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24247"/>
            <a:ext cx="11011437" cy="316415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226" marR="3464" algn="ctr">
              <a:lnSpc>
                <a:spcPct val="159000"/>
              </a:lnSpc>
              <a:spcBef>
                <a:spcPts val="68"/>
              </a:spcBef>
            </a:pPr>
            <a:r>
              <a:rPr sz="1909" b="1" dirty="0">
                <a:latin typeface="Calibri"/>
                <a:cs typeface="Calibri"/>
              </a:rPr>
              <a:t>SOFTWARE </a:t>
            </a:r>
            <a:r>
              <a:rPr sz="1909" b="1" spc="-3" dirty="0">
                <a:latin typeface="Calibri"/>
                <a:cs typeface="Calibri"/>
              </a:rPr>
              <a:t>REQUIREMENTS </a:t>
            </a:r>
            <a:r>
              <a:rPr sz="1909" b="1" dirty="0">
                <a:latin typeface="Calibri"/>
                <a:cs typeface="Calibri"/>
              </a:rPr>
              <a:t>SPECIFICATION </a:t>
            </a:r>
            <a:r>
              <a:rPr sz="1909" b="1" spc="-300" dirty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FOR</a:t>
            </a:r>
            <a:endParaRPr sz="1909" dirty="0">
              <a:latin typeface="Calibri"/>
              <a:cs typeface="Calibri"/>
            </a:endParaRPr>
          </a:p>
          <a:p>
            <a:pPr marL="433" algn="ctr">
              <a:spcBef>
                <a:spcPts val="968"/>
              </a:spcBef>
            </a:pPr>
            <a:r>
              <a:rPr sz="1636" b="1" spc="-3" dirty="0">
                <a:latin typeface="Calibri"/>
                <a:cs typeface="Calibri"/>
              </a:rPr>
              <a:t>APPLICATION</a:t>
            </a:r>
            <a:r>
              <a:rPr sz="1636" b="1" spc="-10" dirty="0">
                <a:latin typeface="Calibri"/>
                <a:cs typeface="Calibri"/>
              </a:rPr>
              <a:t> </a:t>
            </a:r>
            <a:r>
              <a:rPr sz="1636" b="1" spc="-3" dirty="0" smtClean="0">
                <a:latin typeface="Calibri"/>
                <a:cs typeface="Calibri"/>
              </a:rPr>
              <a:t>FOR</a:t>
            </a:r>
            <a:r>
              <a:rPr lang="en-US" sz="1636" b="1" spc="-3" dirty="0" smtClean="0">
                <a:latin typeface="Calibri"/>
                <a:cs typeface="Calibri"/>
              </a:rPr>
              <a:t> MONEY TRANSFER</a:t>
            </a:r>
            <a:endParaRPr sz="1636" dirty="0">
              <a:latin typeface="Calibri"/>
              <a:cs typeface="Calibri"/>
            </a:endParaRPr>
          </a:p>
          <a:p>
            <a:pPr algn="ctr">
              <a:spcBef>
                <a:spcPts val="7"/>
              </a:spcBef>
            </a:pPr>
            <a:endParaRPr sz="1636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1909" b="1" spc="-3" dirty="0" smtClean="0">
                <a:latin typeface="Calibri"/>
                <a:cs typeface="Calibri"/>
              </a:rPr>
              <a:t>  </a:t>
            </a:r>
          </a:p>
          <a:p>
            <a:pPr marL="2598" algn="ctr">
              <a:spcBef>
                <a:spcPts val="3"/>
              </a:spcBef>
            </a:pPr>
            <a:endParaRPr lang="en-US" sz="1909" b="1" spc="-3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sz="1909" b="1" spc="-3" dirty="0" smtClean="0">
                <a:latin typeface="Calibri"/>
                <a:cs typeface="Calibri"/>
              </a:rPr>
              <a:t>PREPARED</a:t>
            </a:r>
            <a:r>
              <a:rPr sz="1909" b="1" spc="-20" dirty="0" smtClean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BY</a:t>
            </a:r>
            <a:r>
              <a:rPr sz="1909" b="1" dirty="0" smtClean="0">
                <a:latin typeface="Calibri"/>
                <a:cs typeface="Calibri"/>
              </a:rPr>
              <a:t>:-</a:t>
            </a:r>
            <a:endParaRPr lang="en-US" sz="1909" b="1" dirty="0" smtClean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endParaRPr lang="en-US" sz="1909" b="1" dirty="0" smtClean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NAVEENKUMAR.M</a:t>
            </a: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SWETHA.R</a:t>
            </a: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HEMANTH KUMAR.V</a:t>
            </a:r>
            <a:endParaRPr lang="en-IN" sz="1909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6044046" y="6097986"/>
            <a:ext cx="103475" cy="847609"/>
          </a:xfrm>
          <a:prstGeom prst="rect">
            <a:avLst/>
          </a:prstGeom>
        </p:spPr>
        <p:txBody>
          <a:bodyPr vert="horz" wrap="square" lIns="0" tIns="16452" rIns="0" bIns="0" rtlCol="0">
            <a:spAutoFit/>
          </a:bodyPr>
          <a:lstStyle/>
          <a:p>
            <a:pPr marL="25977">
              <a:spcBef>
                <a:spcPts val="130"/>
              </a:spcBef>
            </a:pPr>
            <a:fld id="{81D60167-4931-47E6-BA6A-407CBD079E47}" type="slidenum">
              <a:rPr dirty="0"/>
              <a:pPr marL="25977">
                <a:spcBef>
                  <a:spcPts val="130"/>
                </a:spcBef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3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45" y="695459"/>
            <a:ext cx="11539469" cy="20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INTRODUCTION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The purpose of this document is to present a detailed description of the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transfer application .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 where transfer in internet with transfer app there are G-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pay,Phonepe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paymt,etc.Money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will be in online is safe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SRS document provides an overview of the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functionality,features,and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requirements for the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224" y="2863923"/>
            <a:ext cx="11466490" cy="214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                                                                         System Requirements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core features that any money transfer app should have ,they include an e-wallet ,payment statistics, notifications ,currency exchange, international transfers, and bill payment features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NEFT. Regulated by the reserve Bank of India, NEFT-National Electronic fund transfer is a electronic method of transferring money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425003"/>
            <a:ext cx="12273565" cy="14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login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User can create an account with the application by providing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639" y="1790163"/>
            <a:ext cx="868036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Their personal information , including name, Account number and Phone number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User can log in to application using their login 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793" y="2987899"/>
            <a:ext cx="10715223" cy="15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4.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transfer: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will provide a path to the customer of the bank to transfer his balance to the other account in easy step .A small transfer fee will be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034862"/>
            <a:ext cx="9684912" cy="298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5. Online record Entry:</a:t>
            </a: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staff  will be input and maintain their record online .it will be easy and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for them to serve more and more people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6.Check book allotment: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customers checks have been completed ,a new check book will be allotted to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1" y="180303"/>
            <a:ext cx="11127347" cy="387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Hardware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this system is an online web-based application  so a client server will be the most suitable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organzitional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style for this system 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 system will be needed by each of the actor as well as that user must be connected to the internet so, concisely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1.Computer system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2.Internet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3269" y="1324622"/>
            <a:ext cx="4156364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7" dirty="0"/>
              <a:t>GITHUB ACCOUNT </a:t>
            </a:r>
            <a:r>
              <a:rPr lang="en-IN" sz="1227" dirty="0" err="1" smtClean="0"/>
              <a:t>LINK:https</a:t>
            </a:r>
            <a:r>
              <a:rPr lang="en-IN" sz="1227" dirty="0" smtClean="0"/>
              <a:t>://github.com/</a:t>
            </a:r>
            <a:r>
              <a:rPr lang="en-IN" sz="1227" dirty="0" err="1" smtClean="0"/>
              <a:t>naveendevrecon</a:t>
            </a:r>
            <a:r>
              <a:rPr lang="en-IN" sz="1227" dirty="0" smtClean="0"/>
              <a:t>/Task-1.git</a:t>
            </a:r>
            <a:endParaRPr lang="en-IN" sz="1227" dirty="0"/>
          </a:p>
          <a:p>
            <a:endParaRPr lang="en-IN" sz="1227" dirty="0"/>
          </a:p>
          <a:p>
            <a:endParaRPr lang="en-IN" sz="1227" dirty="0"/>
          </a:p>
        </p:txBody>
      </p:sp>
      <p:sp>
        <p:nvSpPr>
          <p:cNvPr id="3" name="TextBox 2"/>
          <p:cNvSpPr txBox="1"/>
          <p:nvPr/>
        </p:nvSpPr>
        <p:spPr>
          <a:xfrm>
            <a:off x="4049133" y="4171895"/>
            <a:ext cx="4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Naveenkumar</dc:creator>
  <cp:lastModifiedBy>Naveenkumar</cp:lastModifiedBy>
  <cp:revision>6</cp:revision>
  <dcterms:created xsi:type="dcterms:W3CDTF">2023-03-29T14:22:33Z</dcterms:created>
  <dcterms:modified xsi:type="dcterms:W3CDTF">2023-03-29T15:56:25Z</dcterms:modified>
</cp:coreProperties>
</file>