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57d2e712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57d2e712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57d2e712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57d2e712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5708313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5708313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cpu bottleneck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57c370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57c370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7c3708d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57c3708d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Proved by induction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7c3708d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7c3708d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has six steps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7c3708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57c3708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 the improvements </a:t>
            </a:r>
            <a:r>
              <a:rPr lang="en"/>
              <a:t>better</a:t>
            </a:r>
            <a:r>
              <a:rPr lang="en"/>
              <a:t> represent the system design effort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7c3708d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57c3708d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57c3708d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57c3708d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57c3708d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57c3708d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7d2e7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7d2e7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57c3708d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57c3708d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57c3708d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57c3708d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57c3708d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57c3708d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57c3708d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57c3708d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7d2e7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7d2e7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7d2e71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7d2e71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7d2e712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7d2e712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7d2e712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57d2e712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7d2e712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7d2e712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57d2e712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57d2e712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7d2e712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57d2e712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A Unified Architecture for Accelerating Distributed DNN Training in Heterogeneous GPU/CPU Clusters </a:t>
            </a:r>
            <a:endParaRPr sz="3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Qu, Zixuan 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5" y="1862750"/>
            <a:ext cx="3630700" cy="24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027" y="1410492"/>
            <a:ext cx="3630700" cy="338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NVLink-based Topology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244350" y="1318650"/>
            <a:ext cx="31740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PCIe switches connecting two GPU cards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GPUs are also connected via NVLinks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avoids consuming PCIe bandwidth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 existing framework is not optimal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non-symmetric considering the NIC only connects to one PCIe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5" y="2209863"/>
            <a:ext cx="4873775" cy="19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Service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989088"/>
            <a:ext cx="76962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Service - Architecture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534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Problem</a:t>
            </a:r>
            <a:r>
              <a:rPr lang="en"/>
              <a:t>: CPU bottleneck due to limited memory bandwidth.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Solution</a:t>
            </a:r>
            <a:r>
              <a:rPr lang="en"/>
              <a:t>: </a:t>
            </a:r>
            <a:r>
              <a:rPr lang="en"/>
              <a:t>exploiting</a:t>
            </a:r>
            <a:r>
              <a:rPr lang="en"/>
              <a:t> CPU’s summation 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Drawback</a:t>
            </a:r>
            <a:r>
              <a:rPr lang="en"/>
              <a:t>: Re-computation of the same parameter update calculation at each GPU, whereas traditional PS needs only to compute once.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413" y="1834888"/>
            <a:ext cx="2409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Service - Asynchronous Training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419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Problem</a:t>
            </a:r>
            <a:r>
              <a:rPr lang="en"/>
              <a:t>: Asynchronous Parallel relies on the PS processes keeping the most updated model parameters, which is not directly compatible with the design of 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Solution</a:t>
            </a:r>
            <a:r>
              <a:rPr lang="en"/>
              <a:t>: A new workflow is introduced. The updated parameters are obtained by: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98" y="2078875"/>
            <a:ext cx="41983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5538650" y="4399400"/>
            <a:ext cx="297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Workflow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comparison between PS and BytePS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450" y="3822275"/>
            <a:ext cx="2618200" cy="9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multi-stage </a:t>
            </a:r>
            <a:r>
              <a:rPr lang="en"/>
              <a:t>pipeline</a:t>
            </a:r>
            <a:r>
              <a:rPr lang="en"/>
              <a:t> to speed up a multi-step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shared memory data path to avoid internal incast (which will push NIC to generate PFC)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</a:t>
            </a:r>
            <a:r>
              <a:rPr lang="en"/>
              <a:t>se page-aligned memory for RDMA. Otherwise PFC may be generated.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BytePS has a Python interface that is almost identical to Horovod, PyTorch native API and TensorFlow native API.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Highlights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Large training batch sizes are used: </a:t>
            </a:r>
            <a:r>
              <a:rPr lang="en"/>
              <a:t>improvement</a:t>
            </a:r>
            <a:r>
              <a:rPr lang="en"/>
              <a:t> in end-to-end communication is reduced. Hence, the results only represent the lower bound of BytePS.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Models that are used internally for testing are </a:t>
            </a:r>
            <a:r>
              <a:rPr lang="en"/>
              <a:t>highly representative of common production workloads.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Comparison are made with the state-of-the-art PS and allreduce implementation without modification.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Evaluation - Inter-Machine Communication Benchmarks</a:t>
            </a:r>
            <a:endParaRPr sz="214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40" y="1951525"/>
            <a:ext cx="60293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1791550" y="3552200"/>
            <a:ext cx="619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Communication goodput(application-level throughput of a communication) of 8 * 1-GPU machines with varying number of additional CPU machines.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Leverage CPU Machines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1075"/>
            <a:ext cx="3845324" cy="30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4572000" y="3252350"/>
            <a:ext cx="30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End-to-end performance with different number of CPU machines.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Intra-machine Topology 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955675"/>
            <a:ext cx="62865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829950" y="4441700"/>
            <a:ext cx="74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test is run without CPU machines. One thing to note is BytePS outperforms all-reduce even without extra CPU machines due to allowing more “asynchronicity” than all-reduce.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BytePS: Use everything you have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Generalizability and </a:t>
            </a:r>
            <a:r>
              <a:rPr lang="en"/>
              <a:t>Scalability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88" y="1948450"/>
            <a:ext cx="66212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470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Acceleration of computation and acceleration of communication techniques are complementary to  and can be used with BytePS.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hardware chips or architecture for accelerating DNN training can benefit BytePS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00" y="1853850"/>
            <a:ext cx="3406651" cy="22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Summary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BytePS is a unified distributed DNN training acceleration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BytePS has good scalability and </a:t>
            </a:r>
            <a:r>
              <a:rPr lang="en"/>
              <a:t>generalizability</a:t>
            </a:r>
            <a:r>
              <a:rPr lang="en"/>
              <a:t>: BytePS handles cases with varying number of CPU machines and makes traditional all-reduce and PS as two special cases of its framework.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BytePS proposes Summation Service and a new workflow to fully utilize CPU and </a:t>
            </a:r>
            <a:r>
              <a:rPr lang="en"/>
              <a:t>keep</a:t>
            </a:r>
            <a:r>
              <a:rPr lang="en"/>
              <a:t> the ability to train  asynchronously.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BytePS has been deployed, extensively used and open sourced. The APIs are kept almost identical to mainstream frameworks for learnability.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329300" y="2078875"/>
            <a:ext cx="255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iteration of training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the gradient from the subset of data assigned to the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Aggregate the gradient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the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255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M: Model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n: # GPU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</a:t>
            </a:r>
            <a:r>
              <a:rPr lang="en"/>
              <a:t>: # CPU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B: Network Bandwidth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293250" y="2078875"/>
            <a:ext cx="255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popular architechture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All-Reduce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Parameter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79175"/>
            <a:ext cx="36183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All-Reduce: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GPU for all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 = 2 (n-1)M / nB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915975" y="1479175"/>
            <a:ext cx="36183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</a:t>
            </a:r>
            <a:r>
              <a:rPr lang="en"/>
              <a:t>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GPU for FP and BP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CPU server to aggregate and update the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Non-colocate:max(M/B, nM/kB)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Colocate: 2(n-1)M/nB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50" y="2138363"/>
            <a:ext cx="3314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350" y="2195525"/>
            <a:ext cx="31908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" y="1814750"/>
            <a:ext cx="8983050" cy="15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spare CPUs and bandwidth in production GPU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All-reduce: No usage of CPU server and local CPUs for gradient aggregation and summation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 Server: No usage of local CPU in GPU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the author provide a new </a:t>
            </a:r>
            <a:r>
              <a:rPr lang="en"/>
              <a:t>architecture</a:t>
            </a:r>
            <a:r>
              <a:rPr lang="en"/>
              <a:t>: BytePS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467350"/>
            <a:ext cx="354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Aggregate the gradients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Runs on </a:t>
            </a:r>
            <a:r>
              <a:rPr b="1" lang="en"/>
              <a:t>Every server’s</a:t>
            </a:r>
            <a:r>
              <a:rPr lang="en"/>
              <a:t>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SS only talks to CS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919350" y="2467350"/>
            <a:ext cx="354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Service: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Internally synchronizing the tensors among local GPUs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Externally communicating with 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Must Send and Receive M bytes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125" y="645475"/>
            <a:ext cx="3385249" cy="1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Inter-Communication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:Bytes assigned to each CPU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	      :Bytes assigned to each GPU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_{CPU}" id="135" name="Google Shape;13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50" y="2119875"/>
            <a:ext cx="681176" cy="26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{GPU}" id="136" name="Google Shape;136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48" y="2528969"/>
            <a:ext cx="681174" cy="25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175" y="3584325"/>
            <a:ext cx="314697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9750" y="2647575"/>
            <a:ext cx="221378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4125" y="1555384"/>
            <a:ext cx="2345025" cy="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3975" y="3592300"/>
            <a:ext cx="2064350" cy="51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73625" y="2897338"/>
            <a:ext cx="206434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8725" y="4271300"/>
            <a:ext cx="2594149" cy="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Intra-machine Communication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design the structure of intra-communication between CPU and GPU. It is equally important to Inter-machine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most common setup: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PCIe-only Topology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NVLink-based Topology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