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1411C-165B-4B73-9E22-20A82751BBD7}">
  <a:tblStyle styleId="{EBB1411C-165B-4B73-9E22-20A82751BBD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/>
    <p:restoredTop sz="96176" autoAdjust="0"/>
  </p:normalViewPr>
  <p:slideViewPr>
    <p:cSldViewPr>
      <p:cViewPr varScale="1">
        <p:scale>
          <a:sx n="149" d="100"/>
          <a:sy n="149" d="100"/>
        </p:scale>
        <p:origin x="9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4944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I/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50" b="1">
                <a:solidFill>
                  <a:srgbClr val="252525"/>
                </a:solidFill>
                <a:highlight>
                  <a:srgbClr val="FFFFFF"/>
                </a:highlight>
              </a:rPr>
              <a:t>IOPS</a:t>
            </a: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（</a:t>
            </a:r>
            <a:r>
              <a:rPr lang="en-GB" sz="105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Input/Output</a:t>
            </a: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 Operations Per Second）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755576" y="1419622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dirty="0"/>
              <a:t>f4: Facebook’s Warm BLOB Storage System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390525" y="3434994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CS219, Winter 2021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Reads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5210"/>
            <a:ext cx="9143998" cy="325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508325" y="4454575"/>
            <a:ext cx="58992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2-phase: Index read returns the exact physical location of the BLOB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Reads Under Cell-Local Failures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8853"/>
            <a:ext cx="9143999" cy="3385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321050" y="4401075"/>
            <a:ext cx="57321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Cell-Local failures (disks/hosts/racks) handled locally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Reads Under Datacenter Failures (2.8X)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0" y="723424"/>
            <a:ext cx="7608124" cy="39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668875" y="4670975"/>
            <a:ext cx="68022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Replication factor: 2 * 1.4X = 2.8X (Mirror Cell and Reed Solomon Coding)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Cross Datacenter XOR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3" y="906649"/>
            <a:ext cx="7135273" cy="3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Cross Datacenter XOR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00" y="751775"/>
            <a:ext cx="7196874" cy="3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612049" y="4590700"/>
            <a:ext cx="83574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Replication factor: 1.5 * 1.4X = 2.1X (1 Cross copy for every 2 DC and Reed Solomon Coding)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Reads With Datacenter Failures (2.1X)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72" y="870000"/>
            <a:ext cx="6381024" cy="40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3912800" y="2040025"/>
            <a:ext cx="1959600" cy="1478100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2934825" y="2648675"/>
            <a:ext cx="670200" cy="393000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Shape 314"/>
          <p:cNvGraphicFramePr/>
          <p:nvPr/>
        </p:nvGraphicFramePr>
        <p:xfrm>
          <a:off x="214475" y="849925"/>
          <a:ext cx="8622325" cy="3567526"/>
        </p:xfrm>
        <a:graphic>
          <a:graphicData uri="http://schemas.openxmlformats.org/drawingml/2006/table">
            <a:tbl>
              <a:tblPr>
                <a:noFill/>
                <a:tableStyleId>{EBB1411C-165B-4B73-9E22-20A82751BBD7}</a:tableStyleId>
              </a:tblPr>
              <a:tblGrid>
                <a:gridCol w="392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Haystack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with 3 copies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f4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f4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lvl="0" indent="152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Replication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3.6X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2.8X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2.1X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lvl="0" indent="152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Irrecoverable Disk Failures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lvl="0" indent="152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Irrecoverable Host Failures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lvl="0" indent="152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Irrecoverable Rack failures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00">
                <a:tc>
                  <a:txBody>
                    <a:bodyPr/>
                    <a:lstStyle/>
                    <a:p>
                      <a:pPr lvl="0" indent="152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Irrecoverable Datacenter failures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FF66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FF66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lvl="0" indent="152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Load split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i="1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FF66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152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FF66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Haystack   v/s   f4 2.8   v/s   f4 2.1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Hot and Warm Divide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50" y="806226"/>
            <a:ext cx="7799599" cy="40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Haystack Handles more than 50% of Data Requests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47" y="798674"/>
            <a:ext cx="6935951" cy="41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f4 Performance: Most Loaded Disk in Cluster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99" y="708350"/>
            <a:ext cx="7441323" cy="43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Facebook’s BLOB Storage Architecture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50" y="702599"/>
            <a:ext cx="6628449" cy="44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3332125" y="4339525"/>
            <a:ext cx="3969300" cy="671700"/>
          </a:xfrm>
          <a:prstGeom prst="rect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f4 Performance: Latency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87" y="765399"/>
            <a:ext cx="6696424" cy="42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Facebook’s BLOB storage is big and growing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err="1"/>
              <a:t>Recency</a:t>
            </a:r>
            <a:r>
              <a:rPr lang="en-GB" dirty="0"/>
              <a:t>, frequency, age factors impact cache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BLOBs cool down with age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~100X drop in read requests in 60 days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Haystack’s 3.6X replication over provisioning for old, warm data.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f4 encodes data to lower replication to 2.1X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Haystack: Facebook’s Hot Storage System Optimized for IOPS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0" y="856974"/>
            <a:ext cx="7195273" cy="32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35300" y="4194450"/>
            <a:ext cx="8689500" cy="8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-GB" dirty="0"/>
              <a:t>Handling failures: DC failures, Rack failures, Host failures, Disk failures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 dirty="0"/>
              <a:t>Handling load: load splits to 3 ways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 dirty="0"/>
              <a:t>Replication factor: 3 * 1.2 = 3.6 (triple replication for data files and hardware RAID-6)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Case of Warm Storage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74" y="762049"/>
            <a:ext cx="6705349" cy="43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Introducing f4: Haystack on cells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25" y="854550"/>
            <a:ext cx="7103775" cy="4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Splitting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0" y="746874"/>
            <a:ext cx="7964398" cy="422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Placement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2441"/>
            <a:ext cx="9143999" cy="347861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413300" y="4330925"/>
            <a:ext cx="4959600" cy="5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Reed Solomon (10, 4) is used in practice (1.4X)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Tolerates 4 racks (4 disk/host ) failures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Placement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2441"/>
            <a:ext cx="9143999" cy="34786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413300" y="4330925"/>
            <a:ext cx="4959600" cy="5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Reed Solomon (10, 4) is used in practice (1.4X)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Tolerates 4 racks (4 disk/host ) failures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Reed Solomon in Practice: 2 Racks Failure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9" y="823900"/>
            <a:ext cx="4793200" cy="213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50" y="2663450"/>
            <a:ext cx="4840024" cy="2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357</Words>
  <Application>Microsoft Macintosh PowerPoint</Application>
  <PresentationFormat>On-screen Show (16:9)</PresentationFormat>
  <Paragraphs>70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Roboto</vt:lpstr>
      <vt:lpstr>material</vt:lpstr>
      <vt:lpstr>f4: Facebook’s Warm BLOB Storage System</vt:lpstr>
      <vt:lpstr>Facebook’s BLOB Storage Architecture</vt:lpstr>
      <vt:lpstr>Haystack: Facebook’s Hot Storage System Optimized for IOPS</vt:lpstr>
      <vt:lpstr>The Case of Warm Storage</vt:lpstr>
      <vt:lpstr>Introducing f4: Haystack on cells</vt:lpstr>
      <vt:lpstr>Data Splitting</vt:lpstr>
      <vt:lpstr>Data Placement</vt:lpstr>
      <vt:lpstr>Data Placement</vt:lpstr>
      <vt:lpstr>Reed Solomon in Practice: 2 Racks Failure</vt:lpstr>
      <vt:lpstr>Reads</vt:lpstr>
      <vt:lpstr>Reads Under Cell-Local Failures</vt:lpstr>
      <vt:lpstr>Reads Under Datacenter Failures (2.8X)</vt:lpstr>
      <vt:lpstr>Cross Datacenter XOR</vt:lpstr>
      <vt:lpstr>Cross Datacenter XOR</vt:lpstr>
      <vt:lpstr>Reads With Datacenter Failures (2.1X)</vt:lpstr>
      <vt:lpstr>Haystack   v/s   f4 2.8   v/s   f4 2.1</vt:lpstr>
      <vt:lpstr>Hot and Warm Divide</vt:lpstr>
      <vt:lpstr>Haystack Handles more than 50% of Data Requests</vt:lpstr>
      <vt:lpstr>f4 Performance: Most Loaded Disk in Cluster</vt:lpstr>
      <vt:lpstr>f4 Performance: Latency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BLOB Serving Stack</dc:title>
  <cp:lastModifiedBy>Microsoft Office User</cp:lastModifiedBy>
  <cp:revision>6</cp:revision>
  <dcterms:modified xsi:type="dcterms:W3CDTF">2021-02-17T17:45:58Z</dcterms:modified>
</cp:coreProperties>
</file>