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2" r:id="rId1"/>
    <p:sldMasterId id="2147483766" r:id="rId2"/>
  </p:sldMasterIdLst>
  <p:notesMasterIdLst>
    <p:notesMasterId r:id="rId64"/>
  </p:notesMasterIdLst>
  <p:handoutMasterIdLst>
    <p:handoutMasterId r:id="rId65"/>
  </p:handoutMasterIdLst>
  <p:sldIdLst>
    <p:sldId id="431" r:id="rId3"/>
    <p:sldId id="448" r:id="rId4"/>
    <p:sldId id="432" r:id="rId5"/>
    <p:sldId id="433" r:id="rId6"/>
    <p:sldId id="434" r:id="rId7"/>
    <p:sldId id="435" r:id="rId8"/>
    <p:sldId id="440" r:id="rId9"/>
    <p:sldId id="441" r:id="rId10"/>
    <p:sldId id="442" r:id="rId11"/>
    <p:sldId id="443" r:id="rId12"/>
    <p:sldId id="446" r:id="rId13"/>
    <p:sldId id="444" r:id="rId14"/>
    <p:sldId id="445" r:id="rId15"/>
    <p:sldId id="447" r:id="rId16"/>
    <p:sldId id="429" r:id="rId17"/>
    <p:sldId id="308" r:id="rId18"/>
    <p:sldId id="409" r:id="rId19"/>
    <p:sldId id="393" r:id="rId20"/>
    <p:sldId id="394" r:id="rId21"/>
    <p:sldId id="411" r:id="rId22"/>
    <p:sldId id="317" r:id="rId23"/>
    <p:sldId id="436" r:id="rId24"/>
    <p:sldId id="341" r:id="rId25"/>
    <p:sldId id="342" r:id="rId26"/>
    <p:sldId id="343" r:id="rId27"/>
    <p:sldId id="344" r:id="rId28"/>
    <p:sldId id="345" r:id="rId29"/>
    <p:sldId id="346" r:id="rId30"/>
    <p:sldId id="370" r:id="rId31"/>
    <p:sldId id="371" r:id="rId32"/>
    <p:sldId id="372" r:id="rId33"/>
    <p:sldId id="373" r:id="rId34"/>
    <p:sldId id="374" r:id="rId35"/>
    <p:sldId id="375" r:id="rId36"/>
    <p:sldId id="376" r:id="rId37"/>
    <p:sldId id="377" r:id="rId38"/>
    <p:sldId id="378" r:id="rId39"/>
    <p:sldId id="379" r:id="rId40"/>
    <p:sldId id="437" r:id="rId41"/>
    <p:sldId id="381" r:id="rId42"/>
    <p:sldId id="382" r:id="rId43"/>
    <p:sldId id="383" r:id="rId44"/>
    <p:sldId id="384" r:id="rId45"/>
    <p:sldId id="385" r:id="rId46"/>
    <p:sldId id="386" r:id="rId47"/>
    <p:sldId id="387" r:id="rId48"/>
    <p:sldId id="438" r:id="rId49"/>
    <p:sldId id="439" r:id="rId50"/>
    <p:sldId id="390" r:id="rId51"/>
    <p:sldId id="391" r:id="rId52"/>
    <p:sldId id="392" r:id="rId53"/>
    <p:sldId id="380" r:id="rId54"/>
    <p:sldId id="388" r:id="rId55"/>
    <p:sldId id="389" r:id="rId56"/>
    <p:sldId id="404" r:id="rId57"/>
    <p:sldId id="403" r:id="rId58"/>
    <p:sldId id="413" r:id="rId59"/>
    <p:sldId id="410" r:id="rId60"/>
    <p:sldId id="347" r:id="rId61"/>
    <p:sldId id="424" r:id="rId62"/>
    <p:sldId id="449" r:id="rId63"/>
  </p:sldIdLst>
  <p:sldSz cx="9144000" cy="6858000" type="screen4x3"/>
  <p:notesSz cx="9269413" cy="7019925"/>
  <p:defaultTextStyle>
    <a:defPPr>
      <a:defRPr lang="en-US"/>
    </a:defPPr>
    <a:lvl1pPr algn="l" rtl="0" eaLnBrk="0" fontAlgn="base" hangingPunct="0">
      <a:spcBef>
        <a:spcPct val="0"/>
      </a:spcBef>
      <a:spcAft>
        <a:spcPct val="0"/>
      </a:spcAft>
      <a:defRPr kumimoji="1" sz="1600"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anose="030F0902030302020204" pitchFamily="66" charset="0"/>
        <a:ea typeface="+mn-ea"/>
        <a:cs typeface="+mn-cs"/>
      </a:defRPr>
    </a:lvl5pPr>
    <a:lvl6pPr marL="2286000" algn="l" defTabSz="914400" rtl="0" eaLnBrk="1" latinLnBrk="0" hangingPunct="1">
      <a:defRPr kumimoji="1" sz="1600" kern="1200">
        <a:solidFill>
          <a:schemeClr val="tx1"/>
        </a:solidFill>
        <a:latin typeface="Comic Sans MS" panose="030F0902030302020204" pitchFamily="66" charset="0"/>
        <a:ea typeface="+mn-ea"/>
        <a:cs typeface="+mn-cs"/>
      </a:defRPr>
    </a:lvl6pPr>
    <a:lvl7pPr marL="2743200" algn="l" defTabSz="914400" rtl="0" eaLnBrk="1" latinLnBrk="0" hangingPunct="1">
      <a:defRPr kumimoji="1" sz="1600" kern="1200">
        <a:solidFill>
          <a:schemeClr val="tx1"/>
        </a:solidFill>
        <a:latin typeface="Comic Sans MS" panose="030F0902030302020204" pitchFamily="66" charset="0"/>
        <a:ea typeface="+mn-ea"/>
        <a:cs typeface="+mn-cs"/>
      </a:defRPr>
    </a:lvl7pPr>
    <a:lvl8pPr marL="3200400" algn="l" defTabSz="914400" rtl="0" eaLnBrk="1" latinLnBrk="0" hangingPunct="1">
      <a:defRPr kumimoji="1" sz="1600" kern="1200">
        <a:solidFill>
          <a:schemeClr val="tx1"/>
        </a:solidFill>
        <a:latin typeface="Comic Sans MS" panose="030F0902030302020204" pitchFamily="66" charset="0"/>
        <a:ea typeface="+mn-ea"/>
        <a:cs typeface="+mn-cs"/>
      </a:defRPr>
    </a:lvl8pPr>
    <a:lvl9pPr marL="3657600" algn="l" defTabSz="914400" rtl="0" eaLnBrk="1" latinLnBrk="0" hangingPunct="1">
      <a:defRPr kumimoji="1" sz="1600"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0">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2" autoAdjust="0"/>
    <p:restoredTop sz="96654" autoAdjust="0"/>
  </p:normalViewPr>
  <p:slideViewPr>
    <p:cSldViewPr snapToGrid="0">
      <p:cViewPr>
        <p:scale>
          <a:sx n="143" d="100"/>
          <a:sy n="143" d="100"/>
        </p:scale>
        <p:origin x="2504" y="7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846" y="-90"/>
      </p:cViewPr>
      <p:guideLst>
        <p:guide orient="horz" pos="2210"/>
        <p:guide pos="291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937D83E-1911-9F44-B7D6-5C6E2C2ED8EC}"/>
              </a:ext>
            </a:extLst>
          </p:cNvPr>
          <p:cNvSpPr>
            <a:spLocks noGrp="1" noChangeArrowheads="1"/>
          </p:cNvSpPr>
          <p:nvPr>
            <p:ph type="hdr" sz="quarter"/>
          </p:nvPr>
        </p:nvSpPr>
        <p:spPr bwMode="auto">
          <a:xfrm>
            <a:off x="0" y="0"/>
            <a:ext cx="4014788" cy="352425"/>
          </a:xfrm>
          <a:prstGeom prst="rect">
            <a:avLst/>
          </a:prstGeom>
          <a:noFill/>
          <a:ln>
            <a:noFill/>
          </a:ln>
        </p:spPr>
        <p:txBody>
          <a:bodyPr vert="horz" wrap="square" lIns="93235" tIns="46617" rIns="93235" bIns="46617" numCol="1" anchor="t" anchorCtr="0" compatLnSpc="1">
            <a:prstTxWarp prst="textNoShape">
              <a:avLst/>
            </a:prstTxWarp>
          </a:bodyPr>
          <a:lstStyle>
            <a:lvl1pPr defTabSz="931863">
              <a:defRPr kumimoji="0" sz="1200"/>
            </a:lvl1pPr>
          </a:lstStyle>
          <a:p>
            <a:pPr>
              <a:defRPr/>
            </a:pPr>
            <a:endParaRPr lang="en-US" altLang="en-CN"/>
          </a:p>
        </p:txBody>
      </p:sp>
      <p:sp>
        <p:nvSpPr>
          <p:cNvPr id="14339" name="Rectangle 3">
            <a:extLst>
              <a:ext uri="{FF2B5EF4-FFF2-40B4-BE49-F238E27FC236}">
                <a16:creationId xmlns:a16="http://schemas.microsoft.com/office/drawing/2014/main" id="{A6546EA3-4FDD-144E-B3DE-98D7E6BB8E5C}"/>
              </a:ext>
            </a:extLst>
          </p:cNvPr>
          <p:cNvSpPr>
            <a:spLocks noGrp="1" noChangeArrowheads="1"/>
          </p:cNvSpPr>
          <p:nvPr>
            <p:ph type="dt" sz="quarter" idx="1"/>
          </p:nvPr>
        </p:nvSpPr>
        <p:spPr bwMode="auto">
          <a:xfrm>
            <a:off x="5254625" y="0"/>
            <a:ext cx="4014788" cy="352425"/>
          </a:xfrm>
          <a:prstGeom prst="rect">
            <a:avLst/>
          </a:prstGeom>
          <a:noFill/>
          <a:ln>
            <a:noFill/>
          </a:ln>
        </p:spPr>
        <p:txBody>
          <a:bodyPr vert="horz" wrap="square" lIns="93235" tIns="46617" rIns="93235" bIns="46617" numCol="1" anchor="t" anchorCtr="0" compatLnSpc="1">
            <a:prstTxWarp prst="textNoShape">
              <a:avLst/>
            </a:prstTxWarp>
          </a:bodyPr>
          <a:lstStyle>
            <a:lvl1pPr algn="r" defTabSz="931863">
              <a:defRPr kumimoji="0" sz="1200" smtClean="0"/>
            </a:lvl1pPr>
          </a:lstStyle>
          <a:p>
            <a:pPr>
              <a:defRPr/>
            </a:pPr>
            <a:fld id="{C3B1405E-A84F-A744-A6DB-E6957D0F76CB}" type="datetime1">
              <a:rPr lang="en-US" altLang="en-CN"/>
              <a:pPr>
                <a:defRPr/>
              </a:pPr>
              <a:t>6/25/21</a:t>
            </a:fld>
            <a:endParaRPr lang="en-US" altLang="en-CN"/>
          </a:p>
        </p:txBody>
      </p:sp>
      <p:sp>
        <p:nvSpPr>
          <p:cNvPr id="14340" name="Rectangle 4">
            <a:extLst>
              <a:ext uri="{FF2B5EF4-FFF2-40B4-BE49-F238E27FC236}">
                <a16:creationId xmlns:a16="http://schemas.microsoft.com/office/drawing/2014/main" id="{0F5F2DBF-FE49-3C44-9FA2-F083DFA82415}"/>
              </a:ext>
            </a:extLst>
          </p:cNvPr>
          <p:cNvSpPr>
            <a:spLocks noGrp="1" noChangeArrowheads="1"/>
          </p:cNvSpPr>
          <p:nvPr>
            <p:ph type="ftr" sz="quarter" idx="2"/>
          </p:nvPr>
        </p:nvSpPr>
        <p:spPr bwMode="auto">
          <a:xfrm>
            <a:off x="0" y="6667500"/>
            <a:ext cx="4014788" cy="352425"/>
          </a:xfrm>
          <a:prstGeom prst="rect">
            <a:avLst/>
          </a:prstGeom>
          <a:noFill/>
          <a:ln>
            <a:noFill/>
          </a:ln>
        </p:spPr>
        <p:txBody>
          <a:bodyPr vert="horz" wrap="square" lIns="93235" tIns="46617" rIns="93235" bIns="46617" numCol="1" anchor="b" anchorCtr="0" compatLnSpc="1">
            <a:prstTxWarp prst="textNoShape">
              <a:avLst/>
            </a:prstTxWarp>
          </a:bodyPr>
          <a:lstStyle>
            <a:lvl1pPr defTabSz="931863">
              <a:defRPr kumimoji="0" sz="1200"/>
            </a:lvl1pPr>
          </a:lstStyle>
          <a:p>
            <a:pPr>
              <a:defRPr/>
            </a:pPr>
            <a:endParaRPr lang="en-US" altLang="en-CN"/>
          </a:p>
        </p:txBody>
      </p:sp>
      <p:sp>
        <p:nvSpPr>
          <p:cNvPr id="14341" name="Rectangle 5">
            <a:extLst>
              <a:ext uri="{FF2B5EF4-FFF2-40B4-BE49-F238E27FC236}">
                <a16:creationId xmlns:a16="http://schemas.microsoft.com/office/drawing/2014/main" id="{D509D0DB-D3E6-9644-A05D-5A3735EAD674}"/>
              </a:ext>
            </a:extLst>
          </p:cNvPr>
          <p:cNvSpPr>
            <a:spLocks noGrp="1" noChangeArrowheads="1"/>
          </p:cNvSpPr>
          <p:nvPr>
            <p:ph type="sldNum" sz="quarter" idx="3"/>
          </p:nvPr>
        </p:nvSpPr>
        <p:spPr bwMode="auto">
          <a:xfrm>
            <a:off x="5254625" y="6667500"/>
            <a:ext cx="4014788" cy="352425"/>
          </a:xfrm>
          <a:prstGeom prst="rect">
            <a:avLst/>
          </a:prstGeom>
          <a:noFill/>
          <a:ln>
            <a:noFill/>
          </a:ln>
        </p:spPr>
        <p:txBody>
          <a:bodyPr vert="horz" wrap="square" lIns="93235" tIns="46617" rIns="93235" bIns="46617" numCol="1" anchor="b" anchorCtr="0" compatLnSpc="1">
            <a:prstTxWarp prst="textNoShape">
              <a:avLst/>
            </a:prstTxWarp>
          </a:bodyPr>
          <a:lstStyle>
            <a:lvl1pPr algn="r" defTabSz="931863">
              <a:defRPr kumimoji="0" sz="1200" smtClean="0"/>
            </a:lvl1pPr>
          </a:lstStyle>
          <a:p>
            <a:pPr>
              <a:defRPr/>
            </a:pPr>
            <a:fld id="{B4B8CF4A-E648-074B-9FF9-80AD5E2FAF44}" type="slidenum">
              <a:rPr lang="en-US" altLang="en-CN"/>
              <a:pPr>
                <a:defRPr/>
              </a:pPr>
              <a:t>‹#›</a:t>
            </a:fld>
            <a:endParaRPr lang="en-US" altLang="en-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FCF7FB20-03B5-E84D-8561-2947DFAE59A1}"/>
              </a:ext>
            </a:extLst>
          </p:cNvPr>
          <p:cNvSpPr>
            <a:spLocks noGrp="1" noChangeArrowheads="1"/>
          </p:cNvSpPr>
          <p:nvPr>
            <p:ph type="hdr" sz="quarter"/>
          </p:nvPr>
        </p:nvSpPr>
        <p:spPr bwMode="auto">
          <a:xfrm>
            <a:off x="0" y="0"/>
            <a:ext cx="4014788" cy="352425"/>
          </a:xfrm>
          <a:prstGeom prst="rect">
            <a:avLst/>
          </a:prstGeom>
          <a:noFill/>
          <a:ln>
            <a:noFill/>
          </a:ln>
        </p:spPr>
        <p:txBody>
          <a:bodyPr vert="horz" wrap="square" lIns="93235" tIns="46617" rIns="93235" bIns="46617" numCol="1" anchor="t" anchorCtr="0" compatLnSpc="1">
            <a:prstTxWarp prst="textNoShape">
              <a:avLst/>
            </a:prstTxWarp>
          </a:bodyPr>
          <a:lstStyle>
            <a:lvl1pPr defTabSz="931863">
              <a:defRPr kumimoji="0" sz="1200"/>
            </a:lvl1pPr>
          </a:lstStyle>
          <a:p>
            <a:pPr>
              <a:defRPr/>
            </a:pPr>
            <a:endParaRPr lang="en-US" altLang="en-CN"/>
          </a:p>
        </p:txBody>
      </p:sp>
      <p:sp>
        <p:nvSpPr>
          <p:cNvPr id="3075" name="Rectangle 9">
            <a:extLst>
              <a:ext uri="{FF2B5EF4-FFF2-40B4-BE49-F238E27FC236}">
                <a16:creationId xmlns:a16="http://schemas.microsoft.com/office/drawing/2014/main" id="{7CAC3E18-0539-A343-8454-F959D6DE6574}"/>
              </a:ext>
            </a:extLst>
          </p:cNvPr>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a:extLst>
              <a:ext uri="{FF2B5EF4-FFF2-40B4-BE49-F238E27FC236}">
                <a16:creationId xmlns:a16="http://schemas.microsoft.com/office/drawing/2014/main" id="{86CC8426-C39B-C44F-BA2C-F3DCC767BCF9}"/>
              </a:ext>
            </a:extLst>
          </p:cNvPr>
          <p:cNvSpPr>
            <a:spLocks noGrp="1" noChangeArrowheads="1"/>
          </p:cNvSpPr>
          <p:nvPr>
            <p:ph type="body" sz="quarter" idx="3"/>
          </p:nvPr>
        </p:nvSpPr>
        <p:spPr bwMode="auto">
          <a:xfrm>
            <a:off x="1236663" y="3333750"/>
            <a:ext cx="6796087" cy="3159125"/>
          </a:xfrm>
          <a:prstGeom prst="rect">
            <a:avLst/>
          </a:prstGeom>
          <a:noFill/>
          <a:ln>
            <a:noFill/>
          </a:ln>
        </p:spPr>
        <p:txBody>
          <a:bodyPr vert="horz" wrap="square" lIns="93235" tIns="46617" rIns="93235" bIns="46617" numCol="1" anchor="t" anchorCtr="0" compatLnSpc="1">
            <a:prstTxWarp prst="textNoShape">
              <a:avLst/>
            </a:prstTxWarp>
          </a:bodyPr>
          <a:lstStyle/>
          <a:p>
            <a:pPr lvl="0"/>
            <a:r>
              <a:rPr lang="en-US" altLang="en-CN" noProof="0"/>
              <a:t>Click to edit Master text styles</a:t>
            </a:r>
          </a:p>
          <a:p>
            <a:pPr lvl="1"/>
            <a:r>
              <a:rPr lang="en-US" altLang="en-CN" noProof="0"/>
              <a:t>Second level</a:t>
            </a:r>
          </a:p>
          <a:p>
            <a:pPr lvl="2"/>
            <a:r>
              <a:rPr lang="en-US" altLang="en-CN" noProof="0"/>
              <a:t>Third level</a:t>
            </a:r>
          </a:p>
          <a:p>
            <a:pPr lvl="3"/>
            <a:r>
              <a:rPr lang="en-US" altLang="en-CN" noProof="0"/>
              <a:t>Fourth level</a:t>
            </a:r>
          </a:p>
          <a:p>
            <a:pPr lvl="4"/>
            <a:r>
              <a:rPr lang="en-US" altLang="en-CN" noProof="0"/>
              <a:t>Fifth level</a:t>
            </a:r>
          </a:p>
        </p:txBody>
      </p:sp>
      <p:sp>
        <p:nvSpPr>
          <p:cNvPr id="2059" name="Rectangle 11">
            <a:extLst>
              <a:ext uri="{FF2B5EF4-FFF2-40B4-BE49-F238E27FC236}">
                <a16:creationId xmlns:a16="http://schemas.microsoft.com/office/drawing/2014/main" id="{10B0E59D-BB22-A341-A681-3E3C0C052522}"/>
              </a:ext>
            </a:extLst>
          </p:cNvPr>
          <p:cNvSpPr>
            <a:spLocks noGrp="1" noChangeArrowheads="1"/>
          </p:cNvSpPr>
          <p:nvPr>
            <p:ph type="dt" idx="1"/>
          </p:nvPr>
        </p:nvSpPr>
        <p:spPr bwMode="auto">
          <a:xfrm>
            <a:off x="5254625" y="0"/>
            <a:ext cx="4014788" cy="352425"/>
          </a:xfrm>
          <a:prstGeom prst="rect">
            <a:avLst/>
          </a:prstGeom>
          <a:noFill/>
          <a:ln>
            <a:noFill/>
          </a:ln>
        </p:spPr>
        <p:txBody>
          <a:bodyPr vert="horz" wrap="square" lIns="93235" tIns="46617" rIns="93235" bIns="46617" numCol="1" anchor="t" anchorCtr="0" compatLnSpc="1">
            <a:prstTxWarp prst="textNoShape">
              <a:avLst/>
            </a:prstTxWarp>
          </a:bodyPr>
          <a:lstStyle>
            <a:lvl1pPr algn="r" defTabSz="931863">
              <a:defRPr kumimoji="0" sz="1200" smtClean="0"/>
            </a:lvl1pPr>
          </a:lstStyle>
          <a:p>
            <a:pPr>
              <a:defRPr/>
            </a:pPr>
            <a:fld id="{0B0F4010-CE0F-4148-9670-ADD78424BCB5}" type="datetime1">
              <a:rPr lang="en-US" altLang="en-CN"/>
              <a:pPr>
                <a:defRPr/>
              </a:pPr>
              <a:t>6/25/21</a:t>
            </a:fld>
            <a:endParaRPr lang="en-US" altLang="en-CN"/>
          </a:p>
        </p:txBody>
      </p:sp>
      <p:sp>
        <p:nvSpPr>
          <p:cNvPr id="2060" name="Rectangle 12">
            <a:extLst>
              <a:ext uri="{FF2B5EF4-FFF2-40B4-BE49-F238E27FC236}">
                <a16:creationId xmlns:a16="http://schemas.microsoft.com/office/drawing/2014/main" id="{5773F499-3A9B-AB45-A05C-3B25D14A274C}"/>
              </a:ext>
            </a:extLst>
          </p:cNvPr>
          <p:cNvSpPr>
            <a:spLocks noGrp="1" noChangeArrowheads="1"/>
          </p:cNvSpPr>
          <p:nvPr>
            <p:ph type="ftr" sz="quarter" idx="4"/>
          </p:nvPr>
        </p:nvSpPr>
        <p:spPr bwMode="auto">
          <a:xfrm>
            <a:off x="0" y="6667500"/>
            <a:ext cx="4014788" cy="352425"/>
          </a:xfrm>
          <a:prstGeom prst="rect">
            <a:avLst/>
          </a:prstGeom>
          <a:noFill/>
          <a:ln>
            <a:noFill/>
          </a:ln>
        </p:spPr>
        <p:txBody>
          <a:bodyPr vert="horz" wrap="square" lIns="93235" tIns="46617" rIns="93235" bIns="46617" numCol="1" anchor="b" anchorCtr="0" compatLnSpc="1">
            <a:prstTxWarp prst="textNoShape">
              <a:avLst/>
            </a:prstTxWarp>
          </a:bodyPr>
          <a:lstStyle>
            <a:lvl1pPr defTabSz="931863">
              <a:defRPr kumimoji="0" sz="1200"/>
            </a:lvl1pPr>
          </a:lstStyle>
          <a:p>
            <a:pPr>
              <a:defRPr/>
            </a:pPr>
            <a:endParaRPr lang="en-US" altLang="en-CN"/>
          </a:p>
        </p:txBody>
      </p:sp>
      <p:sp>
        <p:nvSpPr>
          <p:cNvPr id="2061" name="Rectangle 13">
            <a:extLst>
              <a:ext uri="{FF2B5EF4-FFF2-40B4-BE49-F238E27FC236}">
                <a16:creationId xmlns:a16="http://schemas.microsoft.com/office/drawing/2014/main" id="{05C47962-FC17-4E40-8106-C70D9E402B49}"/>
              </a:ext>
            </a:extLst>
          </p:cNvPr>
          <p:cNvSpPr>
            <a:spLocks noGrp="1" noChangeArrowheads="1"/>
          </p:cNvSpPr>
          <p:nvPr>
            <p:ph type="sldNum" sz="quarter" idx="5"/>
          </p:nvPr>
        </p:nvSpPr>
        <p:spPr bwMode="auto">
          <a:xfrm>
            <a:off x="5254625" y="6667500"/>
            <a:ext cx="4014788" cy="352425"/>
          </a:xfrm>
          <a:prstGeom prst="rect">
            <a:avLst/>
          </a:prstGeom>
          <a:noFill/>
          <a:ln>
            <a:noFill/>
          </a:ln>
        </p:spPr>
        <p:txBody>
          <a:bodyPr vert="horz" wrap="square" lIns="93235" tIns="46617" rIns="93235" bIns="46617" numCol="1" anchor="b" anchorCtr="0" compatLnSpc="1">
            <a:prstTxWarp prst="textNoShape">
              <a:avLst/>
            </a:prstTxWarp>
          </a:bodyPr>
          <a:lstStyle>
            <a:lvl1pPr algn="r" defTabSz="931863">
              <a:defRPr kumimoji="0" sz="1200" smtClean="0"/>
            </a:lvl1pPr>
          </a:lstStyle>
          <a:p>
            <a:pPr>
              <a:defRPr/>
            </a:pPr>
            <a:fld id="{B5860576-5B39-4249-AB73-E1DF0F7D7975}" type="slidenum">
              <a:rPr lang="en-US" altLang="en-CN"/>
              <a:pPr>
                <a:defRPr/>
              </a:pPr>
              <a:t>‹#›</a:t>
            </a:fld>
            <a:endParaRPr lang="en-US" altLang="en-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2E97BBB-DA6A-B540-ADF6-CBA7E51C06C4}"/>
              </a:ext>
            </a:extLst>
          </p:cNvPr>
          <p:cNvSpPr>
            <a:spLocks noGrp="1" noRot="1" noChangeAspect="1" noChangeArrowheads="1" noTextEdit="1"/>
          </p:cNvSpPr>
          <p:nvPr>
            <p:ph type="sldImg"/>
          </p:nvPr>
        </p:nvSpPr>
        <p:spPr>
          <a:ln/>
        </p:spPr>
      </p:sp>
      <p:sp>
        <p:nvSpPr>
          <p:cNvPr id="6146" name="Rectangle 3">
            <a:extLst>
              <a:ext uri="{FF2B5EF4-FFF2-40B4-BE49-F238E27FC236}">
                <a16:creationId xmlns:a16="http://schemas.microsoft.com/office/drawing/2014/main" id="{EBD3FB1C-41A9-124E-A3B9-D80535CC0D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CN" altLang="en-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06EFFD21-8D1C-6D4F-842F-B8DD20CEEE6E}"/>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649DAFE-BB3A-C247-8090-B72AA66D0605}"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3F2577BF-6C95-E745-957F-3F2434BA7E50}"/>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E057EEA-ADBE-2D41-9C23-9B331175FAE3}"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0770" name="Rectangle 2">
            <a:extLst>
              <a:ext uri="{FF2B5EF4-FFF2-40B4-BE49-F238E27FC236}">
                <a16:creationId xmlns:a16="http://schemas.microsoft.com/office/drawing/2014/main" id="{0E0C25CC-0227-7D4B-8874-40AAD46D142F}"/>
              </a:ext>
            </a:extLst>
          </p:cNvPr>
          <p:cNvSpPr>
            <a:spLocks noGrp="1" noRot="1" noChangeAspect="1" noChangeArrowheads="1"/>
          </p:cNvSpPr>
          <p:nvPr>
            <p:ph type="sldImg"/>
          </p:nvPr>
        </p:nvSpPr>
        <p:spPr>
          <a:ln/>
        </p:spPr>
      </p:sp>
      <p:sp>
        <p:nvSpPr>
          <p:cNvPr id="160771" name="Rectangle 3">
            <a:extLst>
              <a:ext uri="{FF2B5EF4-FFF2-40B4-BE49-F238E27FC236}">
                <a16:creationId xmlns:a16="http://schemas.microsoft.com/office/drawing/2014/main" id="{DA4CD1FF-EDA7-DB48-960C-EB5D3ECC77FF}"/>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60485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DAAC322C-46E5-3C43-A7B5-B194F1A1EA33}"/>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1A844C7-F971-4D44-8D52-F54E77F4B4F0}"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719A2F09-E174-A74F-97B4-3AF997F48B18}"/>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0EFD1D8-B802-9741-A300-6F98D9C8A068}"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1794" name="Rectangle 2">
            <a:extLst>
              <a:ext uri="{FF2B5EF4-FFF2-40B4-BE49-F238E27FC236}">
                <a16:creationId xmlns:a16="http://schemas.microsoft.com/office/drawing/2014/main" id="{B2AF744F-DB47-0849-9A7E-13F444A0F77F}"/>
              </a:ext>
            </a:extLst>
          </p:cNvPr>
          <p:cNvSpPr>
            <a:spLocks noGrp="1" noRot="1" noChangeAspect="1" noChangeArrowheads="1"/>
          </p:cNvSpPr>
          <p:nvPr>
            <p:ph type="sldImg"/>
          </p:nvPr>
        </p:nvSpPr>
        <p:spPr>
          <a:ln/>
        </p:spPr>
      </p:sp>
      <p:sp>
        <p:nvSpPr>
          <p:cNvPr id="161795" name="Rectangle 3">
            <a:extLst>
              <a:ext uri="{FF2B5EF4-FFF2-40B4-BE49-F238E27FC236}">
                <a16:creationId xmlns:a16="http://schemas.microsoft.com/office/drawing/2014/main" id="{0A878E7F-0DF3-7548-9665-794C07DFC4E3}"/>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041738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E018312C-BE76-3744-AA9A-D4F3B43FA28E}"/>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27A0653-D758-9A4A-A27A-E43571ACF241}"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7EDC723B-8336-9B44-9253-3EED31657AD7}"/>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695DD0-6BF4-3843-A54C-213B9326FB91}"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2818" name="Rectangle 2">
            <a:extLst>
              <a:ext uri="{FF2B5EF4-FFF2-40B4-BE49-F238E27FC236}">
                <a16:creationId xmlns:a16="http://schemas.microsoft.com/office/drawing/2014/main" id="{CD43327B-B4AE-C548-8EBD-71E7E966890F}"/>
              </a:ext>
            </a:extLst>
          </p:cNvPr>
          <p:cNvSpPr>
            <a:spLocks noGrp="1" noRot="1" noChangeAspect="1" noChangeArrowheads="1"/>
          </p:cNvSpPr>
          <p:nvPr>
            <p:ph type="sldImg"/>
          </p:nvPr>
        </p:nvSpPr>
        <p:spPr>
          <a:ln/>
        </p:spPr>
      </p:sp>
      <p:sp>
        <p:nvSpPr>
          <p:cNvPr id="162819" name="Rectangle 3">
            <a:extLst>
              <a:ext uri="{FF2B5EF4-FFF2-40B4-BE49-F238E27FC236}">
                <a16:creationId xmlns:a16="http://schemas.microsoft.com/office/drawing/2014/main" id="{F8575913-8B33-DF4E-B790-23CA73DAB43D}"/>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85736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FD01D00-C7EE-D048-801C-1A095344C4BB}"/>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CD3C9EA-68AF-AF4D-AE02-D05B300B01D2}"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39A14D23-770F-644D-B8A8-B8F30AE08CD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EB337D6-368F-0548-A0E0-0067367A13B1}"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3842" name="Rectangle 2">
            <a:extLst>
              <a:ext uri="{FF2B5EF4-FFF2-40B4-BE49-F238E27FC236}">
                <a16:creationId xmlns:a16="http://schemas.microsoft.com/office/drawing/2014/main" id="{8EB920EE-AD35-1943-B4D8-624FF9693FB1}"/>
              </a:ext>
            </a:extLst>
          </p:cNvPr>
          <p:cNvSpPr>
            <a:spLocks noGrp="1" noRot="1" noChangeAspect="1" noChangeArrowheads="1"/>
          </p:cNvSpPr>
          <p:nvPr>
            <p:ph type="sldImg"/>
          </p:nvPr>
        </p:nvSpPr>
        <p:spPr>
          <a:ln/>
        </p:spPr>
      </p:sp>
      <p:sp>
        <p:nvSpPr>
          <p:cNvPr id="163843" name="Rectangle 3">
            <a:extLst>
              <a:ext uri="{FF2B5EF4-FFF2-40B4-BE49-F238E27FC236}">
                <a16:creationId xmlns:a16="http://schemas.microsoft.com/office/drawing/2014/main" id="{06C0C96D-0EB9-914E-B97C-C3C14783E2CB}"/>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435701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0833837-D5C0-7242-BBA3-70E73807FF65}"/>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A067249-D6FB-3B45-9DFE-AB2FDD06F64B}"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933797B6-0881-F446-A1BB-B023C416B7AE}"/>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4F11B68-3406-C845-A61D-9CF278283A34}"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4866" name="Rectangle 2">
            <a:extLst>
              <a:ext uri="{FF2B5EF4-FFF2-40B4-BE49-F238E27FC236}">
                <a16:creationId xmlns:a16="http://schemas.microsoft.com/office/drawing/2014/main" id="{EAC6781E-15B0-4B4F-BD44-F87B32139D70}"/>
              </a:ext>
            </a:extLst>
          </p:cNvPr>
          <p:cNvSpPr>
            <a:spLocks noGrp="1" noRot="1" noChangeAspect="1" noChangeArrowheads="1"/>
          </p:cNvSpPr>
          <p:nvPr>
            <p:ph type="sldImg"/>
          </p:nvPr>
        </p:nvSpPr>
        <p:spPr>
          <a:ln/>
        </p:spPr>
      </p:sp>
      <p:sp>
        <p:nvSpPr>
          <p:cNvPr id="164867" name="Rectangle 3">
            <a:extLst>
              <a:ext uri="{FF2B5EF4-FFF2-40B4-BE49-F238E27FC236}">
                <a16:creationId xmlns:a16="http://schemas.microsoft.com/office/drawing/2014/main" id="{0BB38EBA-C8A2-E741-A518-85BE806E6562}"/>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388491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7584D7A2-1658-4942-BD5C-19413129CEC8}"/>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A86F0E-0CC9-0A4E-AD24-56EC23CB32F0}"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7F691164-0D14-B543-BD86-621ED0EDE434}"/>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58D5AD7-4B0D-2A42-AB4A-18A865C2CDE7}"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5890" name="Rectangle 2">
            <a:extLst>
              <a:ext uri="{FF2B5EF4-FFF2-40B4-BE49-F238E27FC236}">
                <a16:creationId xmlns:a16="http://schemas.microsoft.com/office/drawing/2014/main" id="{13E8C1A3-920D-C646-8449-60F954399DEB}"/>
              </a:ext>
            </a:extLst>
          </p:cNvPr>
          <p:cNvSpPr>
            <a:spLocks noGrp="1" noRot="1" noChangeAspect="1" noChangeArrowheads="1"/>
          </p:cNvSpPr>
          <p:nvPr>
            <p:ph type="sldImg"/>
          </p:nvPr>
        </p:nvSpPr>
        <p:spPr>
          <a:ln/>
        </p:spPr>
      </p:sp>
      <p:sp>
        <p:nvSpPr>
          <p:cNvPr id="165891" name="Rectangle 3">
            <a:extLst>
              <a:ext uri="{FF2B5EF4-FFF2-40B4-BE49-F238E27FC236}">
                <a16:creationId xmlns:a16="http://schemas.microsoft.com/office/drawing/2014/main" id="{D7261DCB-80E2-A246-AE8E-9EA4FB869A57}"/>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20285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59C40308-2932-FC43-B1D2-AAE6A31625D0}"/>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1C5719C-8C2F-1148-BD9E-AB69F328E5BC}"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295B66E7-4C2E-AC43-8A64-5FC15D0EFC41}"/>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2FD4FE3-0FC3-B848-9C91-5DC73420ED72}"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6914" name="Rectangle 2">
            <a:extLst>
              <a:ext uri="{FF2B5EF4-FFF2-40B4-BE49-F238E27FC236}">
                <a16:creationId xmlns:a16="http://schemas.microsoft.com/office/drawing/2014/main" id="{DD7F73DE-C948-564C-BA47-FF39F2740B54}"/>
              </a:ext>
            </a:extLst>
          </p:cNvPr>
          <p:cNvSpPr>
            <a:spLocks noGrp="1" noRot="1" noChangeAspect="1" noChangeArrowheads="1"/>
          </p:cNvSpPr>
          <p:nvPr>
            <p:ph type="sldImg"/>
          </p:nvPr>
        </p:nvSpPr>
        <p:spPr>
          <a:ln/>
        </p:spPr>
      </p:sp>
      <p:sp>
        <p:nvSpPr>
          <p:cNvPr id="166915" name="Rectangle 3">
            <a:extLst>
              <a:ext uri="{FF2B5EF4-FFF2-40B4-BE49-F238E27FC236}">
                <a16:creationId xmlns:a16="http://schemas.microsoft.com/office/drawing/2014/main" id="{1CD79C33-7B9F-AD4D-A5DB-2EF91544E11D}"/>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3526774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A61D0FE8-CE3F-5D4C-9343-C0791119FC97}"/>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6E2734-8E11-CE43-A8EE-24D686877C2D}"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FA2BFD97-C2F7-624C-B555-D8C563E0DA0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DB2B42D-987A-104E-81BD-78AB5BAD97B8}"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7938" name="Rectangle 2">
            <a:extLst>
              <a:ext uri="{FF2B5EF4-FFF2-40B4-BE49-F238E27FC236}">
                <a16:creationId xmlns:a16="http://schemas.microsoft.com/office/drawing/2014/main" id="{9D9C81FA-52FC-9A4A-A31B-328888B2A340}"/>
              </a:ext>
            </a:extLst>
          </p:cNvPr>
          <p:cNvSpPr>
            <a:spLocks noGrp="1" noRot="1" noChangeAspect="1" noChangeArrowheads="1"/>
          </p:cNvSpPr>
          <p:nvPr>
            <p:ph type="sldImg"/>
          </p:nvPr>
        </p:nvSpPr>
        <p:spPr>
          <a:ln/>
        </p:spPr>
      </p:sp>
      <p:sp>
        <p:nvSpPr>
          <p:cNvPr id="167939" name="Rectangle 3">
            <a:extLst>
              <a:ext uri="{FF2B5EF4-FFF2-40B4-BE49-F238E27FC236}">
                <a16:creationId xmlns:a16="http://schemas.microsoft.com/office/drawing/2014/main" id="{56F4E773-B689-554F-BDFB-6EA06A5088BB}"/>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43104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9DEBA17C-7EC0-C542-8733-46A4D87F0A5F}"/>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295EA50-AFD4-654D-8CE3-B73FBD6B732B}"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2F050149-F78F-2C49-98CD-F575413D2623}"/>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EC6554-A1A8-F944-A6CC-EDB77B4D7630}"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8962" name="Rectangle 2">
            <a:extLst>
              <a:ext uri="{FF2B5EF4-FFF2-40B4-BE49-F238E27FC236}">
                <a16:creationId xmlns:a16="http://schemas.microsoft.com/office/drawing/2014/main" id="{A7393584-97BC-C04D-81D8-C5B415DCD7F8}"/>
              </a:ext>
            </a:extLst>
          </p:cNvPr>
          <p:cNvSpPr>
            <a:spLocks noGrp="1" noRot="1" noChangeAspect="1" noChangeArrowheads="1"/>
          </p:cNvSpPr>
          <p:nvPr>
            <p:ph type="sldImg"/>
          </p:nvPr>
        </p:nvSpPr>
        <p:spPr>
          <a:ln/>
        </p:spPr>
      </p:sp>
      <p:sp>
        <p:nvSpPr>
          <p:cNvPr id="168963" name="Rectangle 3">
            <a:extLst>
              <a:ext uri="{FF2B5EF4-FFF2-40B4-BE49-F238E27FC236}">
                <a16:creationId xmlns:a16="http://schemas.microsoft.com/office/drawing/2014/main" id="{AAEED346-5B08-0D40-941E-687A466ADB82}"/>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645195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D1F996CD-B666-5D4C-8718-29C97978295D}"/>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1056455-7285-9242-B4CB-54C9C3EDAC3D}"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B7F3928B-F76A-4545-A295-9DF9700D32B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C328A11-8B96-C344-BA7E-96812F934FD4}"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69986" name="Rectangle 2">
            <a:extLst>
              <a:ext uri="{FF2B5EF4-FFF2-40B4-BE49-F238E27FC236}">
                <a16:creationId xmlns:a16="http://schemas.microsoft.com/office/drawing/2014/main" id="{405BF9FA-E707-1442-BF78-17D71CB13B6E}"/>
              </a:ext>
            </a:extLst>
          </p:cNvPr>
          <p:cNvSpPr>
            <a:spLocks noGrp="1" noRot="1" noChangeAspect="1" noChangeArrowheads="1"/>
          </p:cNvSpPr>
          <p:nvPr>
            <p:ph type="sldImg"/>
          </p:nvPr>
        </p:nvSpPr>
        <p:spPr>
          <a:ln/>
        </p:spPr>
      </p:sp>
      <p:sp>
        <p:nvSpPr>
          <p:cNvPr id="169987" name="Rectangle 3">
            <a:extLst>
              <a:ext uri="{FF2B5EF4-FFF2-40B4-BE49-F238E27FC236}">
                <a16:creationId xmlns:a16="http://schemas.microsoft.com/office/drawing/2014/main" id="{4F18CADF-0E59-0944-A2A0-BC9CFD236EE4}"/>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4192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08556B1D-EE1D-1A4F-93B2-47AAAEDAB4E3}"/>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85DD4B88-FE1C-F44E-8748-CCAFEA3B1B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31FCB510-863B-3E40-A7D5-74B82151DA18}"/>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6393D5A-6E23-5A4B-918F-B40DFC49A78D}"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E42F2EDE-1855-264C-BEFF-BFEF8D6E146E}"/>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A0902EE-7309-F941-B604-C2CDA3A20FB5}"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1010" name="Rectangle 2">
            <a:extLst>
              <a:ext uri="{FF2B5EF4-FFF2-40B4-BE49-F238E27FC236}">
                <a16:creationId xmlns:a16="http://schemas.microsoft.com/office/drawing/2014/main" id="{2850E085-1B73-2C42-9726-ABD536C3202E}"/>
              </a:ext>
            </a:extLst>
          </p:cNvPr>
          <p:cNvSpPr>
            <a:spLocks noGrp="1" noRot="1" noChangeAspect="1" noChangeArrowheads="1"/>
          </p:cNvSpPr>
          <p:nvPr>
            <p:ph type="sldImg"/>
          </p:nvPr>
        </p:nvSpPr>
        <p:spPr>
          <a:ln/>
        </p:spPr>
      </p:sp>
      <p:sp>
        <p:nvSpPr>
          <p:cNvPr id="171011" name="Rectangle 3">
            <a:extLst>
              <a:ext uri="{FF2B5EF4-FFF2-40B4-BE49-F238E27FC236}">
                <a16:creationId xmlns:a16="http://schemas.microsoft.com/office/drawing/2014/main" id="{F1844B7A-8060-8E48-B6EC-CFFAE8F12641}"/>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411903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7B795840-477B-1041-B1C0-366C54DC90BD}"/>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59A4D48-DA3B-CF41-8170-AE0ADCBDC775}"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6ABA6C38-CD58-1340-81CB-71D0A2BC176C}"/>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428D789-6747-A54D-BD67-2F6ABCD04AA0}"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2034" name="Rectangle 2">
            <a:extLst>
              <a:ext uri="{FF2B5EF4-FFF2-40B4-BE49-F238E27FC236}">
                <a16:creationId xmlns:a16="http://schemas.microsoft.com/office/drawing/2014/main" id="{B014AC69-F07B-3343-9530-B1D529A51570}"/>
              </a:ext>
            </a:extLst>
          </p:cNvPr>
          <p:cNvSpPr>
            <a:spLocks noGrp="1" noRot="1" noChangeAspect="1" noChangeArrowheads="1"/>
          </p:cNvSpPr>
          <p:nvPr>
            <p:ph type="sldImg"/>
          </p:nvPr>
        </p:nvSpPr>
        <p:spPr>
          <a:ln/>
        </p:spPr>
      </p:sp>
      <p:sp>
        <p:nvSpPr>
          <p:cNvPr id="172035" name="Rectangle 3">
            <a:extLst>
              <a:ext uri="{FF2B5EF4-FFF2-40B4-BE49-F238E27FC236}">
                <a16:creationId xmlns:a16="http://schemas.microsoft.com/office/drawing/2014/main" id="{EA76E5D4-9793-B94B-AC2F-75A3DB243305}"/>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3064551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FB553FAC-2AF7-734B-98D3-7F3C832830BB}"/>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AB21A55-C040-BA4D-8514-E0C682B7874C}"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D09F70EC-A56D-9C49-8212-ABAB6EAB676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51060D6-B880-DB41-9FF6-BFD091F8FBD0}"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3058" name="Rectangle 2">
            <a:extLst>
              <a:ext uri="{FF2B5EF4-FFF2-40B4-BE49-F238E27FC236}">
                <a16:creationId xmlns:a16="http://schemas.microsoft.com/office/drawing/2014/main" id="{98872E1C-0ACB-EE41-B21A-B038494A5FA0}"/>
              </a:ext>
            </a:extLst>
          </p:cNvPr>
          <p:cNvSpPr>
            <a:spLocks noGrp="1" noRot="1" noChangeAspect="1" noChangeArrowheads="1"/>
          </p:cNvSpPr>
          <p:nvPr>
            <p:ph type="sldImg"/>
          </p:nvPr>
        </p:nvSpPr>
        <p:spPr>
          <a:ln/>
        </p:spPr>
      </p:sp>
      <p:sp>
        <p:nvSpPr>
          <p:cNvPr id="173059" name="Rectangle 3">
            <a:extLst>
              <a:ext uri="{FF2B5EF4-FFF2-40B4-BE49-F238E27FC236}">
                <a16:creationId xmlns:a16="http://schemas.microsoft.com/office/drawing/2014/main" id="{8D35291A-5FD8-264E-BB7A-EC2F1513F349}"/>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85160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0A5E97E-998C-7845-9BD7-E5FFB787E0CF}"/>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526E53B-0CAB-E34D-97EB-ADD50FD362CF}"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DDC66D67-EA2C-CA41-956A-71AB1E81C6F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C4781BC-7949-5943-ABCE-941FF2E50EC6}"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4082" name="Rectangle 2">
            <a:extLst>
              <a:ext uri="{FF2B5EF4-FFF2-40B4-BE49-F238E27FC236}">
                <a16:creationId xmlns:a16="http://schemas.microsoft.com/office/drawing/2014/main" id="{0A004B71-108B-2B40-8974-22B966C01FD9}"/>
              </a:ext>
            </a:extLst>
          </p:cNvPr>
          <p:cNvSpPr>
            <a:spLocks noGrp="1" noRot="1" noChangeAspect="1" noChangeArrowheads="1"/>
          </p:cNvSpPr>
          <p:nvPr>
            <p:ph type="sldImg"/>
          </p:nvPr>
        </p:nvSpPr>
        <p:spPr>
          <a:ln/>
        </p:spPr>
      </p:sp>
      <p:sp>
        <p:nvSpPr>
          <p:cNvPr id="174083" name="Rectangle 3">
            <a:extLst>
              <a:ext uri="{FF2B5EF4-FFF2-40B4-BE49-F238E27FC236}">
                <a16:creationId xmlns:a16="http://schemas.microsoft.com/office/drawing/2014/main" id="{69DBF5EA-497E-3642-8EEA-BAAE6A64C48F}"/>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4156931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9BE61683-2924-A241-979D-BFA9BD26F975}"/>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EB364B-346F-6C44-8596-35EDB9D36633}"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4AB780D6-0904-3548-B8D4-B3E3194042AA}"/>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B1BD2E8-78B3-FA4A-84AF-45DBB0B6E296}"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5106" name="Rectangle 2">
            <a:extLst>
              <a:ext uri="{FF2B5EF4-FFF2-40B4-BE49-F238E27FC236}">
                <a16:creationId xmlns:a16="http://schemas.microsoft.com/office/drawing/2014/main" id="{9C114199-84B6-F94E-A200-C10E77526910}"/>
              </a:ext>
            </a:extLst>
          </p:cNvPr>
          <p:cNvSpPr>
            <a:spLocks noGrp="1" noRot="1" noChangeAspect="1" noChangeArrowheads="1"/>
          </p:cNvSpPr>
          <p:nvPr>
            <p:ph type="sldImg"/>
          </p:nvPr>
        </p:nvSpPr>
        <p:spPr>
          <a:ln/>
        </p:spPr>
      </p:sp>
      <p:sp>
        <p:nvSpPr>
          <p:cNvPr id="175107" name="Rectangle 3">
            <a:extLst>
              <a:ext uri="{FF2B5EF4-FFF2-40B4-BE49-F238E27FC236}">
                <a16:creationId xmlns:a16="http://schemas.microsoft.com/office/drawing/2014/main" id="{2290310C-A22A-DA44-93AF-E3A4D14DC895}"/>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9167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1AEF2BE6-BC33-474E-9EB3-FE2F1ACE8A73}"/>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52B0478-460C-ED4B-ACF4-37918086F599}"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21D2B78D-E859-0F41-A89D-36CE1C858336}"/>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28AD8A7-4048-9D4A-8B57-E8F96FAB561F}"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6130" name="Rectangle 2">
            <a:extLst>
              <a:ext uri="{FF2B5EF4-FFF2-40B4-BE49-F238E27FC236}">
                <a16:creationId xmlns:a16="http://schemas.microsoft.com/office/drawing/2014/main" id="{50D87B88-EA05-E049-B0EB-9E524CEB7953}"/>
              </a:ext>
            </a:extLst>
          </p:cNvPr>
          <p:cNvSpPr>
            <a:spLocks noGrp="1" noRot="1" noChangeAspect="1" noChangeArrowheads="1"/>
          </p:cNvSpPr>
          <p:nvPr>
            <p:ph type="sldImg"/>
          </p:nvPr>
        </p:nvSpPr>
        <p:spPr>
          <a:ln/>
        </p:spPr>
      </p:sp>
      <p:sp>
        <p:nvSpPr>
          <p:cNvPr id="176131" name="Rectangle 3">
            <a:extLst>
              <a:ext uri="{FF2B5EF4-FFF2-40B4-BE49-F238E27FC236}">
                <a16:creationId xmlns:a16="http://schemas.microsoft.com/office/drawing/2014/main" id="{2CBCB985-D114-9A4B-97D3-B5F7293DB00B}"/>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756401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26783ABC-0628-9149-A88A-D4E86757040D}"/>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E0BCAD7-E223-A442-A8FA-0272E1D6543E}"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B1EAE559-052F-DA41-97A1-6D8B1E5D2D1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387C7A-E088-E24E-9644-C24D90C325C3}"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7154" name="Rectangle 2">
            <a:extLst>
              <a:ext uri="{FF2B5EF4-FFF2-40B4-BE49-F238E27FC236}">
                <a16:creationId xmlns:a16="http://schemas.microsoft.com/office/drawing/2014/main" id="{22E14B72-2322-C245-A6CA-00DDFE1340C6}"/>
              </a:ext>
            </a:extLst>
          </p:cNvPr>
          <p:cNvSpPr>
            <a:spLocks noGrp="1" noRot="1" noChangeAspect="1" noChangeArrowheads="1"/>
          </p:cNvSpPr>
          <p:nvPr>
            <p:ph type="sldImg"/>
          </p:nvPr>
        </p:nvSpPr>
        <p:spPr>
          <a:ln/>
        </p:spPr>
      </p:sp>
      <p:sp>
        <p:nvSpPr>
          <p:cNvPr id="177155" name="Rectangle 3">
            <a:extLst>
              <a:ext uri="{FF2B5EF4-FFF2-40B4-BE49-F238E27FC236}">
                <a16:creationId xmlns:a16="http://schemas.microsoft.com/office/drawing/2014/main" id="{84B6C789-B6CF-BC45-AAC2-255F05DA4484}"/>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93906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70E4238D-FC74-F94A-8E7D-60668FE3FD96}"/>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F065E4-9E77-8D41-BB51-E804FC6A528B}"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2CE50F3C-B889-9C4A-9B8D-84655C12D2C0}"/>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E3DCB4-4075-8F4B-BB41-008EA6C5CB5F}"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8178" name="Rectangle 2">
            <a:extLst>
              <a:ext uri="{FF2B5EF4-FFF2-40B4-BE49-F238E27FC236}">
                <a16:creationId xmlns:a16="http://schemas.microsoft.com/office/drawing/2014/main" id="{FFB5C1AC-4980-8F43-BDF0-9497BC97471C}"/>
              </a:ext>
            </a:extLst>
          </p:cNvPr>
          <p:cNvSpPr>
            <a:spLocks noGrp="1" noRot="1" noChangeAspect="1" noChangeArrowheads="1"/>
          </p:cNvSpPr>
          <p:nvPr>
            <p:ph type="sldImg"/>
          </p:nvPr>
        </p:nvSpPr>
        <p:spPr>
          <a:ln/>
        </p:spPr>
      </p:sp>
      <p:sp>
        <p:nvSpPr>
          <p:cNvPr id="178179" name="Rectangle 3">
            <a:extLst>
              <a:ext uri="{FF2B5EF4-FFF2-40B4-BE49-F238E27FC236}">
                <a16:creationId xmlns:a16="http://schemas.microsoft.com/office/drawing/2014/main" id="{CAF538A8-335E-3F4E-8A15-8EEE23BCFEA2}"/>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938259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5F335DA7-DE99-5940-98C1-AD111D389FAA}"/>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3261B2F-64FF-9043-90A9-1DA50179FD98}"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055BB623-82C8-7549-9CF3-901C0E60514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F8D63EC-D6D4-B042-BE1A-AAB5DEFCDE99}"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79202" name="Rectangle 2">
            <a:extLst>
              <a:ext uri="{FF2B5EF4-FFF2-40B4-BE49-F238E27FC236}">
                <a16:creationId xmlns:a16="http://schemas.microsoft.com/office/drawing/2014/main" id="{2C806AA8-1B56-FC40-9363-366475A4405B}"/>
              </a:ext>
            </a:extLst>
          </p:cNvPr>
          <p:cNvSpPr>
            <a:spLocks noGrp="1" noRot="1" noChangeAspect="1" noChangeArrowheads="1"/>
          </p:cNvSpPr>
          <p:nvPr>
            <p:ph type="sldImg"/>
          </p:nvPr>
        </p:nvSpPr>
        <p:spPr>
          <a:ln/>
        </p:spPr>
      </p:sp>
      <p:sp>
        <p:nvSpPr>
          <p:cNvPr id="179203" name="Rectangle 3">
            <a:extLst>
              <a:ext uri="{FF2B5EF4-FFF2-40B4-BE49-F238E27FC236}">
                <a16:creationId xmlns:a16="http://schemas.microsoft.com/office/drawing/2014/main" id="{6819BBC4-3DA7-BB4A-9DE6-5F61C377632E}"/>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10836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449C2D97-A7A6-9C42-85E7-B52A2B75F6FA}"/>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447DB2-C77A-0443-B0B9-B63E4795E3E9}"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A3C9373C-5B10-264C-A5B8-31534F4D3108}"/>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133685A-D79B-8A48-9071-9C4765614B03}"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0226" name="Rectangle 2">
            <a:extLst>
              <a:ext uri="{FF2B5EF4-FFF2-40B4-BE49-F238E27FC236}">
                <a16:creationId xmlns:a16="http://schemas.microsoft.com/office/drawing/2014/main" id="{A3A1797D-2B19-CA46-A2F8-018CE69880DD}"/>
              </a:ext>
            </a:extLst>
          </p:cNvPr>
          <p:cNvSpPr>
            <a:spLocks noGrp="1" noRot="1" noChangeAspect="1" noChangeArrowheads="1"/>
          </p:cNvSpPr>
          <p:nvPr>
            <p:ph type="sldImg"/>
          </p:nvPr>
        </p:nvSpPr>
        <p:spPr>
          <a:ln/>
        </p:spPr>
      </p:sp>
      <p:sp>
        <p:nvSpPr>
          <p:cNvPr id="180227" name="Rectangle 3">
            <a:extLst>
              <a:ext uri="{FF2B5EF4-FFF2-40B4-BE49-F238E27FC236}">
                <a16:creationId xmlns:a16="http://schemas.microsoft.com/office/drawing/2014/main" id="{271613E7-86E6-DE4F-8F90-52F4E52CABE3}"/>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343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EE34D583-4C0B-C74B-8BF6-93817F8BE7F2}"/>
              </a:ext>
            </a:extLst>
          </p:cNvPr>
          <p:cNvSpPr>
            <a:spLocks noGrp="1" noRot="1" noChangeAspect="1" noChangeArrowheads="1" noTextEdit="1"/>
          </p:cNvSpPr>
          <p:nvPr>
            <p:ph type="sldImg"/>
          </p:nvPr>
        </p:nvSpPr>
        <p:spPr>
          <a:solidFill>
            <a:srgbClr val="FFFFFF"/>
          </a:solidFill>
          <a:ln/>
        </p:spPr>
      </p:sp>
      <p:sp>
        <p:nvSpPr>
          <p:cNvPr id="12290" name="Rectangle 3">
            <a:extLst>
              <a:ext uri="{FF2B5EF4-FFF2-40B4-BE49-F238E27FC236}">
                <a16:creationId xmlns:a16="http://schemas.microsoft.com/office/drawing/2014/main" id="{BD22DF32-6AAE-B943-9D93-13BA7C3578E1}"/>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en-CN" altLang="en-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F5BA4CA-67CF-0745-A96E-8810078C704A}"/>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936B385-3C2F-7243-89E1-00FFDFC2CE66}"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5D096795-7C9D-1044-984A-1C3DC2BBC81E}"/>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122FD04-071B-EB40-8D21-7B1D6AC23B01}"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1250" name="Rectangle 2">
            <a:extLst>
              <a:ext uri="{FF2B5EF4-FFF2-40B4-BE49-F238E27FC236}">
                <a16:creationId xmlns:a16="http://schemas.microsoft.com/office/drawing/2014/main" id="{0E96B97D-5DD9-F84A-8E03-D872B597D21B}"/>
              </a:ext>
            </a:extLst>
          </p:cNvPr>
          <p:cNvSpPr>
            <a:spLocks noGrp="1" noRot="1" noChangeAspect="1" noChangeArrowheads="1"/>
          </p:cNvSpPr>
          <p:nvPr>
            <p:ph type="sldImg"/>
          </p:nvPr>
        </p:nvSpPr>
        <p:spPr>
          <a:ln/>
        </p:spPr>
      </p:sp>
      <p:sp>
        <p:nvSpPr>
          <p:cNvPr id="181251" name="Rectangle 3">
            <a:extLst>
              <a:ext uri="{FF2B5EF4-FFF2-40B4-BE49-F238E27FC236}">
                <a16:creationId xmlns:a16="http://schemas.microsoft.com/office/drawing/2014/main" id="{D2C1501E-CE7F-664F-B73A-BFF610605D88}"/>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94176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FB45EBF-1A3B-ED47-8E64-730F043DB98D}"/>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4C562EC-0570-254A-B3D3-3E21065EA365}"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07472A31-D383-2A45-8286-B9088D262DC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94F108-ABEF-9242-99DE-95533BF39986}"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2274" name="Rectangle 2">
            <a:extLst>
              <a:ext uri="{FF2B5EF4-FFF2-40B4-BE49-F238E27FC236}">
                <a16:creationId xmlns:a16="http://schemas.microsoft.com/office/drawing/2014/main" id="{A938A542-4FCF-F84C-A7BC-A1B31CCC279F}"/>
              </a:ext>
            </a:extLst>
          </p:cNvPr>
          <p:cNvSpPr>
            <a:spLocks noGrp="1" noRot="1" noChangeAspect="1" noChangeArrowheads="1"/>
          </p:cNvSpPr>
          <p:nvPr>
            <p:ph type="sldImg"/>
          </p:nvPr>
        </p:nvSpPr>
        <p:spPr>
          <a:ln/>
        </p:spPr>
      </p:sp>
      <p:sp>
        <p:nvSpPr>
          <p:cNvPr id="182275" name="Rectangle 3">
            <a:extLst>
              <a:ext uri="{FF2B5EF4-FFF2-40B4-BE49-F238E27FC236}">
                <a16:creationId xmlns:a16="http://schemas.microsoft.com/office/drawing/2014/main" id="{EC526D96-5A9B-5C40-967A-CEA6C958D544}"/>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3460459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874751C5-39C3-FB4E-8B5C-FA6077617C39}"/>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3BD8922-664B-684C-B1F7-8F3932E61F23}"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0C32874A-4AF1-3C40-BC6E-1456D7F65D5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0BB57F-FCD8-5D4D-8FF0-58651C45D5C4}"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3298" name="Rectangle 2">
            <a:extLst>
              <a:ext uri="{FF2B5EF4-FFF2-40B4-BE49-F238E27FC236}">
                <a16:creationId xmlns:a16="http://schemas.microsoft.com/office/drawing/2014/main" id="{92AB1665-07B4-8E4C-A51D-0FBA13C02970}"/>
              </a:ext>
            </a:extLst>
          </p:cNvPr>
          <p:cNvSpPr>
            <a:spLocks noGrp="1" noRot="1" noChangeAspect="1" noChangeArrowheads="1"/>
          </p:cNvSpPr>
          <p:nvPr>
            <p:ph type="sldImg"/>
          </p:nvPr>
        </p:nvSpPr>
        <p:spPr>
          <a:ln/>
        </p:spPr>
      </p:sp>
      <p:sp>
        <p:nvSpPr>
          <p:cNvPr id="183299" name="Rectangle 3">
            <a:extLst>
              <a:ext uri="{FF2B5EF4-FFF2-40B4-BE49-F238E27FC236}">
                <a16:creationId xmlns:a16="http://schemas.microsoft.com/office/drawing/2014/main" id="{C3A9CBE6-3721-934B-9BBC-BAB86B43D829}"/>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075393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154788DB-71A9-5B48-8AC1-61BAFAB76E5D}"/>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C622457-ECEB-454C-A34E-85E163FD7B7E}"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97E54CBE-6A3A-0A40-8936-EEBE7131A2BC}"/>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4424A91-113C-A849-A195-E9855B557A2A}"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4322" name="Rectangle 2">
            <a:extLst>
              <a:ext uri="{FF2B5EF4-FFF2-40B4-BE49-F238E27FC236}">
                <a16:creationId xmlns:a16="http://schemas.microsoft.com/office/drawing/2014/main" id="{C50A3751-4D8E-3542-B7ED-2D1EF1DA6BC9}"/>
              </a:ext>
            </a:extLst>
          </p:cNvPr>
          <p:cNvSpPr>
            <a:spLocks noGrp="1" noRot="1" noChangeAspect="1" noChangeArrowheads="1"/>
          </p:cNvSpPr>
          <p:nvPr>
            <p:ph type="sldImg"/>
          </p:nvPr>
        </p:nvSpPr>
        <p:spPr>
          <a:ln/>
        </p:spPr>
      </p:sp>
      <p:sp>
        <p:nvSpPr>
          <p:cNvPr id="184323" name="Rectangle 3">
            <a:extLst>
              <a:ext uri="{FF2B5EF4-FFF2-40B4-BE49-F238E27FC236}">
                <a16:creationId xmlns:a16="http://schemas.microsoft.com/office/drawing/2014/main" id="{2D234318-8B5F-1B4D-A20B-4BCD4E60EC9C}"/>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584118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3A575A00-E175-0046-AEE9-223E370E780F}"/>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9F04B35-B0F8-F648-9109-5F65C4A7C161}"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74EF9D48-AAC4-6646-91E0-80C7E055C43E}"/>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2A5135A-BF3D-8348-9DD7-02E092202CCB}"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5346" name="Rectangle 2">
            <a:extLst>
              <a:ext uri="{FF2B5EF4-FFF2-40B4-BE49-F238E27FC236}">
                <a16:creationId xmlns:a16="http://schemas.microsoft.com/office/drawing/2014/main" id="{E4D2B4CF-70DC-674C-AA9F-4F5B66A0F065}"/>
              </a:ext>
            </a:extLst>
          </p:cNvPr>
          <p:cNvSpPr>
            <a:spLocks noGrp="1" noRot="1" noChangeAspect="1" noChangeArrowheads="1"/>
          </p:cNvSpPr>
          <p:nvPr>
            <p:ph type="sldImg"/>
          </p:nvPr>
        </p:nvSpPr>
        <p:spPr>
          <a:ln/>
        </p:spPr>
      </p:sp>
      <p:sp>
        <p:nvSpPr>
          <p:cNvPr id="185347" name="Rectangle 3">
            <a:extLst>
              <a:ext uri="{FF2B5EF4-FFF2-40B4-BE49-F238E27FC236}">
                <a16:creationId xmlns:a16="http://schemas.microsoft.com/office/drawing/2014/main" id="{C1C30DF6-FFF3-3448-BE39-16CED143CA40}"/>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459935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69B46DCF-69EB-3F4C-BC36-9463C3E062F5}"/>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55716B8-B62F-E845-8826-43965CE3E7CA}"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4804BDAD-CD1A-4F43-BF66-2AE3C98266E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B128FFB-E121-6646-802C-EB715C87AE8B}"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6370" name="Rectangle 2">
            <a:extLst>
              <a:ext uri="{FF2B5EF4-FFF2-40B4-BE49-F238E27FC236}">
                <a16:creationId xmlns:a16="http://schemas.microsoft.com/office/drawing/2014/main" id="{5F4F73C4-606E-544C-B573-C757D4692712}"/>
              </a:ext>
            </a:extLst>
          </p:cNvPr>
          <p:cNvSpPr>
            <a:spLocks noGrp="1" noRot="1" noChangeAspect="1" noChangeArrowheads="1"/>
          </p:cNvSpPr>
          <p:nvPr>
            <p:ph type="sldImg"/>
          </p:nvPr>
        </p:nvSpPr>
        <p:spPr>
          <a:ln/>
        </p:spPr>
      </p:sp>
      <p:sp>
        <p:nvSpPr>
          <p:cNvPr id="186371" name="Rectangle 3">
            <a:extLst>
              <a:ext uri="{FF2B5EF4-FFF2-40B4-BE49-F238E27FC236}">
                <a16:creationId xmlns:a16="http://schemas.microsoft.com/office/drawing/2014/main" id="{03E21533-5536-7949-97B9-37DE08DAF6D7}"/>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4737760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4A36FCE2-2238-EE43-9B86-A88E2F045578}"/>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E62693E-DF4D-1448-95C7-DA8A56CBD575}"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CED9E7C2-D786-144A-A461-4B5B54B6164F}"/>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D82A8AA-B0DF-5B4A-A321-094971E4B701}"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7394" name="Rectangle 2">
            <a:extLst>
              <a:ext uri="{FF2B5EF4-FFF2-40B4-BE49-F238E27FC236}">
                <a16:creationId xmlns:a16="http://schemas.microsoft.com/office/drawing/2014/main" id="{473587A0-11A9-694E-8008-9C0983F75B1D}"/>
              </a:ext>
            </a:extLst>
          </p:cNvPr>
          <p:cNvSpPr>
            <a:spLocks noGrp="1" noRot="1" noChangeAspect="1" noChangeArrowheads="1"/>
          </p:cNvSpPr>
          <p:nvPr>
            <p:ph type="sldImg"/>
          </p:nvPr>
        </p:nvSpPr>
        <p:spPr>
          <a:ln/>
        </p:spPr>
      </p:sp>
      <p:sp>
        <p:nvSpPr>
          <p:cNvPr id="187395" name="Rectangle 3">
            <a:extLst>
              <a:ext uri="{FF2B5EF4-FFF2-40B4-BE49-F238E27FC236}">
                <a16:creationId xmlns:a16="http://schemas.microsoft.com/office/drawing/2014/main" id="{9B3314E5-8AC4-9B4D-8563-FFB665722E65}"/>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227794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18FA0273-5454-E54D-B40D-F93D0028019F}"/>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7C60362-D4BC-9643-AD48-B1DD4CD5534D}"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5F8AE291-3D58-7243-BF30-C35E3369DBAC}"/>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55DE170-F544-804C-B62D-B8E4AD524BF2}"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88418" name="Rectangle 2">
            <a:extLst>
              <a:ext uri="{FF2B5EF4-FFF2-40B4-BE49-F238E27FC236}">
                <a16:creationId xmlns:a16="http://schemas.microsoft.com/office/drawing/2014/main" id="{FCC88A98-BF6B-904F-9C5F-B313B69B56E5}"/>
              </a:ext>
            </a:extLst>
          </p:cNvPr>
          <p:cNvSpPr>
            <a:spLocks noGrp="1" noRot="1" noChangeAspect="1" noChangeArrowheads="1"/>
          </p:cNvSpPr>
          <p:nvPr>
            <p:ph type="sldImg"/>
          </p:nvPr>
        </p:nvSpPr>
        <p:spPr>
          <a:ln/>
        </p:spPr>
      </p:sp>
      <p:sp>
        <p:nvSpPr>
          <p:cNvPr id="188419" name="Rectangle 3">
            <a:extLst>
              <a:ext uri="{FF2B5EF4-FFF2-40B4-BE49-F238E27FC236}">
                <a16:creationId xmlns:a16="http://schemas.microsoft.com/office/drawing/2014/main" id="{55EF294B-A85C-1C4D-9AA1-5A567EF4E819}"/>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3483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B9E7B0FB-5B53-2A41-AF03-3C0761C8EA16}"/>
              </a:ext>
            </a:extLst>
          </p:cNvPr>
          <p:cNvSpPr>
            <a:spLocks noGrp="1" noRot="1" noChangeAspect="1" noChangeArrowheads="1" noTextEdit="1"/>
          </p:cNvSpPr>
          <p:nvPr>
            <p:ph type="sldImg"/>
          </p:nvPr>
        </p:nvSpPr>
        <p:spPr>
          <a:ln/>
        </p:spPr>
      </p:sp>
      <p:sp>
        <p:nvSpPr>
          <p:cNvPr id="22530" name="Rectangle 3">
            <a:extLst>
              <a:ext uri="{FF2B5EF4-FFF2-40B4-BE49-F238E27FC236}">
                <a16:creationId xmlns:a16="http://schemas.microsoft.com/office/drawing/2014/main" id="{7F26CB4D-1703-4448-A096-FCEB58E66C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en-CN"/>
              <a:t>stable matching is unique for worst-case instance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89C9CB-8D8F-1A46-A556-3C511963EF4D}"/>
              </a:ext>
            </a:extLst>
          </p:cNvPr>
          <p:cNvSpPr>
            <a:spLocks noGrp="1" noRot="1" noChangeAspect="1" noChangeArrowheads="1" noTextEdit="1"/>
          </p:cNvSpPr>
          <p:nvPr>
            <p:ph type="sldImg"/>
          </p:nvPr>
        </p:nvSpPr>
        <p:spPr>
          <a:ln/>
        </p:spPr>
      </p:sp>
      <p:sp>
        <p:nvSpPr>
          <p:cNvPr id="24578" name="Rectangle 3">
            <a:extLst>
              <a:ext uri="{FF2B5EF4-FFF2-40B4-BE49-F238E27FC236}">
                <a16:creationId xmlns:a16="http://schemas.microsoft.com/office/drawing/2014/main" id="{271DE314-E9B2-1741-A526-975256C83D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CN" altLang="en-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0CB57BB6-20A5-8141-87C8-253EBA7CEBED}"/>
              </a:ext>
            </a:extLst>
          </p:cNvPr>
          <p:cNvSpPr>
            <a:spLocks noGrp="1" noRot="1" noChangeAspect="1" noChangeArrowheads="1" noTextEdit="1"/>
          </p:cNvSpPr>
          <p:nvPr>
            <p:ph type="sldImg"/>
          </p:nvPr>
        </p:nvSpPr>
        <p:spPr>
          <a:ln/>
        </p:spPr>
      </p:sp>
      <p:sp>
        <p:nvSpPr>
          <p:cNvPr id="14338" name="Rectangle 3">
            <a:extLst>
              <a:ext uri="{FF2B5EF4-FFF2-40B4-BE49-F238E27FC236}">
                <a16:creationId xmlns:a16="http://schemas.microsoft.com/office/drawing/2014/main" id="{3D942133-A142-9E40-B6EA-7AAEB60E57B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CN"/>
          </a:p>
          <a:p>
            <a:endParaRPr lang="en-US" altLang="en-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DEA4FB2-0147-AD4C-968C-90B62B28D395}"/>
              </a:ext>
            </a:extLst>
          </p:cNvPr>
          <p:cNvSpPr>
            <a:spLocks noGrp="1" noRot="1" noChangeAspect="1" noChangeArrowheads="1" noTextEdit="1"/>
          </p:cNvSpPr>
          <p:nvPr>
            <p:ph type="sldImg"/>
          </p:nvPr>
        </p:nvSpPr>
        <p:spPr>
          <a:ln/>
        </p:spPr>
      </p:sp>
      <p:sp>
        <p:nvSpPr>
          <p:cNvPr id="26626" name="Rectangle 3">
            <a:extLst>
              <a:ext uri="{FF2B5EF4-FFF2-40B4-BE49-F238E27FC236}">
                <a16:creationId xmlns:a16="http://schemas.microsoft.com/office/drawing/2014/main" id="{71E1A063-3109-3D40-93EC-77711B2714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CN" altLang="en-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AA4F7F1A-ED59-E64B-8C51-33A3AAAFD15F}"/>
              </a:ext>
            </a:extLst>
          </p:cNvPr>
          <p:cNvSpPr>
            <a:spLocks noGrp="1" noRot="1" noChangeAspect="1" noChangeArrowheads="1" noTextEdit="1"/>
          </p:cNvSpPr>
          <p:nvPr>
            <p:ph type="sldImg"/>
          </p:nvPr>
        </p:nvSpPr>
        <p:spPr>
          <a:solidFill>
            <a:srgbClr val="FFFFFF"/>
          </a:solidFill>
          <a:ln/>
        </p:spPr>
      </p:sp>
      <p:sp>
        <p:nvSpPr>
          <p:cNvPr id="28674" name="Rectangle 3">
            <a:extLst>
              <a:ext uri="{FF2B5EF4-FFF2-40B4-BE49-F238E27FC236}">
                <a16:creationId xmlns:a16="http://schemas.microsoft.com/office/drawing/2014/main" id="{0E05D3EC-1FD7-9844-87A4-F7AB64C4FA27}"/>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en-CN" altLang="en-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2C95DAD-FC97-5644-B7E7-23C8A6826297}"/>
              </a:ext>
            </a:extLst>
          </p:cNvPr>
          <p:cNvSpPr>
            <a:spLocks noGrp="1" noRot="1" noChangeAspect="1" noChangeArrowheads="1" noTextEdit="1"/>
          </p:cNvSpPr>
          <p:nvPr>
            <p:ph type="sldImg"/>
          </p:nvPr>
        </p:nvSpPr>
        <p:spPr>
          <a:solidFill>
            <a:srgbClr val="FFFFFF"/>
          </a:solidFill>
          <a:ln/>
        </p:spPr>
      </p:sp>
      <p:sp>
        <p:nvSpPr>
          <p:cNvPr id="30722" name="Rectangle 3">
            <a:extLst>
              <a:ext uri="{FF2B5EF4-FFF2-40B4-BE49-F238E27FC236}">
                <a16:creationId xmlns:a16="http://schemas.microsoft.com/office/drawing/2014/main" id="{CD7AE098-DBB0-D043-83D6-4CB50CFAC052}"/>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en-CN"/>
              <a:t>could use stack instead of queue for list of free men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34BC3C2F-EA55-B843-B2A8-C24F258DC7C7}"/>
              </a:ext>
            </a:extLst>
          </p:cNvPr>
          <p:cNvSpPr>
            <a:spLocks noGrp="1" noRot="1" noChangeAspect="1" noChangeArrowheads="1" noTextEdit="1"/>
          </p:cNvSpPr>
          <p:nvPr>
            <p:ph type="sldImg"/>
          </p:nvPr>
        </p:nvSpPr>
        <p:spPr>
          <a:solidFill>
            <a:srgbClr val="FFFFFF"/>
          </a:solidFill>
          <a:ln/>
        </p:spPr>
      </p:sp>
      <p:sp>
        <p:nvSpPr>
          <p:cNvPr id="32770" name="Rectangle 3">
            <a:extLst>
              <a:ext uri="{FF2B5EF4-FFF2-40B4-BE49-F238E27FC236}">
                <a16:creationId xmlns:a16="http://schemas.microsoft.com/office/drawing/2014/main" id="{A37B9810-5893-AF4A-9702-5A5C2E75690B}"/>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en-CN" altLang="en-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E539255E-0E9C-D647-839A-7F73E3F68EB4}"/>
              </a:ext>
            </a:extLst>
          </p:cNvPr>
          <p:cNvSpPr>
            <a:spLocks noGrp="1" noRot="1" noChangeAspect="1" noChangeArrowheads="1" noTextEdit="1"/>
          </p:cNvSpPr>
          <p:nvPr>
            <p:ph type="sldImg"/>
          </p:nvPr>
        </p:nvSpPr>
        <p:spPr>
          <a:solidFill>
            <a:srgbClr val="FFFFFF"/>
          </a:solidFill>
          <a:ln/>
        </p:spPr>
      </p:sp>
      <p:sp>
        <p:nvSpPr>
          <p:cNvPr id="34818" name="Rectangle 3">
            <a:extLst>
              <a:ext uri="{FF2B5EF4-FFF2-40B4-BE49-F238E27FC236}">
                <a16:creationId xmlns:a16="http://schemas.microsoft.com/office/drawing/2014/main" id="{0B553EE0-6454-2F40-B79C-16A541EFE317}"/>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endParaRPr lang="en-CN" altLang="en-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41EA7B29-B8D8-9549-A09C-62DC91286E86}"/>
              </a:ext>
            </a:extLst>
          </p:cNvPr>
          <p:cNvSpPr>
            <a:spLocks noGrp="1" noRot="1" noChangeAspect="1" noChangeArrowheads="1" noTextEdit="1"/>
          </p:cNvSpPr>
          <p:nvPr>
            <p:ph type="sldImg"/>
          </p:nvPr>
        </p:nvSpPr>
        <p:spPr>
          <a:ln/>
        </p:spPr>
      </p:sp>
      <p:sp>
        <p:nvSpPr>
          <p:cNvPr id="36866" name="Rectangle 3">
            <a:extLst>
              <a:ext uri="{FF2B5EF4-FFF2-40B4-BE49-F238E27FC236}">
                <a16:creationId xmlns:a16="http://schemas.microsoft.com/office/drawing/2014/main" id="{45430BBF-3BF8-5649-A4AB-E217241724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ltLang="en-CN"/>
              <a:t>"genre of questions that arise in many areas of cs: algorithm runs asynchronously, with different independent components performing actions that can be interleaved in complex ways, and we want to know how much variability this asynchrony can cause in final outcome (e.g., if independent components are engines on different wings of airplane, it might be a big deal)"</a:t>
            </a:r>
          </a:p>
          <a:p>
            <a:endParaRPr lang="en-US" altLang="en-CN"/>
          </a:p>
          <a:p>
            <a:r>
              <a:rPr lang="en-US" altLang="en-CN"/>
              <a:t>man-optimality: guarantees that all possible executions of Gale-Shapley (with men as proposers) yields same stable marriage</a:t>
            </a:r>
            <a:br>
              <a:rPr lang="en-US" altLang="en-CN"/>
            </a:br>
            <a:r>
              <a:rPr lang="en-US" altLang="en-CN"/>
              <a:t>this is a remarkable result: if each man is independently given his best stable partner, then the result is a stable marriage; yet a priori there is no reason to believe that this is even a perfect matching, let alone stable!</a:t>
            </a:r>
          </a:p>
          <a:p>
            <a:endParaRPr lang="en-US" altLang="en-CN"/>
          </a:p>
          <a:p>
            <a:r>
              <a:rPr lang="en-US" altLang="en-CN"/>
              <a:t>characterize matching found - number of possible ways to prove, many lead to complicated proofs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6F542586-8E9D-9A46-A24D-C821464EFD54}"/>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0D46263E-076A-4047-8D99-3A2B516F65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CN" altLang="en-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E82161C-F76C-A641-B5D9-52F4222DFDC0}"/>
              </a:ext>
            </a:extLst>
          </p:cNvPr>
          <p:cNvSpPr>
            <a:spLocks noGrp="1" noRot="1" noChangeAspect="1" noChangeArrowheads="1" noTextEdit="1"/>
          </p:cNvSpPr>
          <p:nvPr>
            <p:ph type="sldImg"/>
          </p:nvPr>
        </p:nvSpPr>
        <p:spPr>
          <a:ln/>
        </p:spPr>
      </p:sp>
      <p:sp>
        <p:nvSpPr>
          <p:cNvPr id="16386" name="Rectangle 3">
            <a:extLst>
              <a:ext uri="{FF2B5EF4-FFF2-40B4-BE49-F238E27FC236}">
                <a16:creationId xmlns:a16="http://schemas.microsoft.com/office/drawing/2014/main" id="{BE0568A4-6FF2-EF46-A40A-52ADCE60A7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CN"/>
          </a:p>
          <a:p>
            <a:endParaRPr lang="en-US" altLang="en-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48D12E99-7ABA-1A41-B542-A4552C61ACA1}"/>
              </a:ext>
            </a:extLst>
          </p:cNvPr>
          <p:cNvSpPr>
            <a:spLocks noGrp="1" noRot="1" noChangeAspect="1" noChangeArrowheads="1" noTextEdit="1"/>
          </p:cNvSpPr>
          <p:nvPr>
            <p:ph type="sldImg"/>
          </p:nvPr>
        </p:nvSpPr>
        <p:spPr>
          <a:ln/>
        </p:spPr>
      </p:sp>
      <p:sp>
        <p:nvSpPr>
          <p:cNvPr id="18434" name="Rectangle 3">
            <a:extLst>
              <a:ext uri="{FF2B5EF4-FFF2-40B4-BE49-F238E27FC236}">
                <a16:creationId xmlns:a16="http://schemas.microsoft.com/office/drawing/2014/main" id="{0184E41F-65DC-394D-A7D7-046B40368B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CN"/>
          </a:p>
          <a:p>
            <a:endParaRPr lang="en-US" altLang="en-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190B2FF-6A1D-4A46-81E0-051C06ED631D}"/>
              </a:ext>
            </a:extLst>
          </p:cNvPr>
          <p:cNvSpPr>
            <a:spLocks noGrp="1" noRot="1" noChangeAspect="1" noChangeArrowheads="1" noTextEdit="1"/>
          </p:cNvSpPr>
          <p:nvPr>
            <p:ph type="sldImg"/>
          </p:nvPr>
        </p:nvSpPr>
        <p:spPr>
          <a:ln/>
        </p:spPr>
      </p:sp>
      <p:sp>
        <p:nvSpPr>
          <p:cNvPr id="20482" name="Rectangle 3">
            <a:extLst>
              <a:ext uri="{FF2B5EF4-FFF2-40B4-BE49-F238E27FC236}">
                <a16:creationId xmlns:a16="http://schemas.microsoft.com/office/drawing/2014/main" id="{BC2CABF5-8527-484C-8FB4-87E53543583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CN" altLang="en-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25AD3D76-DFEC-6344-A39A-BA5116E9A510}"/>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CA231AC-A741-C04C-88F5-4DA7C55B0B04}"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28CCCCA4-D7EE-E046-9681-87E221F10C3F}"/>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64D449F-7E74-004E-B296-706743060867}"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58722" name="Rectangle 2">
            <a:extLst>
              <a:ext uri="{FF2B5EF4-FFF2-40B4-BE49-F238E27FC236}">
                <a16:creationId xmlns:a16="http://schemas.microsoft.com/office/drawing/2014/main" id="{2F9510C8-A9AF-6948-A8A4-1F609EDEABCA}"/>
              </a:ext>
            </a:extLst>
          </p:cNvPr>
          <p:cNvSpPr>
            <a:spLocks noGrp="1" noRot="1" noChangeAspect="1" noChangeArrowheads="1"/>
          </p:cNvSpPr>
          <p:nvPr>
            <p:ph type="sldImg"/>
          </p:nvPr>
        </p:nvSpPr>
        <p:spPr>
          <a:ln/>
        </p:spPr>
      </p:sp>
      <p:sp>
        <p:nvSpPr>
          <p:cNvPr id="158723" name="Rectangle 3">
            <a:extLst>
              <a:ext uri="{FF2B5EF4-FFF2-40B4-BE49-F238E27FC236}">
                <a16:creationId xmlns:a16="http://schemas.microsoft.com/office/drawing/2014/main" id="{428E63A6-7BE6-E344-B0BB-53A378FCD517}"/>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92417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BF04018-7026-6B4C-AEEA-E9E88B3BAB7A}"/>
              </a:ext>
            </a:extLst>
          </p:cNvPr>
          <p:cNvSpPr>
            <a:spLocks noGrp="1" noChangeArrowheads="1"/>
          </p:cNvSpPr>
          <p:nvPr>
            <p:ph type="dt" idx="1"/>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81EFF97-CE1E-1743-89BB-1377D960EDD8}" type="datetime1">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6/25/21</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7" name="Rectangle 13">
            <a:extLst>
              <a:ext uri="{FF2B5EF4-FFF2-40B4-BE49-F238E27FC236}">
                <a16:creationId xmlns:a16="http://schemas.microsoft.com/office/drawing/2014/main" id="{9000BD01-D69D-A941-B948-FE7867BF987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FA792E3-AFE9-124C-BD0F-5DE70EB1BD45}" type="slidenum">
              <a:rPr kumimoji="0" lang="en-US" altLang="en-CN" sz="1200" b="0" i="0" u="none" strike="noStrike" kern="1200" cap="none" spc="0" normalizeH="0" baseline="0" noProof="0" smtClean="0">
                <a:ln>
                  <a:noFill/>
                </a:ln>
                <a:solidFill>
                  <a:srgbClr val="000000"/>
                </a:solidFill>
                <a:effectLst/>
                <a:uLnTx/>
                <a:uFillTx/>
                <a:latin typeface="Comic Sans MS" panose="030F09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CN" sz="1200" b="0" i="0" u="none" strike="noStrike" kern="1200" cap="none" spc="0" normalizeH="0" baseline="0" noProof="0">
              <a:ln>
                <a:noFill/>
              </a:ln>
              <a:solidFill>
                <a:srgbClr val="000000"/>
              </a:solidFill>
              <a:effectLst/>
              <a:uLnTx/>
              <a:uFillTx/>
              <a:latin typeface="Comic Sans MS" panose="030F0902030302020204" pitchFamily="66" charset="0"/>
              <a:ea typeface="+mn-ea"/>
              <a:cs typeface="+mn-cs"/>
            </a:endParaRPr>
          </a:p>
        </p:txBody>
      </p:sp>
      <p:sp>
        <p:nvSpPr>
          <p:cNvPr id="159746" name="Rectangle 2">
            <a:extLst>
              <a:ext uri="{FF2B5EF4-FFF2-40B4-BE49-F238E27FC236}">
                <a16:creationId xmlns:a16="http://schemas.microsoft.com/office/drawing/2014/main" id="{6587894D-E94C-DB49-9825-CF802268F240}"/>
              </a:ext>
            </a:extLst>
          </p:cNvPr>
          <p:cNvSpPr>
            <a:spLocks noGrp="1" noRot="1" noChangeAspect="1" noChangeArrowheads="1"/>
          </p:cNvSpPr>
          <p:nvPr>
            <p:ph type="sldImg"/>
          </p:nvPr>
        </p:nvSpPr>
        <p:spPr>
          <a:ln/>
        </p:spPr>
      </p:sp>
      <p:sp>
        <p:nvSpPr>
          <p:cNvPr id="159747" name="Rectangle 3">
            <a:extLst>
              <a:ext uri="{FF2B5EF4-FFF2-40B4-BE49-F238E27FC236}">
                <a16:creationId xmlns:a16="http://schemas.microsoft.com/office/drawing/2014/main" id="{32693D04-CD6A-7547-8EFC-B0A5A4F104EB}"/>
              </a:ext>
            </a:extLst>
          </p:cNvPr>
          <p:cNvSpPr>
            <a:spLocks noGrp="1" noChangeArrowheads="1"/>
          </p:cNvSpPr>
          <p:nvPr>
            <p:ph type="body" idx="1"/>
          </p:nvPr>
        </p:nvSpPr>
        <p:spPr/>
        <p:txBody>
          <a:bodyPr/>
          <a:lstStyle/>
          <a:p>
            <a:endParaRPr lang="en-CN" altLang="en-CN"/>
          </a:p>
        </p:txBody>
      </p:sp>
    </p:spTree>
    <p:extLst>
      <p:ext uri="{BB962C8B-B14F-4D97-AF65-F5344CB8AC3E}">
        <p14:creationId xmlns:p14="http://schemas.microsoft.com/office/powerpoint/2010/main" val="143880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6889C923-FD5B-7D4B-8AD0-4D9B86E7206A}"/>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N"/>
          </a:p>
        </p:txBody>
      </p:sp>
      <p:sp>
        <p:nvSpPr>
          <p:cNvPr id="664579"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pPr lvl="0"/>
            <a:r>
              <a:rPr lang="en-US" altLang="en-CN" noProof="0"/>
              <a:t>Click to edit Master title style</a:t>
            </a:r>
          </a:p>
        </p:txBody>
      </p:sp>
      <p:sp>
        <p:nvSpPr>
          <p:cNvPr id="664580" name="Rectangle 4"/>
          <p:cNvSpPr>
            <a:spLocks noGrp="1" noChangeArrowheads="1"/>
          </p:cNvSpPr>
          <p:nvPr>
            <p:ph type="subTitle" sz="quarter" idx="1"/>
          </p:nvPr>
        </p:nvSpPr>
        <p:spPr>
          <a:xfrm>
            <a:off x="1220788" y="2671763"/>
            <a:ext cx="7162800" cy="3094037"/>
          </a:xfrm>
        </p:spPr>
        <p:txBody>
          <a:bodyPr/>
          <a:lstStyle>
            <a:lvl1pPr defTabSz="915988">
              <a:defRPr sz="1600"/>
            </a:lvl1pPr>
          </a:lstStyle>
          <a:p>
            <a:pPr lvl="0"/>
            <a:r>
              <a:rPr lang="en-US" altLang="en-CN" noProof="0"/>
              <a:t>Click to edit Master subtitle style</a:t>
            </a:r>
          </a:p>
        </p:txBody>
      </p:sp>
    </p:spTree>
    <p:extLst>
      <p:ext uri="{BB962C8B-B14F-4D97-AF65-F5344CB8AC3E}">
        <p14:creationId xmlns:p14="http://schemas.microsoft.com/office/powerpoint/2010/main" val="216101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Rectangle 4">
            <a:extLst>
              <a:ext uri="{FF2B5EF4-FFF2-40B4-BE49-F238E27FC236}">
                <a16:creationId xmlns:a16="http://schemas.microsoft.com/office/drawing/2014/main" id="{FE6715DD-F7E4-5446-AD87-2F5519A457BC}"/>
              </a:ext>
            </a:extLst>
          </p:cNvPr>
          <p:cNvSpPr>
            <a:spLocks noGrp="1" noChangeArrowheads="1"/>
          </p:cNvSpPr>
          <p:nvPr>
            <p:ph type="sldNum" sz="quarter" idx="10"/>
          </p:nvPr>
        </p:nvSpPr>
        <p:spPr>
          <a:ln/>
        </p:spPr>
        <p:txBody>
          <a:bodyPr/>
          <a:lstStyle>
            <a:lvl1pPr>
              <a:defRPr/>
            </a:lvl1pPr>
          </a:lstStyle>
          <a:p>
            <a:pPr>
              <a:defRPr/>
            </a:pPr>
            <a:fld id="{B7BCBA90-9006-0540-9B0E-18866D4B0C6E}" type="slidenum">
              <a:rPr lang="en-US" altLang="en-CN"/>
              <a:pPr>
                <a:defRPr/>
              </a:pPr>
              <a:t>‹#›</a:t>
            </a:fld>
            <a:endParaRPr lang="en-US" altLang="en-CN" sz="1400"/>
          </a:p>
        </p:txBody>
      </p:sp>
    </p:spTree>
    <p:extLst>
      <p:ext uri="{BB962C8B-B14F-4D97-AF65-F5344CB8AC3E}">
        <p14:creationId xmlns:p14="http://schemas.microsoft.com/office/powerpoint/2010/main" val="69614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endParaRPr lang="en-CN"/>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Rectangle 4">
            <a:extLst>
              <a:ext uri="{FF2B5EF4-FFF2-40B4-BE49-F238E27FC236}">
                <a16:creationId xmlns:a16="http://schemas.microsoft.com/office/drawing/2014/main" id="{F4767209-F2BD-4F4A-9354-307D1B8DE721}"/>
              </a:ext>
            </a:extLst>
          </p:cNvPr>
          <p:cNvSpPr>
            <a:spLocks noGrp="1" noChangeArrowheads="1"/>
          </p:cNvSpPr>
          <p:nvPr>
            <p:ph type="sldNum" sz="quarter" idx="10"/>
          </p:nvPr>
        </p:nvSpPr>
        <p:spPr>
          <a:ln/>
        </p:spPr>
        <p:txBody>
          <a:bodyPr/>
          <a:lstStyle>
            <a:lvl1pPr>
              <a:defRPr/>
            </a:lvl1pPr>
          </a:lstStyle>
          <a:p>
            <a:pPr>
              <a:defRPr/>
            </a:pPr>
            <a:fld id="{A09F425B-0CBB-5D44-B885-A486EDFCB973}" type="slidenum">
              <a:rPr lang="en-US" altLang="en-CN"/>
              <a:pPr>
                <a:defRPr/>
              </a:pPr>
              <a:t>‹#›</a:t>
            </a:fld>
            <a:endParaRPr lang="en-US" altLang="en-CN" sz="1400"/>
          </a:p>
        </p:txBody>
      </p:sp>
    </p:spTree>
    <p:extLst>
      <p:ext uri="{BB962C8B-B14F-4D97-AF65-F5344CB8AC3E}">
        <p14:creationId xmlns:p14="http://schemas.microsoft.com/office/powerpoint/2010/main" val="2693962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34146" name="Line 2">
            <a:extLst>
              <a:ext uri="{FF2B5EF4-FFF2-40B4-BE49-F238E27FC236}">
                <a16:creationId xmlns:a16="http://schemas.microsoft.com/office/drawing/2014/main" id="{F0209DBA-415E-4A49-8764-24BB1ACD200D}"/>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N"/>
          </a:p>
        </p:txBody>
      </p:sp>
      <p:sp>
        <p:nvSpPr>
          <p:cNvPr id="134147" name="Rectangle 3">
            <a:extLst>
              <a:ext uri="{FF2B5EF4-FFF2-40B4-BE49-F238E27FC236}">
                <a16:creationId xmlns:a16="http://schemas.microsoft.com/office/drawing/2014/main" id="{6BD5135B-874C-6644-9726-DCF6DE3E0F4C}"/>
              </a:ext>
            </a:extLst>
          </p:cNvPr>
          <p:cNvSpPr>
            <a:spLocks noGrp="1" noChangeArrowheads="1"/>
          </p:cNvSpPr>
          <p:nvPr>
            <p:ph type="ctrTitle" sz="quarter"/>
          </p:nvPr>
        </p:nvSpPr>
        <p:spPr>
          <a:xfrm>
            <a:off x="0" y="0"/>
            <a:ext cx="9144000" cy="1524000"/>
          </a:xfrm>
        </p:spPr>
        <p:txBody>
          <a:bodyPr anchor="b"/>
          <a:lstStyle>
            <a:lvl1pPr>
              <a:lnSpc>
                <a:spcPct val="80000"/>
              </a:lnSpc>
              <a:defRPr sz="4400"/>
            </a:lvl1pPr>
          </a:lstStyle>
          <a:p>
            <a:pPr lvl="0"/>
            <a:r>
              <a:rPr lang="en-US" altLang="en-CN" noProof="0"/>
              <a:t>Click to edit Master title style</a:t>
            </a:r>
          </a:p>
        </p:txBody>
      </p:sp>
    </p:spTree>
    <p:extLst>
      <p:ext uri="{BB962C8B-B14F-4D97-AF65-F5344CB8AC3E}">
        <p14:creationId xmlns:p14="http://schemas.microsoft.com/office/powerpoint/2010/main" val="274106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A365-D608-8841-B0D5-690CA2258DBB}"/>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7D6C82F-19F8-0641-96A3-A55CC374D09B}"/>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256183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205D-CFC4-734A-BE5F-9A8A83F4336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ADD048B7-07CB-5A4B-9658-6BA4D3AB6DE9}"/>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2574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BFE0-2DCB-B046-964B-04EBC057FD9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CA7C0FE-4E8C-CD49-904E-BE8C76C0CA3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6A2E7CCD-1581-6841-A82E-5B379671511F}"/>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260577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71A5-F62C-A645-BBBE-9FA23E171794}"/>
              </a:ext>
            </a:extLst>
          </p:cNvPr>
          <p:cNvSpPr>
            <a:spLocks noGrp="1"/>
          </p:cNvSpPr>
          <p:nvPr>
            <p:ph type="title"/>
          </p:nvPr>
        </p:nvSpPr>
        <p:spPr>
          <a:xfrm>
            <a:off x="630238" y="365125"/>
            <a:ext cx="78867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EB86F93F-06CE-4343-954C-B26A69E90BBF}"/>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2769E-4213-8F4E-B25C-5DA48F58A809}"/>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39D5CD2-A498-DE4C-BB63-89E08197D2E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673F8-456B-7A4B-AD29-B342E494EB4B}"/>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354912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88C3-ED1C-CA48-8430-EC34E5692C1E}"/>
              </a:ext>
            </a:extLst>
          </p:cNvPr>
          <p:cNvSpPr>
            <a:spLocks noGrp="1"/>
          </p:cNvSpPr>
          <p:nvPr>
            <p:ph type="title"/>
          </p:nvPr>
        </p:nvSpPr>
        <p:spPr/>
        <p:txBody>
          <a:bodyPr/>
          <a:lstStyle/>
          <a:p>
            <a:r>
              <a:rPr lang="en-US"/>
              <a:t>Click to edit Master title style</a:t>
            </a:r>
            <a:endParaRPr lang="en-CN"/>
          </a:p>
        </p:txBody>
      </p:sp>
    </p:spTree>
    <p:extLst>
      <p:ext uri="{BB962C8B-B14F-4D97-AF65-F5344CB8AC3E}">
        <p14:creationId xmlns:p14="http://schemas.microsoft.com/office/powerpoint/2010/main" val="929829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134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B58-A830-3B42-BE07-DC1BCED7195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865A663-9EBA-F746-B364-51F1906854F9}"/>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9560044A-3D9E-5D47-8A21-2CFD0E43B9C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47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Rectangle 4">
            <a:extLst>
              <a:ext uri="{FF2B5EF4-FFF2-40B4-BE49-F238E27FC236}">
                <a16:creationId xmlns:a16="http://schemas.microsoft.com/office/drawing/2014/main" id="{C64E0983-8C44-CD46-BA6B-6ECDA7DBEE68}"/>
              </a:ext>
            </a:extLst>
          </p:cNvPr>
          <p:cNvSpPr>
            <a:spLocks noGrp="1" noChangeArrowheads="1"/>
          </p:cNvSpPr>
          <p:nvPr>
            <p:ph type="sldNum" sz="quarter" idx="10"/>
          </p:nvPr>
        </p:nvSpPr>
        <p:spPr>
          <a:ln/>
        </p:spPr>
        <p:txBody>
          <a:bodyPr/>
          <a:lstStyle>
            <a:lvl1pPr>
              <a:defRPr/>
            </a:lvl1pPr>
          </a:lstStyle>
          <a:p>
            <a:pPr>
              <a:defRPr/>
            </a:pPr>
            <a:fld id="{B197B0EF-B309-0348-83C7-3BE20B7CBE20}" type="slidenum">
              <a:rPr lang="en-US" altLang="en-CN"/>
              <a:pPr>
                <a:defRPr/>
              </a:pPr>
              <a:t>‹#›</a:t>
            </a:fld>
            <a:endParaRPr lang="en-US" altLang="en-CN" sz="1400"/>
          </a:p>
        </p:txBody>
      </p:sp>
    </p:spTree>
    <p:extLst>
      <p:ext uri="{BB962C8B-B14F-4D97-AF65-F5344CB8AC3E}">
        <p14:creationId xmlns:p14="http://schemas.microsoft.com/office/powerpoint/2010/main" val="958904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E1D-AF00-CA46-BD63-2E4078FB8BF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5D6248A4-F2A1-5D45-8B33-48A960457949}"/>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EBDCA9AF-C046-0A4D-BD3F-3FA1DB9105EB}"/>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314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0A86-6C11-1A45-A01E-915EDF5D3B7A}"/>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504518F-8AB5-2C48-B909-776B9EC2A3B9}"/>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4275331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4FD4C-CF9A-2B48-817B-408BD6515E1C}"/>
              </a:ext>
            </a:extLst>
          </p:cNvPr>
          <p:cNvSpPr>
            <a:spLocks noGrp="1"/>
          </p:cNvSpPr>
          <p:nvPr>
            <p:ph type="title" orient="vert"/>
          </p:nvPr>
        </p:nvSpPr>
        <p:spPr>
          <a:xfrm>
            <a:off x="6858000" y="0"/>
            <a:ext cx="2286000" cy="6176963"/>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CBA35CF-2337-2642-96FA-B88F8260956D}"/>
              </a:ext>
            </a:extLst>
          </p:cNvPr>
          <p:cNvSpPr>
            <a:spLocks noGrp="1"/>
          </p:cNvSpPr>
          <p:nvPr>
            <p:ph type="body" orient="vert" idx="1"/>
          </p:nvPr>
        </p:nvSpPr>
        <p:spPr>
          <a:xfrm>
            <a:off x="0" y="0"/>
            <a:ext cx="6705600" cy="617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264462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43D84B6E-98F9-9047-ADA8-6626D56AB6E4}"/>
              </a:ext>
            </a:extLst>
          </p:cNvPr>
          <p:cNvSpPr>
            <a:spLocks noGrp="1" noChangeArrowheads="1"/>
          </p:cNvSpPr>
          <p:nvPr>
            <p:ph type="sldNum" sz="quarter" idx="10"/>
          </p:nvPr>
        </p:nvSpPr>
        <p:spPr>
          <a:ln/>
        </p:spPr>
        <p:txBody>
          <a:bodyPr/>
          <a:lstStyle>
            <a:lvl1pPr>
              <a:defRPr/>
            </a:lvl1pPr>
          </a:lstStyle>
          <a:p>
            <a:pPr>
              <a:defRPr/>
            </a:pPr>
            <a:fld id="{BCEB6598-0D37-4A46-9186-87D2B03B5CAF}" type="slidenum">
              <a:rPr lang="en-US" altLang="en-CN"/>
              <a:pPr>
                <a:defRPr/>
              </a:pPr>
              <a:t>‹#›</a:t>
            </a:fld>
            <a:endParaRPr lang="en-US" altLang="en-CN" sz="1400"/>
          </a:p>
        </p:txBody>
      </p:sp>
    </p:spTree>
    <p:extLst>
      <p:ext uri="{BB962C8B-B14F-4D97-AF65-F5344CB8AC3E}">
        <p14:creationId xmlns:p14="http://schemas.microsoft.com/office/powerpoint/2010/main" val="72739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N"/>
          </a:p>
        </p:txBody>
      </p:sp>
      <p:sp>
        <p:nvSpPr>
          <p:cNvPr id="3" name="Content Placeholder 2"/>
          <p:cNvSpPr>
            <a:spLocks noGrp="1"/>
          </p:cNvSpPr>
          <p:nvPr>
            <p:ph sz="half" idx="1"/>
          </p:nvPr>
        </p:nvSpPr>
        <p:spPr>
          <a:xfrm>
            <a:off x="6096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p:cNvSpPr>
            <a:spLocks noGrp="1"/>
          </p:cNvSpPr>
          <p:nvPr>
            <p:ph sz="half" idx="2"/>
          </p:nvPr>
        </p:nvSpPr>
        <p:spPr>
          <a:xfrm>
            <a:off x="46101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Rectangle 4">
            <a:extLst>
              <a:ext uri="{FF2B5EF4-FFF2-40B4-BE49-F238E27FC236}">
                <a16:creationId xmlns:a16="http://schemas.microsoft.com/office/drawing/2014/main" id="{B1E86EAC-27DE-A64E-BAE0-9498C187666A}"/>
              </a:ext>
            </a:extLst>
          </p:cNvPr>
          <p:cNvSpPr>
            <a:spLocks noGrp="1" noChangeArrowheads="1"/>
          </p:cNvSpPr>
          <p:nvPr>
            <p:ph type="sldNum" sz="quarter" idx="10"/>
          </p:nvPr>
        </p:nvSpPr>
        <p:spPr>
          <a:ln/>
        </p:spPr>
        <p:txBody>
          <a:bodyPr/>
          <a:lstStyle>
            <a:lvl1pPr>
              <a:defRPr/>
            </a:lvl1pPr>
          </a:lstStyle>
          <a:p>
            <a:pPr>
              <a:defRPr/>
            </a:pPr>
            <a:fld id="{39B5262F-5728-6B45-8679-A62780BB778B}" type="slidenum">
              <a:rPr lang="en-US" altLang="en-CN"/>
              <a:pPr>
                <a:defRPr/>
              </a:pPr>
              <a:t>‹#›</a:t>
            </a:fld>
            <a:endParaRPr lang="en-US" altLang="en-CN" sz="1400"/>
          </a:p>
        </p:txBody>
      </p:sp>
    </p:spTree>
    <p:extLst>
      <p:ext uri="{BB962C8B-B14F-4D97-AF65-F5344CB8AC3E}">
        <p14:creationId xmlns:p14="http://schemas.microsoft.com/office/powerpoint/2010/main" val="261609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Rectangle 4">
            <a:extLst>
              <a:ext uri="{FF2B5EF4-FFF2-40B4-BE49-F238E27FC236}">
                <a16:creationId xmlns:a16="http://schemas.microsoft.com/office/drawing/2014/main" id="{33BD2D01-0EB4-1041-9A94-52B2E00FA7D8}"/>
              </a:ext>
            </a:extLst>
          </p:cNvPr>
          <p:cNvSpPr>
            <a:spLocks noGrp="1" noChangeArrowheads="1"/>
          </p:cNvSpPr>
          <p:nvPr>
            <p:ph type="sldNum" sz="quarter" idx="10"/>
          </p:nvPr>
        </p:nvSpPr>
        <p:spPr>
          <a:ln/>
        </p:spPr>
        <p:txBody>
          <a:bodyPr/>
          <a:lstStyle>
            <a:lvl1pPr>
              <a:defRPr/>
            </a:lvl1pPr>
          </a:lstStyle>
          <a:p>
            <a:pPr>
              <a:defRPr/>
            </a:pPr>
            <a:fld id="{FADFDC20-F233-5043-8B48-1C98443CEA14}" type="slidenum">
              <a:rPr lang="en-US" altLang="en-CN"/>
              <a:pPr>
                <a:defRPr/>
              </a:pPr>
              <a:t>‹#›</a:t>
            </a:fld>
            <a:endParaRPr lang="en-US" altLang="en-CN" sz="1400"/>
          </a:p>
        </p:txBody>
      </p:sp>
    </p:spTree>
    <p:extLst>
      <p:ext uri="{BB962C8B-B14F-4D97-AF65-F5344CB8AC3E}">
        <p14:creationId xmlns:p14="http://schemas.microsoft.com/office/powerpoint/2010/main" val="228862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N"/>
          </a:p>
        </p:txBody>
      </p:sp>
      <p:sp>
        <p:nvSpPr>
          <p:cNvPr id="3" name="Rectangle 4">
            <a:extLst>
              <a:ext uri="{FF2B5EF4-FFF2-40B4-BE49-F238E27FC236}">
                <a16:creationId xmlns:a16="http://schemas.microsoft.com/office/drawing/2014/main" id="{B62701AF-3045-4B4B-8053-0651EAA14E91}"/>
              </a:ext>
            </a:extLst>
          </p:cNvPr>
          <p:cNvSpPr>
            <a:spLocks noGrp="1" noChangeArrowheads="1"/>
          </p:cNvSpPr>
          <p:nvPr>
            <p:ph type="sldNum" sz="quarter" idx="10"/>
          </p:nvPr>
        </p:nvSpPr>
        <p:spPr>
          <a:ln/>
        </p:spPr>
        <p:txBody>
          <a:bodyPr/>
          <a:lstStyle>
            <a:lvl1pPr>
              <a:defRPr/>
            </a:lvl1pPr>
          </a:lstStyle>
          <a:p>
            <a:pPr>
              <a:defRPr/>
            </a:pPr>
            <a:fld id="{EF47AEFC-2C32-DB4B-8551-66423EB8A284}" type="slidenum">
              <a:rPr lang="en-US" altLang="en-CN"/>
              <a:pPr>
                <a:defRPr/>
              </a:pPr>
              <a:t>‹#›</a:t>
            </a:fld>
            <a:endParaRPr lang="en-US" altLang="en-CN" sz="1400"/>
          </a:p>
        </p:txBody>
      </p:sp>
    </p:spTree>
    <p:extLst>
      <p:ext uri="{BB962C8B-B14F-4D97-AF65-F5344CB8AC3E}">
        <p14:creationId xmlns:p14="http://schemas.microsoft.com/office/powerpoint/2010/main" val="47240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7677E0-8A7F-EC4D-A5CE-487C84ED842C}"/>
              </a:ext>
            </a:extLst>
          </p:cNvPr>
          <p:cNvSpPr>
            <a:spLocks noGrp="1" noChangeArrowheads="1"/>
          </p:cNvSpPr>
          <p:nvPr>
            <p:ph type="sldNum" sz="quarter" idx="10"/>
          </p:nvPr>
        </p:nvSpPr>
        <p:spPr>
          <a:ln/>
        </p:spPr>
        <p:txBody>
          <a:bodyPr/>
          <a:lstStyle>
            <a:lvl1pPr>
              <a:defRPr/>
            </a:lvl1pPr>
          </a:lstStyle>
          <a:p>
            <a:pPr>
              <a:defRPr/>
            </a:pPr>
            <a:fld id="{5B6BD5F4-F1E0-964A-BB16-E3A967CC6D4F}" type="slidenum">
              <a:rPr lang="en-US" altLang="en-CN"/>
              <a:pPr>
                <a:defRPr/>
              </a:pPr>
              <a:t>‹#›</a:t>
            </a:fld>
            <a:endParaRPr lang="en-US" altLang="en-CN" sz="1400"/>
          </a:p>
        </p:txBody>
      </p:sp>
    </p:spTree>
    <p:extLst>
      <p:ext uri="{BB962C8B-B14F-4D97-AF65-F5344CB8AC3E}">
        <p14:creationId xmlns:p14="http://schemas.microsoft.com/office/powerpoint/2010/main" val="67841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B3448F7E-AD39-F24D-A73B-E19656132AC2}"/>
              </a:ext>
            </a:extLst>
          </p:cNvPr>
          <p:cNvSpPr>
            <a:spLocks noGrp="1" noChangeArrowheads="1"/>
          </p:cNvSpPr>
          <p:nvPr>
            <p:ph type="sldNum" sz="quarter" idx="10"/>
          </p:nvPr>
        </p:nvSpPr>
        <p:spPr>
          <a:ln/>
        </p:spPr>
        <p:txBody>
          <a:bodyPr/>
          <a:lstStyle>
            <a:lvl1pPr>
              <a:defRPr/>
            </a:lvl1pPr>
          </a:lstStyle>
          <a:p>
            <a:pPr>
              <a:defRPr/>
            </a:pPr>
            <a:fld id="{07395AE6-64D9-DD40-980D-814AA1DEFFC0}" type="slidenum">
              <a:rPr lang="en-US" altLang="en-CN"/>
              <a:pPr>
                <a:defRPr/>
              </a:pPr>
              <a:t>‹#›</a:t>
            </a:fld>
            <a:endParaRPr lang="en-US" altLang="en-CN" sz="1400"/>
          </a:p>
        </p:txBody>
      </p:sp>
    </p:spTree>
    <p:extLst>
      <p:ext uri="{BB962C8B-B14F-4D97-AF65-F5344CB8AC3E}">
        <p14:creationId xmlns:p14="http://schemas.microsoft.com/office/powerpoint/2010/main" val="13987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0B1A1B5E-920E-684C-8933-94F94E6A62FB}"/>
              </a:ext>
            </a:extLst>
          </p:cNvPr>
          <p:cNvSpPr>
            <a:spLocks noGrp="1" noChangeArrowheads="1"/>
          </p:cNvSpPr>
          <p:nvPr>
            <p:ph type="sldNum" sz="quarter" idx="10"/>
          </p:nvPr>
        </p:nvSpPr>
        <p:spPr>
          <a:ln/>
        </p:spPr>
        <p:txBody>
          <a:bodyPr/>
          <a:lstStyle>
            <a:lvl1pPr>
              <a:defRPr/>
            </a:lvl1pPr>
          </a:lstStyle>
          <a:p>
            <a:pPr>
              <a:defRPr/>
            </a:pPr>
            <a:fld id="{D2F5D9B7-B36A-7B4A-8C3C-8FC67B46621D}" type="slidenum">
              <a:rPr lang="en-US" altLang="en-CN"/>
              <a:pPr>
                <a:defRPr/>
              </a:pPr>
              <a:t>‹#›</a:t>
            </a:fld>
            <a:endParaRPr lang="en-US" altLang="en-CN" sz="1400"/>
          </a:p>
        </p:txBody>
      </p:sp>
    </p:spTree>
    <p:extLst>
      <p:ext uri="{BB962C8B-B14F-4D97-AF65-F5344CB8AC3E}">
        <p14:creationId xmlns:p14="http://schemas.microsoft.com/office/powerpoint/2010/main" val="155506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020057-EFE3-A34F-9B0F-9702E9A06592}"/>
              </a:ext>
            </a:extLst>
          </p:cNvPr>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AEAB35AD-70D2-8A4E-AA9B-C6D9D9D0096F}"/>
              </a:ext>
            </a:extLst>
          </p:cNvPr>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663556" name="Rectangle 4">
            <a:extLst>
              <a:ext uri="{FF2B5EF4-FFF2-40B4-BE49-F238E27FC236}">
                <a16:creationId xmlns:a16="http://schemas.microsoft.com/office/drawing/2014/main" id="{C2F9FB65-1633-F14E-8A45-1FF4CCBF9FD7}"/>
              </a:ext>
            </a:extLst>
          </p:cNvPr>
          <p:cNvSpPr>
            <a:spLocks noGrp="1" noChangeArrowheads="1"/>
          </p:cNvSpPr>
          <p:nvPr>
            <p:ph type="sldNum" sz="quarter" idx="4"/>
          </p:nvPr>
        </p:nvSpPr>
        <p:spPr bwMode="auto">
          <a:xfrm>
            <a:off x="7239000" y="6629400"/>
            <a:ext cx="1905000" cy="2286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800" smtClean="0"/>
            </a:lvl1pPr>
          </a:lstStyle>
          <a:p>
            <a:pPr>
              <a:defRPr/>
            </a:pPr>
            <a:fld id="{518C94F8-2070-0246-B8EF-C86CBA0A2621}" type="slidenum">
              <a:rPr lang="en-US" altLang="en-CN"/>
              <a:pPr>
                <a:defRPr/>
              </a:pPr>
              <a:t>‹#›</a:t>
            </a:fld>
            <a:endParaRPr lang="en-US" altLang="en-CN" sz="1400"/>
          </a:p>
        </p:txBody>
      </p:sp>
    </p:spTree>
  </p:cSld>
  <p:clrMap bg1="lt1" tx1="dk1" bg2="lt2" tx2="dk2" accent1="accent1" accent2="accent2" accent3="accent3" accent4="accent4" accent5="accent5" accent6="accent6" hlink="hlink" folHlink="folHlink"/>
  <p:sldLayoutIdLst>
    <p:sldLayoutId id="2147483765"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dt="0"/>
  <p:txStyles>
    <p:titleStyle>
      <a:lvl1pPr algn="ctr" rtl="0" eaLnBrk="0" fontAlgn="base" hangingPunct="0">
        <a:lnSpc>
          <a:spcPct val="70000"/>
        </a:lnSpc>
        <a:spcBef>
          <a:spcPct val="0"/>
        </a:spcBef>
        <a:spcAft>
          <a:spcPct val="0"/>
        </a:spcAft>
        <a:defRPr kumimoji="1" sz="2000" kern="12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anose="030F09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BE5AFF95-65A0-2A44-92BD-1E07D5AE6C74}"/>
              </a:ext>
            </a:extLst>
          </p:cNvPr>
          <p:cNvSpPr>
            <a:spLocks noGrp="1" noChangeArrowheads="1"/>
          </p:cNvSpPr>
          <p:nvPr>
            <p:ph type="title"/>
          </p:nvPr>
        </p:nvSpPr>
        <p:spPr bwMode="auto">
          <a:xfrm>
            <a:off x="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CN"/>
              <a:t>Click to edit Master title style</a:t>
            </a:r>
          </a:p>
        </p:txBody>
      </p:sp>
      <p:sp>
        <p:nvSpPr>
          <p:cNvPr id="133125" name="Rectangle 5">
            <a:extLst>
              <a:ext uri="{FF2B5EF4-FFF2-40B4-BE49-F238E27FC236}">
                <a16:creationId xmlns:a16="http://schemas.microsoft.com/office/drawing/2014/main" id="{D2C41B33-9B78-8D4B-95FB-F1D6322B0ED9}"/>
              </a:ext>
            </a:extLst>
          </p:cNvPr>
          <p:cNvSpPr>
            <a:spLocks noChangeArrowheads="1"/>
          </p:cNvSpPr>
          <p:nvPr/>
        </p:nvSpPr>
        <p:spPr bwMode="auto">
          <a:xfrm>
            <a:off x="381000" y="2673350"/>
            <a:ext cx="825500" cy="34448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Z</a:t>
            </a:r>
          </a:p>
        </p:txBody>
      </p:sp>
      <p:sp>
        <p:nvSpPr>
          <p:cNvPr id="133126" name="Rectangle 6">
            <a:extLst>
              <a:ext uri="{FF2B5EF4-FFF2-40B4-BE49-F238E27FC236}">
                <a16:creationId xmlns:a16="http://schemas.microsoft.com/office/drawing/2014/main" id="{6A2BD69C-E50E-3645-97F0-3783FC514173}"/>
              </a:ext>
            </a:extLst>
          </p:cNvPr>
          <p:cNvSpPr>
            <a:spLocks noChangeArrowheads="1"/>
          </p:cNvSpPr>
          <p:nvPr/>
        </p:nvSpPr>
        <p:spPr bwMode="auto">
          <a:xfrm>
            <a:off x="1206500" y="26733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B</a:t>
            </a:r>
          </a:p>
        </p:txBody>
      </p:sp>
      <p:sp>
        <p:nvSpPr>
          <p:cNvPr id="133127" name="Rectangle 7">
            <a:extLst>
              <a:ext uri="{FF2B5EF4-FFF2-40B4-BE49-F238E27FC236}">
                <a16:creationId xmlns:a16="http://schemas.microsoft.com/office/drawing/2014/main" id="{AA1F26F8-F1EB-F349-8082-F9DCCF21109C}"/>
              </a:ext>
            </a:extLst>
          </p:cNvPr>
          <p:cNvSpPr>
            <a:spLocks noChangeArrowheads="1"/>
          </p:cNvSpPr>
          <p:nvPr/>
        </p:nvSpPr>
        <p:spPr bwMode="auto">
          <a:xfrm>
            <a:off x="2857500" y="26733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A</a:t>
            </a:r>
          </a:p>
        </p:txBody>
      </p:sp>
      <p:sp>
        <p:nvSpPr>
          <p:cNvPr id="133128" name="Rectangle 8">
            <a:extLst>
              <a:ext uri="{FF2B5EF4-FFF2-40B4-BE49-F238E27FC236}">
                <a16:creationId xmlns:a16="http://schemas.microsoft.com/office/drawing/2014/main" id="{0EF91AA2-30B0-244C-9BCE-3E6C7A83B691}"/>
              </a:ext>
            </a:extLst>
          </p:cNvPr>
          <p:cNvSpPr>
            <a:spLocks noChangeArrowheads="1"/>
          </p:cNvSpPr>
          <p:nvPr/>
        </p:nvSpPr>
        <p:spPr bwMode="auto">
          <a:xfrm>
            <a:off x="2032000" y="26733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D</a:t>
            </a:r>
          </a:p>
        </p:txBody>
      </p:sp>
      <p:sp>
        <p:nvSpPr>
          <p:cNvPr id="133129" name="Rectangle 9">
            <a:extLst>
              <a:ext uri="{FF2B5EF4-FFF2-40B4-BE49-F238E27FC236}">
                <a16:creationId xmlns:a16="http://schemas.microsoft.com/office/drawing/2014/main" id="{00043579-2C12-5C49-AE80-322557AE12C8}"/>
              </a:ext>
            </a:extLst>
          </p:cNvPr>
          <p:cNvSpPr>
            <a:spLocks noChangeArrowheads="1"/>
          </p:cNvSpPr>
          <p:nvPr/>
        </p:nvSpPr>
        <p:spPr bwMode="auto">
          <a:xfrm>
            <a:off x="3683000" y="26733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E</a:t>
            </a:r>
          </a:p>
        </p:txBody>
      </p:sp>
      <p:sp>
        <p:nvSpPr>
          <p:cNvPr id="133130" name="Rectangle 10">
            <a:extLst>
              <a:ext uri="{FF2B5EF4-FFF2-40B4-BE49-F238E27FC236}">
                <a16:creationId xmlns:a16="http://schemas.microsoft.com/office/drawing/2014/main" id="{C4777F25-C20C-AD4D-BDDA-C49F78A52603}"/>
              </a:ext>
            </a:extLst>
          </p:cNvPr>
          <p:cNvSpPr>
            <a:spLocks noChangeArrowheads="1"/>
          </p:cNvSpPr>
          <p:nvPr/>
        </p:nvSpPr>
        <p:spPr bwMode="auto">
          <a:xfrm>
            <a:off x="4508500" y="26733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C</a:t>
            </a:r>
          </a:p>
        </p:txBody>
      </p:sp>
      <p:sp>
        <p:nvSpPr>
          <p:cNvPr id="133131" name="Rectangle 11">
            <a:extLst>
              <a:ext uri="{FF2B5EF4-FFF2-40B4-BE49-F238E27FC236}">
                <a16:creationId xmlns:a16="http://schemas.microsoft.com/office/drawing/2014/main" id="{901982E7-4D4B-B44E-9682-3D3D16BF2F1E}"/>
              </a:ext>
            </a:extLst>
          </p:cNvPr>
          <p:cNvSpPr>
            <a:spLocks noChangeArrowheads="1"/>
          </p:cNvSpPr>
          <p:nvPr/>
        </p:nvSpPr>
        <p:spPr bwMode="auto">
          <a:xfrm>
            <a:off x="381000" y="2330450"/>
            <a:ext cx="825500" cy="34290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Y</a:t>
            </a:r>
          </a:p>
        </p:txBody>
      </p:sp>
      <p:sp>
        <p:nvSpPr>
          <p:cNvPr id="133132" name="Rectangle 12">
            <a:extLst>
              <a:ext uri="{FF2B5EF4-FFF2-40B4-BE49-F238E27FC236}">
                <a16:creationId xmlns:a16="http://schemas.microsoft.com/office/drawing/2014/main" id="{FB411280-B261-E449-AEA0-A3CB58E43CF9}"/>
              </a:ext>
            </a:extLst>
          </p:cNvPr>
          <p:cNvSpPr>
            <a:spLocks noChangeArrowheads="1"/>
          </p:cNvSpPr>
          <p:nvPr/>
        </p:nvSpPr>
        <p:spPr bwMode="auto">
          <a:xfrm>
            <a:off x="1206500" y="23304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A</a:t>
            </a:r>
          </a:p>
        </p:txBody>
      </p:sp>
      <p:sp>
        <p:nvSpPr>
          <p:cNvPr id="133133" name="Rectangle 13">
            <a:extLst>
              <a:ext uri="{FF2B5EF4-FFF2-40B4-BE49-F238E27FC236}">
                <a16:creationId xmlns:a16="http://schemas.microsoft.com/office/drawing/2014/main" id="{37B3460D-1155-AB4E-B736-F9C7153D4557}"/>
              </a:ext>
            </a:extLst>
          </p:cNvPr>
          <p:cNvSpPr>
            <a:spLocks noChangeArrowheads="1"/>
          </p:cNvSpPr>
          <p:nvPr/>
        </p:nvSpPr>
        <p:spPr bwMode="auto">
          <a:xfrm>
            <a:off x="2857500" y="23304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C</a:t>
            </a:r>
          </a:p>
        </p:txBody>
      </p:sp>
      <p:sp>
        <p:nvSpPr>
          <p:cNvPr id="133134" name="Rectangle 14">
            <a:extLst>
              <a:ext uri="{FF2B5EF4-FFF2-40B4-BE49-F238E27FC236}">
                <a16:creationId xmlns:a16="http://schemas.microsoft.com/office/drawing/2014/main" id="{AE9296FF-1FC4-EA48-87E7-BEF212AFC7E6}"/>
              </a:ext>
            </a:extLst>
          </p:cNvPr>
          <p:cNvSpPr>
            <a:spLocks noChangeArrowheads="1"/>
          </p:cNvSpPr>
          <p:nvPr/>
        </p:nvSpPr>
        <p:spPr bwMode="auto">
          <a:xfrm>
            <a:off x="2032000" y="23304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D</a:t>
            </a:r>
          </a:p>
        </p:txBody>
      </p:sp>
      <p:sp>
        <p:nvSpPr>
          <p:cNvPr id="133135" name="Rectangle 15">
            <a:extLst>
              <a:ext uri="{FF2B5EF4-FFF2-40B4-BE49-F238E27FC236}">
                <a16:creationId xmlns:a16="http://schemas.microsoft.com/office/drawing/2014/main" id="{F58A312B-4D1E-2940-8D5F-D4893B7F6280}"/>
              </a:ext>
            </a:extLst>
          </p:cNvPr>
          <p:cNvSpPr>
            <a:spLocks noChangeArrowheads="1"/>
          </p:cNvSpPr>
          <p:nvPr/>
        </p:nvSpPr>
        <p:spPr bwMode="auto">
          <a:xfrm>
            <a:off x="3683000" y="23304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B</a:t>
            </a:r>
          </a:p>
        </p:txBody>
      </p:sp>
      <p:sp>
        <p:nvSpPr>
          <p:cNvPr id="133136" name="Rectangle 16">
            <a:extLst>
              <a:ext uri="{FF2B5EF4-FFF2-40B4-BE49-F238E27FC236}">
                <a16:creationId xmlns:a16="http://schemas.microsoft.com/office/drawing/2014/main" id="{FDE32815-0EEA-6E48-B57E-79D1466824CD}"/>
              </a:ext>
            </a:extLst>
          </p:cNvPr>
          <p:cNvSpPr>
            <a:spLocks noChangeArrowheads="1"/>
          </p:cNvSpPr>
          <p:nvPr/>
        </p:nvSpPr>
        <p:spPr bwMode="auto">
          <a:xfrm>
            <a:off x="4508500" y="23304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E</a:t>
            </a:r>
          </a:p>
        </p:txBody>
      </p:sp>
      <p:sp>
        <p:nvSpPr>
          <p:cNvPr id="133137" name="Rectangle 17">
            <a:extLst>
              <a:ext uri="{FF2B5EF4-FFF2-40B4-BE49-F238E27FC236}">
                <a16:creationId xmlns:a16="http://schemas.microsoft.com/office/drawing/2014/main" id="{502C60EC-CCFE-5248-92C0-49C9915C7843}"/>
              </a:ext>
            </a:extLst>
          </p:cNvPr>
          <p:cNvSpPr>
            <a:spLocks noChangeArrowheads="1"/>
          </p:cNvSpPr>
          <p:nvPr/>
        </p:nvSpPr>
        <p:spPr bwMode="auto">
          <a:xfrm>
            <a:off x="381000" y="1985963"/>
            <a:ext cx="825500" cy="344487"/>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X</a:t>
            </a:r>
          </a:p>
        </p:txBody>
      </p:sp>
      <p:sp>
        <p:nvSpPr>
          <p:cNvPr id="133138" name="Rectangle 18">
            <a:extLst>
              <a:ext uri="{FF2B5EF4-FFF2-40B4-BE49-F238E27FC236}">
                <a16:creationId xmlns:a16="http://schemas.microsoft.com/office/drawing/2014/main" id="{AF404331-020C-DB4D-912C-4CC4F7A125C7}"/>
              </a:ext>
            </a:extLst>
          </p:cNvPr>
          <p:cNvSpPr>
            <a:spLocks noChangeArrowheads="1"/>
          </p:cNvSpPr>
          <p:nvPr/>
        </p:nvSpPr>
        <p:spPr bwMode="auto">
          <a:xfrm>
            <a:off x="1206500" y="19859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B</a:t>
            </a:r>
          </a:p>
        </p:txBody>
      </p:sp>
      <p:sp>
        <p:nvSpPr>
          <p:cNvPr id="133139" name="Rectangle 19">
            <a:extLst>
              <a:ext uri="{FF2B5EF4-FFF2-40B4-BE49-F238E27FC236}">
                <a16:creationId xmlns:a16="http://schemas.microsoft.com/office/drawing/2014/main" id="{19EF7D4C-C6AA-1B45-BA9E-9A27811DB990}"/>
              </a:ext>
            </a:extLst>
          </p:cNvPr>
          <p:cNvSpPr>
            <a:spLocks noChangeArrowheads="1"/>
          </p:cNvSpPr>
          <p:nvPr/>
        </p:nvSpPr>
        <p:spPr bwMode="auto">
          <a:xfrm>
            <a:off x="2857500" y="19859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C</a:t>
            </a:r>
          </a:p>
        </p:txBody>
      </p:sp>
      <p:sp>
        <p:nvSpPr>
          <p:cNvPr id="133140" name="Rectangle 20">
            <a:extLst>
              <a:ext uri="{FF2B5EF4-FFF2-40B4-BE49-F238E27FC236}">
                <a16:creationId xmlns:a16="http://schemas.microsoft.com/office/drawing/2014/main" id="{7BE445F0-3615-4E49-990A-E9A57A2C1A7A}"/>
              </a:ext>
            </a:extLst>
          </p:cNvPr>
          <p:cNvSpPr>
            <a:spLocks noChangeArrowheads="1"/>
          </p:cNvSpPr>
          <p:nvPr/>
        </p:nvSpPr>
        <p:spPr bwMode="auto">
          <a:xfrm>
            <a:off x="2032000" y="19859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E</a:t>
            </a:r>
          </a:p>
        </p:txBody>
      </p:sp>
      <p:sp>
        <p:nvSpPr>
          <p:cNvPr id="133141" name="Rectangle 21">
            <a:extLst>
              <a:ext uri="{FF2B5EF4-FFF2-40B4-BE49-F238E27FC236}">
                <a16:creationId xmlns:a16="http://schemas.microsoft.com/office/drawing/2014/main" id="{AEBCC40A-DFEA-8D47-ADC8-EC9BABE0F964}"/>
              </a:ext>
            </a:extLst>
          </p:cNvPr>
          <p:cNvSpPr>
            <a:spLocks noChangeArrowheads="1"/>
          </p:cNvSpPr>
          <p:nvPr/>
        </p:nvSpPr>
        <p:spPr bwMode="auto">
          <a:xfrm>
            <a:off x="3683000" y="19859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D</a:t>
            </a:r>
          </a:p>
        </p:txBody>
      </p:sp>
      <p:sp>
        <p:nvSpPr>
          <p:cNvPr id="133142" name="Rectangle 22">
            <a:extLst>
              <a:ext uri="{FF2B5EF4-FFF2-40B4-BE49-F238E27FC236}">
                <a16:creationId xmlns:a16="http://schemas.microsoft.com/office/drawing/2014/main" id="{A201ADAF-6D0E-7242-9524-C9E40E82CB3D}"/>
              </a:ext>
            </a:extLst>
          </p:cNvPr>
          <p:cNvSpPr>
            <a:spLocks noChangeArrowheads="1"/>
          </p:cNvSpPr>
          <p:nvPr/>
        </p:nvSpPr>
        <p:spPr bwMode="auto">
          <a:xfrm>
            <a:off x="4508500" y="19859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A</a:t>
            </a:r>
          </a:p>
        </p:txBody>
      </p:sp>
      <p:sp>
        <p:nvSpPr>
          <p:cNvPr id="133143" name="Rectangle 23">
            <a:extLst>
              <a:ext uri="{FF2B5EF4-FFF2-40B4-BE49-F238E27FC236}">
                <a16:creationId xmlns:a16="http://schemas.microsoft.com/office/drawing/2014/main" id="{5FE20306-1229-9943-BF16-7C290340174B}"/>
              </a:ext>
            </a:extLst>
          </p:cNvPr>
          <p:cNvSpPr>
            <a:spLocks noChangeArrowheads="1"/>
          </p:cNvSpPr>
          <p:nvPr/>
        </p:nvSpPr>
        <p:spPr bwMode="auto">
          <a:xfrm>
            <a:off x="381000" y="1641475"/>
            <a:ext cx="825500" cy="34448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W</a:t>
            </a:r>
          </a:p>
        </p:txBody>
      </p:sp>
      <p:sp>
        <p:nvSpPr>
          <p:cNvPr id="133144" name="Rectangle 24">
            <a:extLst>
              <a:ext uri="{FF2B5EF4-FFF2-40B4-BE49-F238E27FC236}">
                <a16:creationId xmlns:a16="http://schemas.microsoft.com/office/drawing/2014/main" id="{5F6FA50F-979F-A84B-8390-1EB8A83AB2B1}"/>
              </a:ext>
            </a:extLst>
          </p:cNvPr>
          <p:cNvSpPr>
            <a:spLocks noChangeArrowheads="1"/>
          </p:cNvSpPr>
          <p:nvPr/>
        </p:nvSpPr>
        <p:spPr bwMode="auto">
          <a:xfrm>
            <a:off x="1206500" y="16414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D</a:t>
            </a:r>
          </a:p>
        </p:txBody>
      </p:sp>
      <p:sp>
        <p:nvSpPr>
          <p:cNvPr id="133145" name="Rectangle 25">
            <a:extLst>
              <a:ext uri="{FF2B5EF4-FFF2-40B4-BE49-F238E27FC236}">
                <a16:creationId xmlns:a16="http://schemas.microsoft.com/office/drawing/2014/main" id="{DAC8E7E9-083A-3E40-AF7B-2F77F08E3B7B}"/>
              </a:ext>
            </a:extLst>
          </p:cNvPr>
          <p:cNvSpPr>
            <a:spLocks noChangeArrowheads="1"/>
          </p:cNvSpPr>
          <p:nvPr/>
        </p:nvSpPr>
        <p:spPr bwMode="auto">
          <a:xfrm>
            <a:off x="2857500" y="16414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A</a:t>
            </a:r>
          </a:p>
        </p:txBody>
      </p:sp>
      <p:sp>
        <p:nvSpPr>
          <p:cNvPr id="133146" name="Rectangle 26">
            <a:extLst>
              <a:ext uri="{FF2B5EF4-FFF2-40B4-BE49-F238E27FC236}">
                <a16:creationId xmlns:a16="http://schemas.microsoft.com/office/drawing/2014/main" id="{F76F1243-17F1-3E4C-8364-9D7BB18C6867}"/>
              </a:ext>
            </a:extLst>
          </p:cNvPr>
          <p:cNvSpPr>
            <a:spLocks noChangeArrowheads="1"/>
          </p:cNvSpPr>
          <p:nvPr/>
        </p:nvSpPr>
        <p:spPr bwMode="auto">
          <a:xfrm>
            <a:off x="2032000" y="16414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B</a:t>
            </a:r>
          </a:p>
        </p:txBody>
      </p:sp>
      <p:sp>
        <p:nvSpPr>
          <p:cNvPr id="133147" name="Rectangle 27">
            <a:extLst>
              <a:ext uri="{FF2B5EF4-FFF2-40B4-BE49-F238E27FC236}">
                <a16:creationId xmlns:a16="http://schemas.microsoft.com/office/drawing/2014/main" id="{EFEB04A3-F912-CF4C-A58A-3C42133383ED}"/>
              </a:ext>
            </a:extLst>
          </p:cNvPr>
          <p:cNvSpPr>
            <a:spLocks noChangeArrowheads="1"/>
          </p:cNvSpPr>
          <p:nvPr/>
        </p:nvSpPr>
        <p:spPr bwMode="auto">
          <a:xfrm>
            <a:off x="3683000" y="16414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C</a:t>
            </a:r>
          </a:p>
        </p:txBody>
      </p:sp>
      <p:sp>
        <p:nvSpPr>
          <p:cNvPr id="133148" name="Rectangle 28">
            <a:extLst>
              <a:ext uri="{FF2B5EF4-FFF2-40B4-BE49-F238E27FC236}">
                <a16:creationId xmlns:a16="http://schemas.microsoft.com/office/drawing/2014/main" id="{7E5B8602-CBCD-E542-AA90-73C32FC8B823}"/>
              </a:ext>
            </a:extLst>
          </p:cNvPr>
          <p:cNvSpPr>
            <a:spLocks noChangeArrowheads="1"/>
          </p:cNvSpPr>
          <p:nvPr/>
        </p:nvSpPr>
        <p:spPr bwMode="auto">
          <a:xfrm>
            <a:off x="4508500" y="16414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E</a:t>
            </a:r>
          </a:p>
        </p:txBody>
      </p:sp>
      <p:sp>
        <p:nvSpPr>
          <p:cNvPr id="133149" name="Rectangle 29">
            <a:extLst>
              <a:ext uri="{FF2B5EF4-FFF2-40B4-BE49-F238E27FC236}">
                <a16:creationId xmlns:a16="http://schemas.microsoft.com/office/drawing/2014/main" id="{41006FE5-8F94-0342-8668-ED6DA1238681}"/>
              </a:ext>
            </a:extLst>
          </p:cNvPr>
          <p:cNvSpPr>
            <a:spLocks noChangeArrowheads="1"/>
          </p:cNvSpPr>
          <p:nvPr/>
        </p:nvSpPr>
        <p:spPr bwMode="auto">
          <a:xfrm>
            <a:off x="381000" y="1296988"/>
            <a:ext cx="825500" cy="344487"/>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V</a:t>
            </a:r>
          </a:p>
        </p:txBody>
      </p:sp>
      <p:sp>
        <p:nvSpPr>
          <p:cNvPr id="133150" name="Rectangle 30">
            <a:extLst>
              <a:ext uri="{FF2B5EF4-FFF2-40B4-BE49-F238E27FC236}">
                <a16:creationId xmlns:a16="http://schemas.microsoft.com/office/drawing/2014/main" id="{34C308B8-984E-634C-8BD7-101049A214C4}"/>
              </a:ext>
            </a:extLst>
          </p:cNvPr>
          <p:cNvSpPr>
            <a:spLocks noChangeArrowheads="1"/>
          </p:cNvSpPr>
          <p:nvPr/>
        </p:nvSpPr>
        <p:spPr bwMode="auto">
          <a:xfrm>
            <a:off x="1206500" y="12969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B</a:t>
            </a:r>
          </a:p>
        </p:txBody>
      </p:sp>
      <p:sp>
        <p:nvSpPr>
          <p:cNvPr id="133151" name="Rectangle 31">
            <a:extLst>
              <a:ext uri="{FF2B5EF4-FFF2-40B4-BE49-F238E27FC236}">
                <a16:creationId xmlns:a16="http://schemas.microsoft.com/office/drawing/2014/main" id="{DA69013A-0BFC-9442-951D-2F5D787FB724}"/>
              </a:ext>
            </a:extLst>
          </p:cNvPr>
          <p:cNvSpPr>
            <a:spLocks noChangeArrowheads="1"/>
          </p:cNvSpPr>
          <p:nvPr/>
        </p:nvSpPr>
        <p:spPr bwMode="auto">
          <a:xfrm>
            <a:off x="2857500" y="12969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D</a:t>
            </a:r>
          </a:p>
        </p:txBody>
      </p:sp>
      <p:sp>
        <p:nvSpPr>
          <p:cNvPr id="133152" name="Rectangle 32">
            <a:extLst>
              <a:ext uri="{FF2B5EF4-FFF2-40B4-BE49-F238E27FC236}">
                <a16:creationId xmlns:a16="http://schemas.microsoft.com/office/drawing/2014/main" id="{F5209D22-063C-9B4A-B434-F064DE2420CA}"/>
              </a:ext>
            </a:extLst>
          </p:cNvPr>
          <p:cNvSpPr>
            <a:spLocks noChangeArrowheads="1"/>
          </p:cNvSpPr>
          <p:nvPr/>
        </p:nvSpPr>
        <p:spPr bwMode="auto">
          <a:xfrm>
            <a:off x="2032000" y="12969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A</a:t>
            </a:r>
          </a:p>
        </p:txBody>
      </p:sp>
      <p:sp>
        <p:nvSpPr>
          <p:cNvPr id="133153" name="Rectangle 33">
            <a:extLst>
              <a:ext uri="{FF2B5EF4-FFF2-40B4-BE49-F238E27FC236}">
                <a16:creationId xmlns:a16="http://schemas.microsoft.com/office/drawing/2014/main" id="{8BF65309-F08A-454A-A8B1-6416EA01ABFB}"/>
              </a:ext>
            </a:extLst>
          </p:cNvPr>
          <p:cNvSpPr>
            <a:spLocks noChangeArrowheads="1"/>
          </p:cNvSpPr>
          <p:nvPr/>
        </p:nvSpPr>
        <p:spPr bwMode="auto">
          <a:xfrm>
            <a:off x="3683000" y="12969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E</a:t>
            </a:r>
          </a:p>
        </p:txBody>
      </p:sp>
      <p:sp>
        <p:nvSpPr>
          <p:cNvPr id="133154" name="Rectangle 34">
            <a:extLst>
              <a:ext uri="{FF2B5EF4-FFF2-40B4-BE49-F238E27FC236}">
                <a16:creationId xmlns:a16="http://schemas.microsoft.com/office/drawing/2014/main" id="{F43D25B0-DB0C-4B48-AF97-2827C646AFF3}"/>
              </a:ext>
            </a:extLst>
          </p:cNvPr>
          <p:cNvSpPr>
            <a:spLocks noChangeArrowheads="1"/>
          </p:cNvSpPr>
          <p:nvPr/>
        </p:nvSpPr>
        <p:spPr bwMode="auto">
          <a:xfrm>
            <a:off x="4508500" y="12969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C</a:t>
            </a:r>
          </a:p>
        </p:txBody>
      </p:sp>
      <p:sp>
        <p:nvSpPr>
          <p:cNvPr id="133156" name="Rectangle 36">
            <a:extLst>
              <a:ext uri="{FF2B5EF4-FFF2-40B4-BE49-F238E27FC236}">
                <a16:creationId xmlns:a16="http://schemas.microsoft.com/office/drawing/2014/main" id="{67E41C34-E813-DF4E-9BBF-B7439FE85D3B}"/>
              </a:ext>
            </a:extLst>
          </p:cNvPr>
          <p:cNvSpPr>
            <a:spLocks noChangeArrowheads="1"/>
          </p:cNvSpPr>
          <p:nvPr/>
        </p:nvSpPr>
        <p:spPr bwMode="auto">
          <a:xfrm>
            <a:off x="1206500" y="9540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0</a:t>
            </a:r>
            <a:r>
              <a:rPr kumimoji="0" lang="en-US" altLang="en-CN" sz="1600" baseline="30000">
                <a:solidFill>
                  <a:schemeClr val="bg1"/>
                </a:solidFill>
              </a:rPr>
              <a:t>th</a:t>
            </a:r>
            <a:endParaRPr kumimoji="0" lang="en-US" altLang="en-CN" sz="1600">
              <a:solidFill>
                <a:schemeClr val="bg1"/>
              </a:solidFill>
            </a:endParaRPr>
          </a:p>
        </p:txBody>
      </p:sp>
      <p:sp>
        <p:nvSpPr>
          <p:cNvPr id="133157" name="Rectangle 37">
            <a:extLst>
              <a:ext uri="{FF2B5EF4-FFF2-40B4-BE49-F238E27FC236}">
                <a16:creationId xmlns:a16="http://schemas.microsoft.com/office/drawing/2014/main" id="{936AA580-539E-D748-A2AC-9C24F224155B}"/>
              </a:ext>
            </a:extLst>
          </p:cNvPr>
          <p:cNvSpPr>
            <a:spLocks noChangeArrowheads="1"/>
          </p:cNvSpPr>
          <p:nvPr/>
        </p:nvSpPr>
        <p:spPr bwMode="auto">
          <a:xfrm>
            <a:off x="2032000" y="9540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1</a:t>
            </a:r>
            <a:r>
              <a:rPr kumimoji="0" lang="en-US" altLang="en-CN" sz="1600" baseline="30000">
                <a:solidFill>
                  <a:schemeClr val="bg1"/>
                </a:solidFill>
              </a:rPr>
              <a:t>st</a:t>
            </a:r>
            <a:endParaRPr kumimoji="0" lang="en-US" altLang="en-CN" sz="1600">
              <a:solidFill>
                <a:schemeClr val="bg1"/>
              </a:solidFill>
            </a:endParaRPr>
          </a:p>
        </p:txBody>
      </p:sp>
      <p:sp>
        <p:nvSpPr>
          <p:cNvPr id="133158" name="Rectangle 38">
            <a:extLst>
              <a:ext uri="{FF2B5EF4-FFF2-40B4-BE49-F238E27FC236}">
                <a16:creationId xmlns:a16="http://schemas.microsoft.com/office/drawing/2014/main" id="{072B1162-6A24-8349-9E9E-BA4BE4738A40}"/>
              </a:ext>
            </a:extLst>
          </p:cNvPr>
          <p:cNvSpPr>
            <a:spLocks noChangeArrowheads="1"/>
          </p:cNvSpPr>
          <p:nvPr/>
        </p:nvSpPr>
        <p:spPr bwMode="auto">
          <a:xfrm>
            <a:off x="2857500" y="9540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2</a:t>
            </a:r>
            <a:r>
              <a:rPr kumimoji="0" lang="en-US" altLang="en-CN" sz="1600" baseline="30000">
                <a:solidFill>
                  <a:schemeClr val="bg1"/>
                </a:solidFill>
              </a:rPr>
              <a:t>nd</a:t>
            </a:r>
            <a:endParaRPr kumimoji="0" lang="en-US" altLang="en-CN" sz="1600">
              <a:solidFill>
                <a:schemeClr val="bg1"/>
              </a:solidFill>
            </a:endParaRPr>
          </a:p>
        </p:txBody>
      </p:sp>
      <p:sp>
        <p:nvSpPr>
          <p:cNvPr id="133159" name="Rectangle 39">
            <a:extLst>
              <a:ext uri="{FF2B5EF4-FFF2-40B4-BE49-F238E27FC236}">
                <a16:creationId xmlns:a16="http://schemas.microsoft.com/office/drawing/2014/main" id="{D2AFF745-1524-4A46-9964-383DC7B30E7D}"/>
              </a:ext>
            </a:extLst>
          </p:cNvPr>
          <p:cNvSpPr>
            <a:spLocks noChangeArrowheads="1"/>
          </p:cNvSpPr>
          <p:nvPr/>
        </p:nvSpPr>
        <p:spPr bwMode="auto">
          <a:xfrm>
            <a:off x="3683000" y="9540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3</a:t>
            </a:r>
            <a:r>
              <a:rPr kumimoji="0" lang="en-US" altLang="en-CN" sz="1600" baseline="30000">
                <a:solidFill>
                  <a:schemeClr val="bg1"/>
                </a:solidFill>
              </a:rPr>
              <a:t>rd</a:t>
            </a:r>
            <a:endParaRPr kumimoji="0" lang="en-US" altLang="en-CN" sz="1600">
              <a:solidFill>
                <a:schemeClr val="bg1"/>
              </a:solidFill>
            </a:endParaRPr>
          </a:p>
        </p:txBody>
      </p:sp>
      <p:sp>
        <p:nvSpPr>
          <p:cNvPr id="133160" name="Rectangle 40">
            <a:extLst>
              <a:ext uri="{FF2B5EF4-FFF2-40B4-BE49-F238E27FC236}">
                <a16:creationId xmlns:a16="http://schemas.microsoft.com/office/drawing/2014/main" id="{0B137FA0-E0C5-E14E-B9BA-D5917072AF50}"/>
              </a:ext>
            </a:extLst>
          </p:cNvPr>
          <p:cNvSpPr>
            <a:spLocks noChangeArrowheads="1"/>
          </p:cNvSpPr>
          <p:nvPr/>
        </p:nvSpPr>
        <p:spPr bwMode="auto">
          <a:xfrm>
            <a:off x="4508500" y="9540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4</a:t>
            </a:r>
            <a:r>
              <a:rPr kumimoji="0" lang="en-US" altLang="en-CN" sz="1600" baseline="30000">
                <a:solidFill>
                  <a:schemeClr val="bg1"/>
                </a:solidFill>
              </a:rPr>
              <a:t>th</a:t>
            </a:r>
            <a:endParaRPr kumimoji="0" lang="en-US" altLang="en-CN" sz="1600">
              <a:solidFill>
                <a:schemeClr val="bg1"/>
              </a:solidFill>
            </a:endParaRPr>
          </a:p>
        </p:txBody>
      </p:sp>
      <p:sp>
        <p:nvSpPr>
          <p:cNvPr id="133161" name="Rectangle 41">
            <a:extLst>
              <a:ext uri="{FF2B5EF4-FFF2-40B4-BE49-F238E27FC236}">
                <a16:creationId xmlns:a16="http://schemas.microsoft.com/office/drawing/2014/main" id="{53C6A8F5-666B-6A40-BF3A-C1757908048F}"/>
              </a:ext>
            </a:extLst>
          </p:cNvPr>
          <p:cNvSpPr>
            <a:spLocks noChangeArrowheads="1"/>
          </p:cNvSpPr>
          <p:nvPr/>
        </p:nvSpPr>
        <p:spPr bwMode="auto">
          <a:xfrm>
            <a:off x="381000" y="609600"/>
            <a:ext cx="4953000" cy="34448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i="1"/>
              <a:t>Men’s Preference Profile</a:t>
            </a:r>
            <a:endParaRPr kumimoji="0" lang="en-US" altLang="en-CN" sz="1600" i="1">
              <a:solidFill>
                <a:schemeClr val="bg1"/>
              </a:solidFill>
            </a:endParaRPr>
          </a:p>
        </p:txBody>
      </p:sp>
      <p:sp>
        <p:nvSpPr>
          <p:cNvPr id="133163" name="Rectangle 43">
            <a:extLst>
              <a:ext uri="{FF2B5EF4-FFF2-40B4-BE49-F238E27FC236}">
                <a16:creationId xmlns:a16="http://schemas.microsoft.com/office/drawing/2014/main" id="{8DCF9242-CB96-C946-96EF-7C78143F7D29}"/>
              </a:ext>
            </a:extLst>
          </p:cNvPr>
          <p:cNvSpPr>
            <a:spLocks noChangeArrowheads="1"/>
          </p:cNvSpPr>
          <p:nvPr/>
        </p:nvSpPr>
        <p:spPr bwMode="auto">
          <a:xfrm>
            <a:off x="381000" y="5568950"/>
            <a:ext cx="825500" cy="34448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E</a:t>
            </a:r>
          </a:p>
        </p:txBody>
      </p:sp>
      <p:sp>
        <p:nvSpPr>
          <p:cNvPr id="133164" name="Rectangle 44">
            <a:extLst>
              <a:ext uri="{FF2B5EF4-FFF2-40B4-BE49-F238E27FC236}">
                <a16:creationId xmlns:a16="http://schemas.microsoft.com/office/drawing/2014/main" id="{3234F908-AD16-BE4C-8692-8C5E84CEFFEA}"/>
              </a:ext>
            </a:extLst>
          </p:cNvPr>
          <p:cNvSpPr>
            <a:spLocks noChangeArrowheads="1"/>
          </p:cNvSpPr>
          <p:nvPr/>
        </p:nvSpPr>
        <p:spPr bwMode="auto">
          <a:xfrm>
            <a:off x="1206500" y="55689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Y</a:t>
            </a:r>
          </a:p>
        </p:txBody>
      </p:sp>
      <p:sp>
        <p:nvSpPr>
          <p:cNvPr id="133165" name="Rectangle 45">
            <a:extLst>
              <a:ext uri="{FF2B5EF4-FFF2-40B4-BE49-F238E27FC236}">
                <a16:creationId xmlns:a16="http://schemas.microsoft.com/office/drawing/2014/main" id="{3B470B7A-A83D-8340-87CB-A7D14A1D0872}"/>
              </a:ext>
            </a:extLst>
          </p:cNvPr>
          <p:cNvSpPr>
            <a:spLocks noChangeArrowheads="1"/>
          </p:cNvSpPr>
          <p:nvPr/>
        </p:nvSpPr>
        <p:spPr bwMode="auto">
          <a:xfrm>
            <a:off x="2857500" y="55689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Z</a:t>
            </a:r>
          </a:p>
        </p:txBody>
      </p:sp>
      <p:sp>
        <p:nvSpPr>
          <p:cNvPr id="133166" name="Rectangle 46">
            <a:extLst>
              <a:ext uri="{FF2B5EF4-FFF2-40B4-BE49-F238E27FC236}">
                <a16:creationId xmlns:a16="http://schemas.microsoft.com/office/drawing/2014/main" id="{DC6A57F4-EC59-B94B-9F1B-5F030C1B5B5B}"/>
              </a:ext>
            </a:extLst>
          </p:cNvPr>
          <p:cNvSpPr>
            <a:spLocks noChangeArrowheads="1"/>
          </p:cNvSpPr>
          <p:nvPr/>
        </p:nvSpPr>
        <p:spPr bwMode="auto">
          <a:xfrm>
            <a:off x="2032000" y="55689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W</a:t>
            </a:r>
          </a:p>
        </p:txBody>
      </p:sp>
      <p:sp>
        <p:nvSpPr>
          <p:cNvPr id="133167" name="Rectangle 47">
            <a:extLst>
              <a:ext uri="{FF2B5EF4-FFF2-40B4-BE49-F238E27FC236}">
                <a16:creationId xmlns:a16="http://schemas.microsoft.com/office/drawing/2014/main" id="{17C91229-CDE8-B74C-9B86-C3932F416980}"/>
              </a:ext>
            </a:extLst>
          </p:cNvPr>
          <p:cNvSpPr>
            <a:spLocks noChangeArrowheads="1"/>
          </p:cNvSpPr>
          <p:nvPr/>
        </p:nvSpPr>
        <p:spPr bwMode="auto">
          <a:xfrm>
            <a:off x="3683000" y="55689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X</a:t>
            </a:r>
          </a:p>
        </p:txBody>
      </p:sp>
      <p:sp>
        <p:nvSpPr>
          <p:cNvPr id="133168" name="Rectangle 48">
            <a:extLst>
              <a:ext uri="{FF2B5EF4-FFF2-40B4-BE49-F238E27FC236}">
                <a16:creationId xmlns:a16="http://schemas.microsoft.com/office/drawing/2014/main" id="{59646706-9C8D-644C-A20F-23AAAD19465F}"/>
              </a:ext>
            </a:extLst>
          </p:cNvPr>
          <p:cNvSpPr>
            <a:spLocks noChangeArrowheads="1"/>
          </p:cNvSpPr>
          <p:nvPr/>
        </p:nvSpPr>
        <p:spPr bwMode="auto">
          <a:xfrm>
            <a:off x="4508500" y="5568950"/>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V</a:t>
            </a:r>
          </a:p>
        </p:txBody>
      </p:sp>
      <p:sp>
        <p:nvSpPr>
          <p:cNvPr id="133169" name="Rectangle 49">
            <a:extLst>
              <a:ext uri="{FF2B5EF4-FFF2-40B4-BE49-F238E27FC236}">
                <a16:creationId xmlns:a16="http://schemas.microsoft.com/office/drawing/2014/main" id="{549BAAA7-C95A-9D4B-954C-3BC7C7CCF8F6}"/>
              </a:ext>
            </a:extLst>
          </p:cNvPr>
          <p:cNvSpPr>
            <a:spLocks noChangeArrowheads="1"/>
          </p:cNvSpPr>
          <p:nvPr/>
        </p:nvSpPr>
        <p:spPr bwMode="auto">
          <a:xfrm>
            <a:off x="381000" y="5226050"/>
            <a:ext cx="825500" cy="34290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D</a:t>
            </a:r>
          </a:p>
        </p:txBody>
      </p:sp>
      <p:sp>
        <p:nvSpPr>
          <p:cNvPr id="133170" name="Rectangle 50">
            <a:extLst>
              <a:ext uri="{FF2B5EF4-FFF2-40B4-BE49-F238E27FC236}">
                <a16:creationId xmlns:a16="http://schemas.microsoft.com/office/drawing/2014/main" id="{AB008634-4CFD-824A-B077-406C5389ACCB}"/>
              </a:ext>
            </a:extLst>
          </p:cNvPr>
          <p:cNvSpPr>
            <a:spLocks noChangeArrowheads="1"/>
          </p:cNvSpPr>
          <p:nvPr/>
        </p:nvSpPr>
        <p:spPr bwMode="auto">
          <a:xfrm>
            <a:off x="1206500" y="52260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V</a:t>
            </a:r>
          </a:p>
        </p:txBody>
      </p:sp>
      <p:sp>
        <p:nvSpPr>
          <p:cNvPr id="133171" name="Rectangle 51">
            <a:extLst>
              <a:ext uri="{FF2B5EF4-FFF2-40B4-BE49-F238E27FC236}">
                <a16:creationId xmlns:a16="http://schemas.microsoft.com/office/drawing/2014/main" id="{C9FC24DA-57F4-F74F-9EA3-541C40C0D5AA}"/>
              </a:ext>
            </a:extLst>
          </p:cNvPr>
          <p:cNvSpPr>
            <a:spLocks noChangeArrowheads="1"/>
          </p:cNvSpPr>
          <p:nvPr/>
        </p:nvSpPr>
        <p:spPr bwMode="auto">
          <a:xfrm>
            <a:off x="2857500" y="52260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Y</a:t>
            </a:r>
          </a:p>
        </p:txBody>
      </p:sp>
      <p:sp>
        <p:nvSpPr>
          <p:cNvPr id="133172" name="Rectangle 52">
            <a:extLst>
              <a:ext uri="{FF2B5EF4-FFF2-40B4-BE49-F238E27FC236}">
                <a16:creationId xmlns:a16="http://schemas.microsoft.com/office/drawing/2014/main" id="{C17BA87A-8A72-8844-B888-FF4B2253C42E}"/>
              </a:ext>
            </a:extLst>
          </p:cNvPr>
          <p:cNvSpPr>
            <a:spLocks noChangeArrowheads="1"/>
          </p:cNvSpPr>
          <p:nvPr/>
        </p:nvSpPr>
        <p:spPr bwMode="auto">
          <a:xfrm>
            <a:off x="2032000" y="52260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Z</a:t>
            </a:r>
          </a:p>
        </p:txBody>
      </p:sp>
      <p:sp>
        <p:nvSpPr>
          <p:cNvPr id="133173" name="Rectangle 53">
            <a:extLst>
              <a:ext uri="{FF2B5EF4-FFF2-40B4-BE49-F238E27FC236}">
                <a16:creationId xmlns:a16="http://schemas.microsoft.com/office/drawing/2014/main" id="{C3F1EF2B-98FB-1040-9BD8-177F265E5B24}"/>
              </a:ext>
            </a:extLst>
          </p:cNvPr>
          <p:cNvSpPr>
            <a:spLocks noChangeArrowheads="1"/>
          </p:cNvSpPr>
          <p:nvPr/>
        </p:nvSpPr>
        <p:spPr bwMode="auto">
          <a:xfrm>
            <a:off x="3683000" y="52260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X</a:t>
            </a:r>
          </a:p>
        </p:txBody>
      </p:sp>
      <p:sp>
        <p:nvSpPr>
          <p:cNvPr id="133174" name="Rectangle 54">
            <a:extLst>
              <a:ext uri="{FF2B5EF4-FFF2-40B4-BE49-F238E27FC236}">
                <a16:creationId xmlns:a16="http://schemas.microsoft.com/office/drawing/2014/main" id="{18FD1F7D-6392-6047-BEBA-BF49DBC1B081}"/>
              </a:ext>
            </a:extLst>
          </p:cNvPr>
          <p:cNvSpPr>
            <a:spLocks noChangeArrowheads="1"/>
          </p:cNvSpPr>
          <p:nvPr/>
        </p:nvSpPr>
        <p:spPr bwMode="auto">
          <a:xfrm>
            <a:off x="4508500" y="5226050"/>
            <a:ext cx="825500" cy="3429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W</a:t>
            </a:r>
          </a:p>
        </p:txBody>
      </p:sp>
      <p:sp>
        <p:nvSpPr>
          <p:cNvPr id="133175" name="Rectangle 55">
            <a:extLst>
              <a:ext uri="{FF2B5EF4-FFF2-40B4-BE49-F238E27FC236}">
                <a16:creationId xmlns:a16="http://schemas.microsoft.com/office/drawing/2014/main" id="{1B66C37A-FEB1-214E-AE72-C90305C34D99}"/>
              </a:ext>
            </a:extLst>
          </p:cNvPr>
          <p:cNvSpPr>
            <a:spLocks noChangeArrowheads="1"/>
          </p:cNvSpPr>
          <p:nvPr/>
        </p:nvSpPr>
        <p:spPr bwMode="auto">
          <a:xfrm>
            <a:off x="381000" y="4881563"/>
            <a:ext cx="825500" cy="344487"/>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C</a:t>
            </a:r>
          </a:p>
        </p:txBody>
      </p:sp>
      <p:sp>
        <p:nvSpPr>
          <p:cNvPr id="133176" name="Rectangle 56">
            <a:extLst>
              <a:ext uri="{FF2B5EF4-FFF2-40B4-BE49-F238E27FC236}">
                <a16:creationId xmlns:a16="http://schemas.microsoft.com/office/drawing/2014/main" id="{CF52EEEB-A270-3E40-BA30-F79FF0C439B3}"/>
              </a:ext>
            </a:extLst>
          </p:cNvPr>
          <p:cNvSpPr>
            <a:spLocks noChangeArrowheads="1"/>
          </p:cNvSpPr>
          <p:nvPr/>
        </p:nvSpPr>
        <p:spPr bwMode="auto">
          <a:xfrm>
            <a:off x="1206500" y="48815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W</a:t>
            </a:r>
          </a:p>
        </p:txBody>
      </p:sp>
      <p:sp>
        <p:nvSpPr>
          <p:cNvPr id="133177" name="Rectangle 57">
            <a:extLst>
              <a:ext uri="{FF2B5EF4-FFF2-40B4-BE49-F238E27FC236}">
                <a16:creationId xmlns:a16="http://schemas.microsoft.com/office/drawing/2014/main" id="{4B085DCE-4C1C-6044-B3BD-13D11111226F}"/>
              </a:ext>
            </a:extLst>
          </p:cNvPr>
          <p:cNvSpPr>
            <a:spLocks noChangeArrowheads="1"/>
          </p:cNvSpPr>
          <p:nvPr/>
        </p:nvSpPr>
        <p:spPr bwMode="auto">
          <a:xfrm>
            <a:off x="2857500" y="48815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Y</a:t>
            </a:r>
          </a:p>
        </p:txBody>
      </p:sp>
      <p:sp>
        <p:nvSpPr>
          <p:cNvPr id="133178" name="Rectangle 58">
            <a:extLst>
              <a:ext uri="{FF2B5EF4-FFF2-40B4-BE49-F238E27FC236}">
                <a16:creationId xmlns:a16="http://schemas.microsoft.com/office/drawing/2014/main" id="{F41F22DA-900C-B544-AF5B-17CDA3095E4E}"/>
              </a:ext>
            </a:extLst>
          </p:cNvPr>
          <p:cNvSpPr>
            <a:spLocks noChangeArrowheads="1"/>
          </p:cNvSpPr>
          <p:nvPr/>
        </p:nvSpPr>
        <p:spPr bwMode="auto">
          <a:xfrm>
            <a:off x="2032000" y="48815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X</a:t>
            </a:r>
          </a:p>
        </p:txBody>
      </p:sp>
      <p:sp>
        <p:nvSpPr>
          <p:cNvPr id="133179" name="Rectangle 59">
            <a:extLst>
              <a:ext uri="{FF2B5EF4-FFF2-40B4-BE49-F238E27FC236}">
                <a16:creationId xmlns:a16="http://schemas.microsoft.com/office/drawing/2014/main" id="{CF2FFD6F-1609-AE49-920E-680E152F0454}"/>
              </a:ext>
            </a:extLst>
          </p:cNvPr>
          <p:cNvSpPr>
            <a:spLocks noChangeArrowheads="1"/>
          </p:cNvSpPr>
          <p:nvPr/>
        </p:nvSpPr>
        <p:spPr bwMode="auto">
          <a:xfrm>
            <a:off x="3683000" y="48815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Z</a:t>
            </a:r>
          </a:p>
        </p:txBody>
      </p:sp>
      <p:sp>
        <p:nvSpPr>
          <p:cNvPr id="133180" name="Rectangle 60">
            <a:extLst>
              <a:ext uri="{FF2B5EF4-FFF2-40B4-BE49-F238E27FC236}">
                <a16:creationId xmlns:a16="http://schemas.microsoft.com/office/drawing/2014/main" id="{268E6038-7E8E-B04B-8AE4-2C66EA3D08E4}"/>
              </a:ext>
            </a:extLst>
          </p:cNvPr>
          <p:cNvSpPr>
            <a:spLocks noChangeArrowheads="1"/>
          </p:cNvSpPr>
          <p:nvPr/>
        </p:nvSpPr>
        <p:spPr bwMode="auto">
          <a:xfrm>
            <a:off x="4508500" y="4881563"/>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V</a:t>
            </a:r>
          </a:p>
        </p:txBody>
      </p:sp>
      <p:sp>
        <p:nvSpPr>
          <p:cNvPr id="133181" name="Rectangle 61">
            <a:extLst>
              <a:ext uri="{FF2B5EF4-FFF2-40B4-BE49-F238E27FC236}">
                <a16:creationId xmlns:a16="http://schemas.microsoft.com/office/drawing/2014/main" id="{EDBF9CC4-30B1-FD4D-970F-6E8DD389C4E3}"/>
              </a:ext>
            </a:extLst>
          </p:cNvPr>
          <p:cNvSpPr>
            <a:spLocks noChangeArrowheads="1"/>
          </p:cNvSpPr>
          <p:nvPr/>
        </p:nvSpPr>
        <p:spPr bwMode="auto">
          <a:xfrm>
            <a:off x="381000" y="4537075"/>
            <a:ext cx="825500" cy="344488"/>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B</a:t>
            </a:r>
          </a:p>
        </p:txBody>
      </p:sp>
      <p:sp>
        <p:nvSpPr>
          <p:cNvPr id="133182" name="Rectangle 62">
            <a:extLst>
              <a:ext uri="{FF2B5EF4-FFF2-40B4-BE49-F238E27FC236}">
                <a16:creationId xmlns:a16="http://schemas.microsoft.com/office/drawing/2014/main" id="{F0266516-29FB-8743-8AD7-900FC5F229BA}"/>
              </a:ext>
            </a:extLst>
          </p:cNvPr>
          <p:cNvSpPr>
            <a:spLocks noChangeArrowheads="1"/>
          </p:cNvSpPr>
          <p:nvPr/>
        </p:nvSpPr>
        <p:spPr bwMode="auto">
          <a:xfrm>
            <a:off x="1206500" y="45370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X</a:t>
            </a:r>
          </a:p>
        </p:txBody>
      </p:sp>
      <p:sp>
        <p:nvSpPr>
          <p:cNvPr id="133183" name="Rectangle 63">
            <a:extLst>
              <a:ext uri="{FF2B5EF4-FFF2-40B4-BE49-F238E27FC236}">
                <a16:creationId xmlns:a16="http://schemas.microsoft.com/office/drawing/2014/main" id="{7890532C-F9E0-BA44-B80A-DD3E7340237C}"/>
              </a:ext>
            </a:extLst>
          </p:cNvPr>
          <p:cNvSpPr>
            <a:spLocks noChangeArrowheads="1"/>
          </p:cNvSpPr>
          <p:nvPr/>
        </p:nvSpPr>
        <p:spPr bwMode="auto">
          <a:xfrm>
            <a:off x="2857500" y="45370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Y</a:t>
            </a:r>
          </a:p>
        </p:txBody>
      </p:sp>
      <p:sp>
        <p:nvSpPr>
          <p:cNvPr id="133184" name="Rectangle 64">
            <a:extLst>
              <a:ext uri="{FF2B5EF4-FFF2-40B4-BE49-F238E27FC236}">
                <a16:creationId xmlns:a16="http://schemas.microsoft.com/office/drawing/2014/main" id="{1CCE13A0-1CD6-314D-9EC3-BBA1FFEDD1B6}"/>
              </a:ext>
            </a:extLst>
          </p:cNvPr>
          <p:cNvSpPr>
            <a:spLocks noChangeArrowheads="1"/>
          </p:cNvSpPr>
          <p:nvPr/>
        </p:nvSpPr>
        <p:spPr bwMode="auto">
          <a:xfrm>
            <a:off x="2032000" y="45370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W</a:t>
            </a:r>
          </a:p>
        </p:txBody>
      </p:sp>
      <p:sp>
        <p:nvSpPr>
          <p:cNvPr id="133185" name="Rectangle 65">
            <a:extLst>
              <a:ext uri="{FF2B5EF4-FFF2-40B4-BE49-F238E27FC236}">
                <a16:creationId xmlns:a16="http://schemas.microsoft.com/office/drawing/2014/main" id="{955D6DE3-3774-5142-BF57-8A8B9C7F3713}"/>
              </a:ext>
            </a:extLst>
          </p:cNvPr>
          <p:cNvSpPr>
            <a:spLocks noChangeArrowheads="1"/>
          </p:cNvSpPr>
          <p:nvPr/>
        </p:nvSpPr>
        <p:spPr bwMode="auto">
          <a:xfrm>
            <a:off x="3683000" y="45370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V</a:t>
            </a:r>
          </a:p>
        </p:txBody>
      </p:sp>
      <p:sp>
        <p:nvSpPr>
          <p:cNvPr id="133186" name="Rectangle 66">
            <a:extLst>
              <a:ext uri="{FF2B5EF4-FFF2-40B4-BE49-F238E27FC236}">
                <a16:creationId xmlns:a16="http://schemas.microsoft.com/office/drawing/2014/main" id="{004A407C-8C63-3D42-8414-426C92B929B7}"/>
              </a:ext>
            </a:extLst>
          </p:cNvPr>
          <p:cNvSpPr>
            <a:spLocks noChangeArrowheads="1"/>
          </p:cNvSpPr>
          <p:nvPr/>
        </p:nvSpPr>
        <p:spPr bwMode="auto">
          <a:xfrm>
            <a:off x="4508500" y="4537075"/>
            <a:ext cx="825500" cy="3444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Z</a:t>
            </a:r>
          </a:p>
        </p:txBody>
      </p:sp>
      <p:sp>
        <p:nvSpPr>
          <p:cNvPr id="133187" name="Rectangle 67">
            <a:extLst>
              <a:ext uri="{FF2B5EF4-FFF2-40B4-BE49-F238E27FC236}">
                <a16:creationId xmlns:a16="http://schemas.microsoft.com/office/drawing/2014/main" id="{E405787F-EC7A-6C45-8ECE-392127138712}"/>
              </a:ext>
            </a:extLst>
          </p:cNvPr>
          <p:cNvSpPr>
            <a:spLocks noChangeArrowheads="1"/>
          </p:cNvSpPr>
          <p:nvPr/>
        </p:nvSpPr>
        <p:spPr bwMode="auto">
          <a:xfrm>
            <a:off x="381000" y="4192588"/>
            <a:ext cx="825500" cy="344487"/>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A</a:t>
            </a:r>
          </a:p>
        </p:txBody>
      </p:sp>
      <p:sp>
        <p:nvSpPr>
          <p:cNvPr id="133188" name="Rectangle 68">
            <a:extLst>
              <a:ext uri="{FF2B5EF4-FFF2-40B4-BE49-F238E27FC236}">
                <a16:creationId xmlns:a16="http://schemas.microsoft.com/office/drawing/2014/main" id="{01AFFB61-5A38-004B-B1A2-2ED0B03A64FA}"/>
              </a:ext>
            </a:extLst>
          </p:cNvPr>
          <p:cNvSpPr>
            <a:spLocks noChangeArrowheads="1"/>
          </p:cNvSpPr>
          <p:nvPr/>
        </p:nvSpPr>
        <p:spPr bwMode="auto">
          <a:xfrm>
            <a:off x="1206500" y="41925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Z</a:t>
            </a:r>
          </a:p>
        </p:txBody>
      </p:sp>
      <p:sp>
        <p:nvSpPr>
          <p:cNvPr id="133189" name="Rectangle 69">
            <a:extLst>
              <a:ext uri="{FF2B5EF4-FFF2-40B4-BE49-F238E27FC236}">
                <a16:creationId xmlns:a16="http://schemas.microsoft.com/office/drawing/2014/main" id="{77D32787-D3AA-FC4B-90C7-1E44CC632B09}"/>
              </a:ext>
            </a:extLst>
          </p:cNvPr>
          <p:cNvSpPr>
            <a:spLocks noChangeArrowheads="1"/>
          </p:cNvSpPr>
          <p:nvPr/>
        </p:nvSpPr>
        <p:spPr bwMode="auto">
          <a:xfrm>
            <a:off x="2857500" y="41925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W</a:t>
            </a:r>
          </a:p>
        </p:txBody>
      </p:sp>
      <p:sp>
        <p:nvSpPr>
          <p:cNvPr id="133190" name="Rectangle 70">
            <a:extLst>
              <a:ext uri="{FF2B5EF4-FFF2-40B4-BE49-F238E27FC236}">
                <a16:creationId xmlns:a16="http://schemas.microsoft.com/office/drawing/2014/main" id="{85B8EB2F-DC06-6D47-AA9F-2658F2DAF2FE}"/>
              </a:ext>
            </a:extLst>
          </p:cNvPr>
          <p:cNvSpPr>
            <a:spLocks noChangeArrowheads="1"/>
          </p:cNvSpPr>
          <p:nvPr/>
        </p:nvSpPr>
        <p:spPr bwMode="auto">
          <a:xfrm>
            <a:off x="2032000" y="41925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V</a:t>
            </a:r>
          </a:p>
        </p:txBody>
      </p:sp>
      <p:sp>
        <p:nvSpPr>
          <p:cNvPr id="133191" name="Rectangle 71">
            <a:extLst>
              <a:ext uri="{FF2B5EF4-FFF2-40B4-BE49-F238E27FC236}">
                <a16:creationId xmlns:a16="http://schemas.microsoft.com/office/drawing/2014/main" id="{E0581E2C-F393-0F4E-8407-9B7B625EC480}"/>
              </a:ext>
            </a:extLst>
          </p:cNvPr>
          <p:cNvSpPr>
            <a:spLocks noChangeArrowheads="1"/>
          </p:cNvSpPr>
          <p:nvPr/>
        </p:nvSpPr>
        <p:spPr bwMode="auto">
          <a:xfrm>
            <a:off x="3683000" y="41925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Y</a:t>
            </a:r>
          </a:p>
        </p:txBody>
      </p:sp>
      <p:sp>
        <p:nvSpPr>
          <p:cNvPr id="133192" name="Rectangle 72">
            <a:extLst>
              <a:ext uri="{FF2B5EF4-FFF2-40B4-BE49-F238E27FC236}">
                <a16:creationId xmlns:a16="http://schemas.microsoft.com/office/drawing/2014/main" id="{6DDCBE07-01F3-2D4B-8EA3-9F874804DFF0}"/>
              </a:ext>
            </a:extLst>
          </p:cNvPr>
          <p:cNvSpPr>
            <a:spLocks noChangeArrowheads="1"/>
          </p:cNvSpPr>
          <p:nvPr/>
        </p:nvSpPr>
        <p:spPr bwMode="auto">
          <a:xfrm>
            <a:off x="4508500" y="4192588"/>
            <a:ext cx="825500" cy="34448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dirty="0"/>
              <a:t>X</a:t>
            </a:r>
          </a:p>
        </p:txBody>
      </p:sp>
      <p:sp>
        <p:nvSpPr>
          <p:cNvPr id="133194" name="Rectangle 74">
            <a:extLst>
              <a:ext uri="{FF2B5EF4-FFF2-40B4-BE49-F238E27FC236}">
                <a16:creationId xmlns:a16="http://schemas.microsoft.com/office/drawing/2014/main" id="{2D65EB7E-0FC9-2C42-87C0-BC9C5EC09F70}"/>
              </a:ext>
            </a:extLst>
          </p:cNvPr>
          <p:cNvSpPr>
            <a:spLocks noChangeArrowheads="1"/>
          </p:cNvSpPr>
          <p:nvPr/>
        </p:nvSpPr>
        <p:spPr bwMode="auto">
          <a:xfrm>
            <a:off x="1206500" y="38496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0</a:t>
            </a:r>
            <a:r>
              <a:rPr kumimoji="0" lang="en-US" altLang="en-CN" sz="1600" baseline="30000">
                <a:solidFill>
                  <a:schemeClr val="bg1"/>
                </a:solidFill>
              </a:rPr>
              <a:t>th</a:t>
            </a:r>
            <a:endParaRPr kumimoji="0" lang="en-US" altLang="en-CN" sz="1600">
              <a:solidFill>
                <a:schemeClr val="bg1"/>
              </a:solidFill>
            </a:endParaRPr>
          </a:p>
        </p:txBody>
      </p:sp>
      <p:sp>
        <p:nvSpPr>
          <p:cNvPr id="133195" name="Rectangle 75">
            <a:extLst>
              <a:ext uri="{FF2B5EF4-FFF2-40B4-BE49-F238E27FC236}">
                <a16:creationId xmlns:a16="http://schemas.microsoft.com/office/drawing/2014/main" id="{2EBDDF19-36C5-554B-B651-5B4D3A85DCDA}"/>
              </a:ext>
            </a:extLst>
          </p:cNvPr>
          <p:cNvSpPr>
            <a:spLocks noChangeArrowheads="1"/>
          </p:cNvSpPr>
          <p:nvPr/>
        </p:nvSpPr>
        <p:spPr bwMode="auto">
          <a:xfrm>
            <a:off x="2032000" y="38496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1</a:t>
            </a:r>
            <a:r>
              <a:rPr kumimoji="0" lang="en-US" altLang="en-CN" sz="1600" baseline="30000">
                <a:solidFill>
                  <a:schemeClr val="bg1"/>
                </a:solidFill>
              </a:rPr>
              <a:t>st</a:t>
            </a:r>
            <a:endParaRPr kumimoji="0" lang="en-US" altLang="en-CN" sz="1600">
              <a:solidFill>
                <a:schemeClr val="bg1"/>
              </a:solidFill>
            </a:endParaRPr>
          </a:p>
        </p:txBody>
      </p:sp>
      <p:sp>
        <p:nvSpPr>
          <p:cNvPr id="133196" name="Rectangle 76">
            <a:extLst>
              <a:ext uri="{FF2B5EF4-FFF2-40B4-BE49-F238E27FC236}">
                <a16:creationId xmlns:a16="http://schemas.microsoft.com/office/drawing/2014/main" id="{2412184B-09EF-A343-B69F-191761091736}"/>
              </a:ext>
            </a:extLst>
          </p:cNvPr>
          <p:cNvSpPr>
            <a:spLocks noChangeArrowheads="1"/>
          </p:cNvSpPr>
          <p:nvPr/>
        </p:nvSpPr>
        <p:spPr bwMode="auto">
          <a:xfrm>
            <a:off x="2857500" y="38496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2</a:t>
            </a:r>
            <a:r>
              <a:rPr kumimoji="0" lang="en-US" altLang="en-CN" sz="1600" baseline="30000">
                <a:solidFill>
                  <a:schemeClr val="bg1"/>
                </a:solidFill>
              </a:rPr>
              <a:t>nd</a:t>
            </a:r>
            <a:endParaRPr kumimoji="0" lang="en-US" altLang="en-CN" sz="1600">
              <a:solidFill>
                <a:schemeClr val="bg1"/>
              </a:solidFill>
            </a:endParaRPr>
          </a:p>
        </p:txBody>
      </p:sp>
      <p:sp>
        <p:nvSpPr>
          <p:cNvPr id="133197" name="Rectangle 77">
            <a:extLst>
              <a:ext uri="{FF2B5EF4-FFF2-40B4-BE49-F238E27FC236}">
                <a16:creationId xmlns:a16="http://schemas.microsoft.com/office/drawing/2014/main" id="{21A702ED-A481-A647-A77E-2F2E607B28FC}"/>
              </a:ext>
            </a:extLst>
          </p:cNvPr>
          <p:cNvSpPr>
            <a:spLocks noChangeArrowheads="1"/>
          </p:cNvSpPr>
          <p:nvPr/>
        </p:nvSpPr>
        <p:spPr bwMode="auto">
          <a:xfrm>
            <a:off x="3683000" y="38496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3</a:t>
            </a:r>
            <a:r>
              <a:rPr kumimoji="0" lang="en-US" altLang="en-CN" sz="1600" baseline="30000">
                <a:solidFill>
                  <a:schemeClr val="bg1"/>
                </a:solidFill>
              </a:rPr>
              <a:t>rd</a:t>
            </a:r>
            <a:endParaRPr kumimoji="0" lang="en-US" altLang="en-CN" sz="1600">
              <a:solidFill>
                <a:schemeClr val="bg1"/>
              </a:solidFill>
            </a:endParaRPr>
          </a:p>
        </p:txBody>
      </p:sp>
      <p:sp>
        <p:nvSpPr>
          <p:cNvPr id="133198" name="Rectangle 78">
            <a:extLst>
              <a:ext uri="{FF2B5EF4-FFF2-40B4-BE49-F238E27FC236}">
                <a16:creationId xmlns:a16="http://schemas.microsoft.com/office/drawing/2014/main" id="{0591F565-F982-BA4F-B273-F497FD477C40}"/>
              </a:ext>
            </a:extLst>
          </p:cNvPr>
          <p:cNvSpPr>
            <a:spLocks noChangeArrowheads="1"/>
          </p:cNvSpPr>
          <p:nvPr/>
        </p:nvSpPr>
        <p:spPr bwMode="auto">
          <a:xfrm>
            <a:off x="4508500" y="3849688"/>
            <a:ext cx="825500" cy="342900"/>
          </a:xfrm>
          <a:prstGeom prst="rect">
            <a:avLst/>
          </a:prstGeom>
          <a:solidFill>
            <a:srgbClr val="3333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a:solidFill>
                  <a:schemeClr val="bg1"/>
                </a:solidFill>
              </a:rPr>
              <a:t>4</a:t>
            </a:r>
            <a:r>
              <a:rPr kumimoji="0" lang="en-US" altLang="en-CN" sz="1600" baseline="30000">
                <a:solidFill>
                  <a:schemeClr val="bg1"/>
                </a:solidFill>
              </a:rPr>
              <a:t>th</a:t>
            </a:r>
            <a:endParaRPr kumimoji="0" lang="en-US" altLang="en-CN" sz="1600">
              <a:solidFill>
                <a:schemeClr val="bg1"/>
              </a:solidFill>
            </a:endParaRPr>
          </a:p>
        </p:txBody>
      </p:sp>
      <p:sp>
        <p:nvSpPr>
          <p:cNvPr id="133199" name="Rectangle 79">
            <a:extLst>
              <a:ext uri="{FF2B5EF4-FFF2-40B4-BE49-F238E27FC236}">
                <a16:creationId xmlns:a16="http://schemas.microsoft.com/office/drawing/2014/main" id="{D1721CBC-DD89-1D49-BC3E-0A44234BCAA5}"/>
              </a:ext>
            </a:extLst>
          </p:cNvPr>
          <p:cNvSpPr>
            <a:spLocks noChangeArrowheads="1"/>
          </p:cNvSpPr>
          <p:nvPr/>
        </p:nvSpPr>
        <p:spPr bwMode="auto">
          <a:xfrm>
            <a:off x="381000" y="3505200"/>
            <a:ext cx="4953000" cy="3444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ltLang="en-CN" sz="1600" i="1"/>
              <a:t>Women’s Preference Profile</a:t>
            </a:r>
            <a:endParaRPr kumimoji="0" lang="en-US" altLang="en-CN" sz="1600" i="1">
              <a:solidFill>
                <a:schemeClr val="bg1"/>
              </a:solidFill>
            </a:endParaRPr>
          </a:p>
        </p:txBody>
      </p:sp>
    </p:spTree>
    <p:extLst>
      <p:ext uri="{BB962C8B-B14F-4D97-AF65-F5344CB8AC3E}">
        <p14:creationId xmlns:p14="http://schemas.microsoft.com/office/powerpoint/2010/main" val="208278112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lnSpc>
          <a:spcPct val="70000"/>
        </a:lnSpc>
        <a:spcBef>
          <a:spcPct val="0"/>
        </a:spcBef>
        <a:spcAft>
          <a:spcPct val="0"/>
        </a:spcAft>
        <a:defRPr kumimoji="1" sz="3200" b="1" kern="1200">
          <a:solidFill>
            <a:srgbClr val="660066"/>
          </a:solidFill>
          <a:latin typeface="+mj-lt"/>
          <a:ea typeface="+mj-ea"/>
          <a:cs typeface="+mj-cs"/>
        </a:defRPr>
      </a:lvl1pPr>
      <a:lvl2pPr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2pPr>
      <a:lvl3pPr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3pPr>
      <a:lvl4pPr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4pPr>
      <a:lvl5pPr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5pPr>
      <a:lvl6pPr marL="457200"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6pPr>
      <a:lvl7pPr marL="914400"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7pPr>
      <a:lvl8pPr marL="1371600"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8pPr>
      <a:lvl9pPr marL="1828800" algn="ctr" rtl="0" eaLnBrk="0" fontAlgn="base" hangingPunct="0">
        <a:lnSpc>
          <a:spcPct val="70000"/>
        </a:lnSpc>
        <a:spcBef>
          <a:spcPct val="0"/>
        </a:spcBef>
        <a:spcAft>
          <a:spcPct val="0"/>
        </a:spcAft>
        <a:defRPr kumimoji="1" sz="3200" b="1">
          <a:solidFill>
            <a:srgbClr val="660066"/>
          </a:solidFill>
          <a:latin typeface="Comic Sans MS" panose="030F0902030302020204" pitchFamily="66" charset="0"/>
        </a:defRPr>
      </a:lvl9pPr>
    </p:titleStyle>
    <p:bodyStyle>
      <a:lvl1pPr algn="l" rtl="0" eaLnBrk="0" fontAlgn="base" hangingPunct="0">
        <a:spcBef>
          <a:spcPct val="20000"/>
        </a:spcBef>
        <a:spcAft>
          <a:spcPct val="0"/>
        </a:spcAft>
        <a:buClr>
          <a:srgbClr val="003399"/>
        </a:buClr>
        <a:buSzPct val="50000"/>
        <a:buFont typeface="Monotype Sorts" pitchFamily="2" charset="2"/>
        <a:defRPr kumimoji="1" b="1" kern="1200">
          <a:solidFill>
            <a:srgbClr val="003399"/>
          </a:solidFill>
          <a:latin typeface="+mn-lt"/>
          <a:ea typeface="+mn-ea"/>
          <a:cs typeface="+mn-cs"/>
        </a:defRPr>
      </a:lvl1pPr>
      <a:lvl2pPr marL="346075" indent="-231775" algn="l" rtl="0" eaLnBrk="0" fontAlgn="base" hangingPunct="0">
        <a:lnSpc>
          <a:spcPct val="110000"/>
        </a:lnSpc>
        <a:spcBef>
          <a:spcPct val="20000"/>
        </a:spcBef>
        <a:spcAft>
          <a:spcPct val="0"/>
        </a:spcAft>
        <a:buClr>
          <a:schemeClr val="tx1"/>
        </a:buClr>
        <a:buSzPct val="35000"/>
        <a:buFont typeface="Monotype Sorts" pitchFamily="2" charset="2"/>
        <a:buChar char="n"/>
        <a:defRPr kumimoji="1" b="1" kern="1200">
          <a:solidFill>
            <a:schemeClr val="tx1"/>
          </a:solidFill>
          <a:latin typeface="+mn-lt"/>
          <a:ea typeface="+mn-ea"/>
          <a:cs typeface="+mn-cs"/>
        </a:defRPr>
      </a:lvl2pPr>
      <a:lvl3pPr marL="627063" indent="-166688" algn="l" rtl="0" eaLnBrk="0" fontAlgn="base" hangingPunct="0">
        <a:spcBef>
          <a:spcPct val="20000"/>
        </a:spcBef>
        <a:spcAft>
          <a:spcPct val="0"/>
        </a:spcAft>
        <a:buClr>
          <a:srgbClr val="006600"/>
        </a:buClr>
        <a:buSzPct val="80000"/>
        <a:buChar char="–"/>
        <a:defRPr kumimoji="1" b="1" kern="1200">
          <a:solidFill>
            <a:srgbClr val="004000"/>
          </a:solidFill>
          <a:latin typeface="+mn-lt"/>
          <a:ea typeface="+mn-ea"/>
          <a:cs typeface="+mn-cs"/>
        </a:defRPr>
      </a:lvl3pPr>
      <a:lvl4pPr marL="1147763" indent="-404813" algn="l" rtl="0" eaLnBrk="0" fontAlgn="base" hangingPunct="0">
        <a:spcBef>
          <a:spcPct val="20000"/>
        </a:spcBef>
        <a:spcAft>
          <a:spcPct val="0"/>
        </a:spcAft>
        <a:buClr>
          <a:schemeClr val="tx1"/>
        </a:buClr>
        <a:buFont typeface="Wingdings" pitchFamily="2" charset="2"/>
        <a:buChar char="!"/>
        <a:defRPr kumimoji="1" b="1" kern="1200">
          <a:solidFill>
            <a:schemeClr val="folHlink"/>
          </a:solidFill>
          <a:latin typeface="+mn-lt"/>
          <a:ea typeface="+mn-ea"/>
          <a:cs typeface="+mn-cs"/>
        </a:defRPr>
      </a:lvl4pPr>
      <a:lvl5pPr marL="1539875" indent="-169863" algn="l" rtl="0" eaLnBrk="0" fontAlgn="base" hangingPunct="0">
        <a:spcBef>
          <a:spcPct val="20000"/>
        </a:spcBef>
        <a:spcAft>
          <a:spcPct val="0"/>
        </a:spcAft>
        <a:buClr>
          <a:schemeClr val="hlink"/>
        </a:buClr>
        <a:buSzPct val="100000"/>
        <a:buChar char="–"/>
        <a:defRPr kumimoji="1"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ngding@cs.ucla.edu" TargetMode="External"/><Relationship Id="rId2" Type="http://schemas.openxmlformats.org/officeDocument/2006/relationships/hyperlink" Target="mailto:guoyunq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mo-propose-and-reject.ppt#-1,1,Propose-and-Reject%20Dem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5QLxAp8mRKo" TargetMode="External"/><Relationship Id="rId2" Type="http://schemas.openxmlformats.org/officeDocument/2006/relationships/hyperlink" Target="https://leetcode.com/problems/count-unhappy-friends/" TargetMode="External"/><Relationship Id="rId1" Type="http://schemas.openxmlformats.org/officeDocument/2006/relationships/slideLayout" Target="../slideLayouts/slideLayout2.xml"/><Relationship Id="rId4" Type="http://schemas.openxmlformats.org/officeDocument/2006/relationships/hyperlink" Target="https://bit.ly/3gUfwv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C06FA0DF-9F41-3A44-A454-CB476D47F78D}"/>
              </a:ext>
            </a:extLst>
          </p:cNvPr>
          <p:cNvSpPr>
            <a:spLocks noGrp="1" noChangeArrowheads="1"/>
          </p:cNvSpPr>
          <p:nvPr>
            <p:ph type="ctrTitle" sz="quarter"/>
          </p:nvPr>
        </p:nvSpPr>
        <p:spPr/>
        <p:txBody>
          <a:bodyPr/>
          <a:lstStyle/>
          <a:p>
            <a:r>
              <a:rPr lang="en-CN" altLang="en-CN"/>
              <a:t>CS</a:t>
            </a:r>
            <a:r>
              <a:rPr lang="en-US" altLang="zh-CN" dirty="0">
                <a:ea typeface="宋体" panose="02010600030101010101" pitchFamily="2" charset="-122"/>
              </a:rPr>
              <a:t>180:</a:t>
            </a:r>
            <a:r>
              <a:rPr lang="zh-CN" altLang="en-US" dirty="0">
                <a:ea typeface="宋体" panose="02010600030101010101" pitchFamily="2" charset="-122"/>
              </a:rPr>
              <a:t> </a:t>
            </a:r>
            <a:r>
              <a:rPr lang="en-US" altLang="zh-CN" dirty="0">
                <a:ea typeface="宋体" panose="02010600030101010101" pitchFamily="2" charset="-122"/>
              </a:rPr>
              <a:t>Summer</a:t>
            </a:r>
            <a:r>
              <a:rPr lang="zh-CN" altLang="en-US" dirty="0">
                <a:ea typeface="宋体" panose="02010600030101010101" pitchFamily="2" charset="-122"/>
              </a:rPr>
              <a:t> </a:t>
            </a:r>
            <a:r>
              <a:rPr lang="en-US" altLang="zh-CN" dirty="0">
                <a:ea typeface="宋体" panose="02010600030101010101" pitchFamily="2" charset="-122"/>
              </a:rPr>
              <a:t>2021</a:t>
            </a:r>
            <a:endParaRPr lang="en-CN" altLang="en-CN"/>
          </a:p>
        </p:txBody>
      </p:sp>
      <p:sp>
        <p:nvSpPr>
          <p:cNvPr id="77826" name="Subtitle 2">
            <a:extLst>
              <a:ext uri="{FF2B5EF4-FFF2-40B4-BE49-F238E27FC236}">
                <a16:creationId xmlns:a16="http://schemas.microsoft.com/office/drawing/2014/main" id="{EDE71BA0-503E-C549-A655-8F8AB483A84B}"/>
              </a:ext>
            </a:extLst>
          </p:cNvPr>
          <p:cNvSpPr>
            <a:spLocks noGrp="1"/>
          </p:cNvSpPr>
          <p:nvPr>
            <p:ph type="subTitle" sz="quarter" idx="1"/>
          </p:nvPr>
        </p:nvSpPr>
        <p:spPr>
          <a:extLst>
            <a:ext uri="{91240B29-F687-4F45-9708-019B960494DF}">
              <a14:hiddenLine xmlns:a14="http://schemas.microsoft.com/office/drawing/2010/main" w="9525">
                <a:solidFill>
                  <a:schemeClr val="tx1"/>
                </a:solidFill>
                <a:miter lim="800000"/>
                <a:headEnd/>
                <a:tailEnd type="none" w="sm" len="sm"/>
              </a14:hiddenLine>
            </a:ext>
          </a:extLst>
        </p:spPr>
        <p:txBody>
          <a:bodyPr/>
          <a:lstStyle/>
          <a:p>
            <a:r>
              <a:rPr lang="en-US" altLang="en-CN" dirty="0"/>
              <a:t>Introduction to Algorithms and Complexity</a:t>
            </a:r>
          </a:p>
          <a:p>
            <a:r>
              <a:rPr lang="en-US" altLang="en-CN" dirty="0"/>
              <a:t>The Gale-Shapely Algorithm for Stable Matching </a:t>
            </a:r>
          </a:p>
          <a:p>
            <a:endParaRPr lang="en-US" altLang="en-CN" dirty="0"/>
          </a:p>
          <a:p>
            <a:r>
              <a:rPr lang="en-US" altLang="zh-CN" dirty="0">
                <a:ea typeface="宋体" panose="02010600030101010101" pitchFamily="2" charset="-122"/>
              </a:rPr>
              <a:t>Prof.</a:t>
            </a:r>
            <a:r>
              <a:rPr lang="zh-CN" altLang="en-US" dirty="0">
                <a:ea typeface="宋体" panose="02010600030101010101" pitchFamily="2" charset="-122"/>
              </a:rPr>
              <a:t> </a:t>
            </a:r>
            <a:r>
              <a:rPr lang="en-US" altLang="zh-CN" dirty="0">
                <a:ea typeface="宋体" panose="02010600030101010101" pitchFamily="2" charset="-122"/>
              </a:rPr>
              <a:t>	Mark</a:t>
            </a:r>
            <a:r>
              <a:rPr lang="zh-CN" altLang="en-US" dirty="0">
                <a:ea typeface="宋体" panose="02010600030101010101" pitchFamily="2" charset="-122"/>
              </a:rPr>
              <a:t> </a:t>
            </a:r>
            <a:r>
              <a:rPr lang="en-US" altLang="zh-CN" dirty="0">
                <a:ea typeface="宋体" panose="02010600030101010101" pitchFamily="2" charset="-122"/>
              </a:rPr>
              <a:t>Burgin</a:t>
            </a:r>
          </a:p>
          <a:p>
            <a:endParaRPr lang="en-US" altLang="en-CN" dirty="0"/>
          </a:p>
          <a:p>
            <a:r>
              <a:rPr lang="en-US" altLang="zh-CN" dirty="0">
                <a:ea typeface="宋体" panose="02010600030101010101" pitchFamily="2" charset="-122"/>
              </a:rPr>
              <a:t>TAs:</a:t>
            </a:r>
            <a:r>
              <a:rPr lang="zh-CN" altLang="en-US" dirty="0">
                <a:ea typeface="宋体" panose="02010600030101010101" pitchFamily="2" charset="-122"/>
              </a:rPr>
              <a:t> </a:t>
            </a:r>
            <a:r>
              <a:rPr lang="en-US" altLang="zh-CN" dirty="0">
                <a:ea typeface="宋体" panose="02010600030101010101" pitchFamily="2" charset="-122"/>
              </a:rPr>
              <a:t>	Yunqi Guo </a:t>
            </a:r>
            <a:r>
              <a:rPr lang="en-US" altLang="zh-CN" dirty="0">
                <a:ea typeface="宋体" panose="02010600030101010101" pitchFamily="2" charset="-122"/>
                <a:hlinkClick r:id="rId2"/>
              </a:rPr>
              <a:t>guoyunqi@gmail.com</a:t>
            </a:r>
            <a:endParaRPr lang="en-US" altLang="zh-CN" dirty="0">
              <a:ea typeface="宋体" panose="02010600030101010101" pitchFamily="2" charset="-122"/>
            </a:endParaRPr>
          </a:p>
          <a:p>
            <a:r>
              <a:rPr lang="en-US" altLang="zh-CN" dirty="0">
                <a:ea typeface="宋体" panose="02010600030101010101" pitchFamily="2" charset="-122"/>
              </a:rPr>
              <a:t>	Ling Ding </a:t>
            </a:r>
            <a:r>
              <a:rPr lang="en-US" u="sng" dirty="0">
                <a:hlinkClick r:id="rId3"/>
              </a:rPr>
              <a:t>lingding@cs.ucla.edu</a:t>
            </a:r>
            <a:endParaRPr lang="en-US" altLang="zh-CN" dirty="0">
              <a:ea typeface="宋体" panose="02010600030101010101" pitchFamily="2" charset="-122"/>
            </a:endParaRPr>
          </a:p>
          <a:p>
            <a:endParaRPr lang="en-US" altLang="en-CN" dirty="0"/>
          </a:p>
          <a:p>
            <a:r>
              <a:rPr lang="en-US" altLang="en-CN" sz="1100" dirty="0"/>
              <a:t>Some slides thanks to Kevin Wayne, ©2005 Pearson-Addison Wesley, used by permission of the publisher.</a:t>
            </a:r>
          </a:p>
          <a:p>
            <a:endParaRPr lang="en-US" altLang="en-CN" dirty="0"/>
          </a:p>
          <a:p>
            <a:endParaRPr lang="en-CN" altLang="en-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A68D-759E-7646-8C9A-42231F363BF1}"/>
              </a:ext>
            </a:extLst>
          </p:cNvPr>
          <p:cNvSpPr>
            <a:spLocks noGrp="1"/>
          </p:cNvSpPr>
          <p:nvPr>
            <p:ph type="title"/>
          </p:nvPr>
        </p:nvSpPr>
        <p:spPr/>
        <p:txBody>
          <a:bodyPr/>
          <a:lstStyle/>
          <a:p>
            <a:r>
              <a:rPr lang="en-US" dirty="0"/>
              <a:t>Selection of Data Structure</a:t>
            </a:r>
            <a:endParaRPr lang="en-CN" dirty="0"/>
          </a:p>
        </p:txBody>
      </p:sp>
      <p:sp>
        <p:nvSpPr>
          <p:cNvPr id="3" name="Content Placeholder 2">
            <a:extLst>
              <a:ext uri="{FF2B5EF4-FFF2-40B4-BE49-F238E27FC236}">
                <a16:creationId xmlns:a16="http://schemas.microsoft.com/office/drawing/2014/main" id="{DAE89BA8-2A7C-8D4B-BF8C-39A60ED811A1}"/>
              </a:ext>
            </a:extLst>
          </p:cNvPr>
          <p:cNvSpPr>
            <a:spLocks noGrp="1"/>
          </p:cNvSpPr>
          <p:nvPr>
            <p:ph idx="1"/>
          </p:nvPr>
        </p:nvSpPr>
        <p:spPr/>
        <p:txBody>
          <a:bodyPr/>
          <a:lstStyle/>
          <a:p>
            <a:r>
              <a:rPr lang="en-US" dirty="0"/>
              <a:t>The choice of data model depends on two consideration: </a:t>
            </a:r>
          </a:p>
          <a:p>
            <a:endParaRPr lang="en-US" dirty="0"/>
          </a:p>
          <a:p>
            <a:pPr marL="285750" indent="-285750">
              <a:buFont typeface="Arial" panose="020B0604020202020204" pitchFamily="34" charset="0"/>
              <a:buChar char="•"/>
            </a:pPr>
            <a:r>
              <a:rPr lang="en-US" dirty="0"/>
              <a:t>It must be rich enough in structure to represent the relationship between data elements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structure should be simple enough that one can effectively process the data when necessary</a:t>
            </a:r>
            <a:endParaRPr lang="en-CN" dirty="0"/>
          </a:p>
        </p:txBody>
      </p:sp>
      <p:sp>
        <p:nvSpPr>
          <p:cNvPr id="4" name="Slide Number Placeholder 3">
            <a:extLst>
              <a:ext uri="{FF2B5EF4-FFF2-40B4-BE49-F238E27FC236}">
                <a16:creationId xmlns:a16="http://schemas.microsoft.com/office/drawing/2014/main" id="{53303BF8-0E94-214F-9D95-23E8030068DE}"/>
              </a:ext>
            </a:extLst>
          </p:cNvPr>
          <p:cNvSpPr>
            <a:spLocks noGrp="1"/>
          </p:cNvSpPr>
          <p:nvPr>
            <p:ph type="sldNum" sz="quarter" idx="10"/>
          </p:nvPr>
        </p:nvSpPr>
        <p:spPr/>
        <p:txBody>
          <a:bodyPr/>
          <a:lstStyle/>
          <a:p>
            <a:pPr>
              <a:defRPr/>
            </a:pPr>
            <a:fld id="{B197B0EF-B309-0348-83C7-3BE20B7CBE20}" type="slidenum">
              <a:rPr lang="en-US" altLang="en-CN" smtClean="0"/>
              <a:pPr>
                <a:defRPr/>
              </a:pPr>
              <a:t>10</a:t>
            </a:fld>
            <a:endParaRPr lang="en-US" altLang="en-CN" sz="1400"/>
          </a:p>
        </p:txBody>
      </p:sp>
    </p:spTree>
    <p:extLst>
      <p:ext uri="{BB962C8B-B14F-4D97-AF65-F5344CB8AC3E}">
        <p14:creationId xmlns:p14="http://schemas.microsoft.com/office/powerpoint/2010/main" val="271123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8FAC-4A3D-584C-8C6B-795B5961A509}"/>
              </a:ext>
            </a:extLst>
          </p:cNvPr>
          <p:cNvSpPr>
            <a:spLocks noGrp="1"/>
          </p:cNvSpPr>
          <p:nvPr>
            <p:ph type="title"/>
          </p:nvPr>
        </p:nvSpPr>
        <p:spPr/>
        <p:txBody>
          <a:bodyPr/>
          <a:lstStyle/>
          <a:p>
            <a:r>
              <a:rPr lang="en-US" dirty="0"/>
              <a:t>List</a:t>
            </a:r>
            <a:endParaRPr lang="en-CN" dirty="0"/>
          </a:p>
        </p:txBody>
      </p:sp>
      <p:sp>
        <p:nvSpPr>
          <p:cNvPr id="3" name="Content Placeholder 2">
            <a:extLst>
              <a:ext uri="{FF2B5EF4-FFF2-40B4-BE49-F238E27FC236}">
                <a16:creationId xmlns:a16="http://schemas.microsoft.com/office/drawing/2014/main" id="{BE58395B-D72B-5146-A60C-0FA905AF93F2}"/>
              </a:ext>
            </a:extLst>
          </p:cNvPr>
          <p:cNvSpPr>
            <a:spLocks noGrp="1"/>
          </p:cNvSpPr>
          <p:nvPr>
            <p:ph idx="1"/>
          </p:nvPr>
        </p:nvSpPr>
        <p:spPr/>
        <p:txBody>
          <a:bodyPr/>
          <a:lstStyle/>
          <a:p>
            <a:r>
              <a:rPr lang="en-US" dirty="0"/>
              <a:t>A Flexible structure, because can grow and shrink on demand. </a:t>
            </a:r>
          </a:p>
          <a:p>
            <a:endParaRPr lang="en-US" dirty="0"/>
          </a:p>
          <a:p>
            <a:r>
              <a:rPr lang="en-US" dirty="0"/>
              <a:t>Elements can be: </a:t>
            </a:r>
          </a:p>
          <a:p>
            <a:pPr marL="285750" indent="-285750">
              <a:buFont typeface="Arial" panose="020B0604020202020204" pitchFamily="34" charset="0"/>
              <a:buChar char="•"/>
            </a:pPr>
            <a:r>
              <a:rPr lang="en-US" dirty="0"/>
              <a:t>Inserted </a:t>
            </a:r>
          </a:p>
          <a:p>
            <a:pPr marL="285750" indent="-285750">
              <a:buFont typeface="Arial" panose="020B0604020202020204" pitchFamily="34" charset="0"/>
              <a:buChar char="•"/>
            </a:pPr>
            <a:r>
              <a:rPr lang="en-US" dirty="0"/>
              <a:t>Accessed </a:t>
            </a:r>
          </a:p>
          <a:p>
            <a:pPr marL="285750" indent="-285750">
              <a:buFont typeface="Arial" panose="020B0604020202020204" pitchFamily="34" charset="0"/>
              <a:buChar char="•"/>
            </a:pPr>
            <a:r>
              <a:rPr lang="en-US" dirty="0"/>
              <a:t>Deleted </a:t>
            </a:r>
          </a:p>
          <a:p>
            <a:r>
              <a:rPr lang="en-US" dirty="0"/>
              <a:t>At any position</a:t>
            </a:r>
            <a:endParaRPr lang="en-CN" dirty="0"/>
          </a:p>
        </p:txBody>
      </p:sp>
      <p:sp>
        <p:nvSpPr>
          <p:cNvPr id="4" name="Slide Number Placeholder 3">
            <a:extLst>
              <a:ext uri="{FF2B5EF4-FFF2-40B4-BE49-F238E27FC236}">
                <a16:creationId xmlns:a16="http://schemas.microsoft.com/office/drawing/2014/main" id="{7AE42D9F-778C-C448-9F8C-318FFBC85290}"/>
              </a:ext>
            </a:extLst>
          </p:cNvPr>
          <p:cNvSpPr>
            <a:spLocks noGrp="1"/>
          </p:cNvSpPr>
          <p:nvPr>
            <p:ph type="sldNum" sz="quarter" idx="10"/>
          </p:nvPr>
        </p:nvSpPr>
        <p:spPr/>
        <p:txBody>
          <a:bodyPr/>
          <a:lstStyle/>
          <a:p>
            <a:pPr>
              <a:defRPr/>
            </a:pPr>
            <a:fld id="{B197B0EF-B309-0348-83C7-3BE20B7CBE20}" type="slidenum">
              <a:rPr lang="en-US" altLang="en-CN" smtClean="0"/>
              <a:pPr>
                <a:defRPr/>
              </a:pPr>
              <a:t>11</a:t>
            </a:fld>
            <a:endParaRPr lang="en-US" altLang="en-CN" sz="1400"/>
          </a:p>
        </p:txBody>
      </p:sp>
      <p:pic>
        <p:nvPicPr>
          <p:cNvPr id="5" name="Picture 4">
            <a:extLst>
              <a:ext uri="{FF2B5EF4-FFF2-40B4-BE49-F238E27FC236}">
                <a16:creationId xmlns:a16="http://schemas.microsoft.com/office/drawing/2014/main" id="{6DAA69EB-3BCF-0741-A247-A2E86658EF86}"/>
              </a:ext>
            </a:extLst>
          </p:cNvPr>
          <p:cNvPicPr>
            <a:picLocks noChangeAspect="1"/>
          </p:cNvPicPr>
          <p:nvPr/>
        </p:nvPicPr>
        <p:blipFill>
          <a:blip r:embed="rId2"/>
          <a:stretch>
            <a:fillRect/>
          </a:stretch>
        </p:blipFill>
        <p:spPr>
          <a:xfrm>
            <a:off x="914400" y="4343454"/>
            <a:ext cx="7239000" cy="500118"/>
          </a:xfrm>
          <a:prstGeom prst="rect">
            <a:avLst/>
          </a:prstGeom>
        </p:spPr>
      </p:pic>
    </p:spTree>
    <p:extLst>
      <p:ext uri="{BB962C8B-B14F-4D97-AF65-F5344CB8AC3E}">
        <p14:creationId xmlns:p14="http://schemas.microsoft.com/office/powerpoint/2010/main" val="107738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A035-B9F9-3B42-9F96-05ACC287BE44}"/>
              </a:ext>
            </a:extLst>
          </p:cNvPr>
          <p:cNvSpPr>
            <a:spLocks noGrp="1"/>
          </p:cNvSpPr>
          <p:nvPr>
            <p:ph type="title"/>
          </p:nvPr>
        </p:nvSpPr>
        <p:spPr/>
        <p:txBody>
          <a:bodyPr/>
          <a:lstStyle/>
          <a:p>
            <a:r>
              <a:rPr lang="en-US"/>
              <a:t>Stacks</a:t>
            </a:r>
            <a:endParaRPr lang="en-CN" dirty="0"/>
          </a:p>
        </p:txBody>
      </p:sp>
      <p:sp>
        <p:nvSpPr>
          <p:cNvPr id="3" name="Content Placeholder 2">
            <a:extLst>
              <a:ext uri="{FF2B5EF4-FFF2-40B4-BE49-F238E27FC236}">
                <a16:creationId xmlns:a16="http://schemas.microsoft.com/office/drawing/2014/main" id="{48B7390F-24D1-8A48-B0D5-2FD7195D6D4A}"/>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US" sz="3200" dirty="0"/>
              <a:t>Collection with access only to the last element inserted </a:t>
            </a:r>
          </a:p>
          <a:p>
            <a:pPr marL="285750" indent="-285750">
              <a:lnSpc>
                <a:spcPct val="150000"/>
              </a:lnSpc>
              <a:buFont typeface="Arial" panose="020B0604020202020204" pitchFamily="34" charset="0"/>
              <a:buChar char="•"/>
            </a:pPr>
            <a:r>
              <a:rPr lang="en-US" sz="3200" dirty="0"/>
              <a:t>Last in first out </a:t>
            </a:r>
          </a:p>
          <a:p>
            <a:pPr marL="285750" indent="-285750">
              <a:lnSpc>
                <a:spcPct val="150000"/>
              </a:lnSpc>
              <a:buFont typeface="Arial" panose="020B0604020202020204" pitchFamily="34" charset="0"/>
              <a:buChar char="•"/>
            </a:pPr>
            <a:r>
              <a:rPr lang="en-US" sz="3200" dirty="0"/>
              <a:t>Insert/push </a:t>
            </a:r>
          </a:p>
          <a:p>
            <a:pPr marL="285750" indent="-285750">
              <a:lnSpc>
                <a:spcPct val="150000"/>
              </a:lnSpc>
              <a:buFont typeface="Arial" panose="020B0604020202020204" pitchFamily="34" charset="0"/>
              <a:buChar char="•"/>
            </a:pPr>
            <a:r>
              <a:rPr lang="en-US" sz="3200" dirty="0"/>
              <a:t>Remove/pop </a:t>
            </a:r>
          </a:p>
          <a:p>
            <a:pPr marL="285750" indent="-285750">
              <a:lnSpc>
                <a:spcPct val="150000"/>
              </a:lnSpc>
              <a:buFont typeface="Arial" panose="020B0604020202020204" pitchFamily="34" charset="0"/>
              <a:buChar char="•"/>
            </a:pPr>
            <a:r>
              <a:rPr lang="en-US" sz="3200" dirty="0"/>
              <a:t>top </a:t>
            </a:r>
          </a:p>
          <a:p>
            <a:pPr marL="285750" indent="-285750">
              <a:lnSpc>
                <a:spcPct val="150000"/>
              </a:lnSpc>
              <a:buFont typeface="Arial" panose="020B0604020202020204" pitchFamily="34" charset="0"/>
              <a:buChar char="•"/>
            </a:pPr>
            <a:r>
              <a:rPr lang="en-US" sz="3200" dirty="0"/>
              <a:t>make empty</a:t>
            </a:r>
            <a:endParaRPr lang="en-CN" sz="3200" dirty="0"/>
          </a:p>
        </p:txBody>
      </p:sp>
      <p:sp>
        <p:nvSpPr>
          <p:cNvPr id="4" name="Slide Number Placeholder 3">
            <a:extLst>
              <a:ext uri="{FF2B5EF4-FFF2-40B4-BE49-F238E27FC236}">
                <a16:creationId xmlns:a16="http://schemas.microsoft.com/office/drawing/2014/main" id="{0B7D5F32-B6CD-224D-A789-F6F4178A2FB4}"/>
              </a:ext>
            </a:extLst>
          </p:cNvPr>
          <p:cNvSpPr>
            <a:spLocks noGrp="1"/>
          </p:cNvSpPr>
          <p:nvPr>
            <p:ph type="sldNum" sz="quarter" idx="10"/>
          </p:nvPr>
        </p:nvSpPr>
        <p:spPr/>
        <p:txBody>
          <a:bodyPr/>
          <a:lstStyle/>
          <a:p>
            <a:pPr>
              <a:defRPr/>
            </a:pPr>
            <a:fld id="{B197B0EF-B309-0348-83C7-3BE20B7CBE20}" type="slidenum">
              <a:rPr lang="en-US" altLang="en-CN" smtClean="0"/>
              <a:pPr>
                <a:defRPr/>
              </a:pPr>
              <a:t>12</a:t>
            </a:fld>
            <a:endParaRPr lang="en-US" altLang="en-CN" sz="1400"/>
          </a:p>
        </p:txBody>
      </p:sp>
      <p:pic>
        <p:nvPicPr>
          <p:cNvPr id="5" name="Picture 4">
            <a:extLst>
              <a:ext uri="{FF2B5EF4-FFF2-40B4-BE49-F238E27FC236}">
                <a16:creationId xmlns:a16="http://schemas.microsoft.com/office/drawing/2014/main" id="{BA2269B4-11DC-2348-B374-9472FA22B703}"/>
              </a:ext>
            </a:extLst>
          </p:cNvPr>
          <p:cNvPicPr>
            <a:picLocks noChangeAspect="1"/>
          </p:cNvPicPr>
          <p:nvPr/>
        </p:nvPicPr>
        <p:blipFill>
          <a:blip r:embed="rId2"/>
          <a:stretch>
            <a:fillRect/>
          </a:stretch>
        </p:blipFill>
        <p:spPr>
          <a:xfrm>
            <a:off x="4168588" y="3058236"/>
            <a:ext cx="4483922" cy="3571164"/>
          </a:xfrm>
          <a:prstGeom prst="rect">
            <a:avLst/>
          </a:prstGeom>
        </p:spPr>
      </p:pic>
    </p:spTree>
    <p:extLst>
      <p:ext uri="{BB962C8B-B14F-4D97-AF65-F5344CB8AC3E}">
        <p14:creationId xmlns:p14="http://schemas.microsoft.com/office/powerpoint/2010/main" val="240483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A035-B9F9-3B42-9F96-05ACC287BE44}"/>
              </a:ext>
            </a:extLst>
          </p:cNvPr>
          <p:cNvSpPr>
            <a:spLocks noGrp="1"/>
          </p:cNvSpPr>
          <p:nvPr>
            <p:ph type="title"/>
          </p:nvPr>
        </p:nvSpPr>
        <p:spPr/>
        <p:txBody>
          <a:bodyPr/>
          <a:lstStyle/>
          <a:p>
            <a:r>
              <a:rPr lang="en-US" dirty="0"/>
              <a:t>Queues</a:t>
            </a:r>
            <a:endParaRPr lang="en-CN" dirty="0"/>
          </a:p>
        </p:txBody>
      </p:sp>
      <p:sp>
        <p:nvSpPr>
          <p:cNvPr id="3" name="Content Placeholder 2">
            <a:extLst>
              <a:ext uri="{FF2B5EF4-FFF2-40B4-BE49-F238E27FC236}">
                <a16:creationId xmlns:a16="http://schemas.microsoft.com/office/drawing/2014/main" id="{48B7390F-24D1-8A48-B0D5-2FD7195D6D4A}"/>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US" sz="2400" dirty="0"/>
              <a:t>Collection with access only to the item that has been present the longest</a:t>
            </a:r>
          </a:p>
          <a:p>
            <a:pPr marL="285750" indent="-285750">
              <a:lnSpc>
                <a:spcPct val="150000"/>
              </a:lnSpc>
              <a:buFont typeface="Arial" panose="020B0604020202020204" pitchFamily="34" charset="0"/>
              <a:buChar char="•"/>
            </a:pPr>
            <a:r>
              <a:rPr lang="en-US" sz="2400" dirty="0"/>
              <a:t>Last in last out or first in first out</a:t>
            </a:r>
          </a:p>
          <a:p>
            <a:pPr marL="285750" indent="-285750">
              <a:lnSpc>
                <a:spcPct val="150000"/>
              </a:lnSpc>
              <a:buFont typeface="Arial" panose="020B0604020202020204" pitchFamily="34" charset="0"/>
              <a:buChar char="•"/>
            </a:pPr>
            <a:r>
              <a:rPr lang="en-US" sz="2400" dirty="0"/>
              <a:t>enqueue, dequeue, front</a:t>
            </a:r>
          </a:p>
          <a:p>
            <a:pPr marL="285750" indent="-285750">
              <a:lnSpc>
                <a:spcPct val="150000"/>
              </a:lnSpc>
              <a:buFont typeface="Arial" panose="020B0604020202020204" pitchFamily="34" charset="0"/>
              <a:buChar char="•"/>
            </a:pPr>
            <a:r>
              <a:rPr lang="en-US" sz="2400" dirty="0"/>
              <a:t>priority queues and dequeue</a:t>
            </a:r>
            <a:endParaRPr lang="en-CN" sz="2400" dirty="0"/>
          </a:p>
        </p:txBody>
      </p:sp>
      <p:sp>
        <p:nvSpPr>
          <p:cNvPr id="4" name="Slide Number Placeholder 3">
            <a:extLst>
              <a:ext uri="{FF2B5EF4-FFF2-40B4-BE49-F238E27FC236}">
                <a16:creationId xmlns:a16="http://schemas.microsoft.com/office/drawing/2014/main" id="{0B7D5F32-B6CD-224D-A789-F6F4178A2FB4}"/>
              </a:ext>
            </a:extLst>
          </p:cNvPr>
          <p:cNvSpPr>
            <a:spLocks noGrp="1"/>
          </p:cNvSpPr>
          <p:nvPr>
            <p:ph type="sldNum" sz="quarter" idx="10"/>
          </p:nvPr>
        </p:nvSpPr>
        <p:spPr/>
        <p:txBody>
          <a:bodyPr/>
          <a:lstStyle/>
          <a:p>
            <a:pPr>
              <a:defRPr/>
            </a:pPr>
            <a:fld id="{B197B0EF-B309-0348-83C7-3BE20B7CBE20}" type="slidenum">
              <a:rPr lang="en-US" altLang="en-CN" smtClean="0"/>
              <a:pPr>
                <a:defRPr/>
              </a:pPr>
              <a:t>13</a:t>
            </a:fld>
            <a:endParaRPr lang="en-US" altLang="en-CN" sz="1400"/>
          </a:p>
        </p:txBody>
      </p:sp>
      <p:pic>
        <p:nvPicPr>
          <p:cNvPr id="7" name="Picture 6">
            <a:extLst>
              <a:ext uri="{FF2B5EF4-FFF2-40B4-BE49-F238E27FC236}">
                <a16:creationId xmlns:a16="http://schemas.microsoft.com/office/drawing/2014/main" id="{E7732FEB-D7A8-B747-972E-5F3E4F37BE54}"/>
              </a:ext>
            </a:extLst>
          </p:cNvPr>
          <p:cNvPicPr>
            <a:picLocks noChangeAspect="1"/>
          </p:cNvPicPr>
          <p:nvPr/>
        </p:nvPicPr>
        <p:blipFill>
          <a:blip r:embed="rId2"/>
          <a:stretch>
            <a:fillRect/>
          </a:stretch>
        </p:blipFill>
        <p:spPr>
          <a:xfrm>
            <a:off x="609600" y="4206240"/>
            <a:ext cx="7785243" cy="2118360"/>
          </a:xfrm>
          <a:prstGeom prst="rect">
            <a:avLst/>
          </a:prstGeom>
        </p:spPr>
      </p:pic>
    </p:spTree>
    <p:extLst>
      <p:ext uri="{BB962C8B-B14F-4D97-AF65-F5344CB8AC3E}">
        <p14:creationId xmlns:p14="http://schemas.microsoft.com/office/powerpoint/2010/main" val="49198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0605-7625-2C43-BF50-31D38EC5293C}"/>
              </a:ext>
            </a:extLst>
          </p:cNvPr>
          <p:cNvSpPr>
            <a:spLocks noGrp="1"/>
          </p:cNvSpPr>
          <p:nvPr>
            <p:ph type="title"/>
          </p:nvPr>
        </p:nvSpPr>
        <p:spPr/>
        <p:txBody>
          <a:bodyPr/>
          <a:lstStyle/>
          <a:p>
            <a:r>
              <a:rPr lang="en-CN" dirty="0"/>
              <a:t>Tree</a:t>
            </a:r>
          </a:p>
        </p:txBody>
      </p:sp>
      <p:sp>
        <p:nvSpPr>
          <p:cNvPr id="3" name="Content Placeholder 2">
            <a:extLst>
              <a:ext uri="{FF2B5EF4-FFF2-40B4-BE49-F238E27FC236}">
                <a16:creationId xmlns:a16="http://schemas.microsoft.com/office/drawing/2014/main" id="{1980E3A0-2A78-174A-90A9-C1CABE88EC37}"/>
              </a:ext>
            </a:extLst>
          </p:cNvPr>
          <p:cNvSpPr>
            <a:spLocks noGrp="1"/>
          </p:cNvSpPr>
          <p:nvPr>
            <p:ph idx="1"/>
          </p:nvPr>
        </p:nvSpPr>
        <p:spPr/>
        <p:txBody>
          <a:bodyPr/>
          <a:lstStyle/>
          <a:p>
            <a:pPr marL="285750" indent="-285750">
              <a:buFont typeface="Arial" panose="020B0604020202020204" pitchFamily="34" charset="0"/>
              <a:buChar char="•"/>
            </a:pPr>
            <a:r>
              <a:rPr lang="en-US" dirty="0"/>
              <a:t>A Tree is a collection of elements called nodes.</a:t>
            </a:r>
          </a:p>
          <a:p>
            <a:pPr marL="285750" indent="-285750">
              <a:buFont typeface="Arial" panose="020B0604020202020204" pitchFamily="34" charset="0"/>
              <a:buChar char="•"/>
            </a:pPr>
            <a:r>
              <a:rPr lang="en-US" dirty="0"/>
              <a:t>One of the node is distinguished as a root, along with a relation (“parenthood”) that places a hierarchical structure on the nodes.</a:t>
            </a:r>
            <a:endParaRPr lang="en-CN" dirty="0"/>
          </a:p>
        </p:txBody>
      </p:sp>
      <p:sp>
        <p:nvSpPr>
          <p:cNvPr id="4" name="Slide Number Placeholder 3">
            <a:extLst>
              <a:ext uri="{FF2B5EF4-FFF2-40B4-BE49-F238E27FC236}">
                <a16:creationId xmlns:a16="http://schemas.microsoft.com/office/drawing/2014/main" id="{AF70B290-EDFE-3E43-BFA5-4F271430EFEA}"/>
              </a:ext>
            </a:extLst>
          </p:cNvPr>
          <p:cNvSpPr>
            <a:spLocks noGrp="1"/>
          </p:cNvSpPr>
          <p:nvPr>
            <p:ph type="sldNum" sz="quarter" idx="10"/>
          </p:nvPr>
        </p:nvSpPr>
        <p:spPr/>
        <p:txBody>
          <a:bodyPr/>
          <a:lstStyle/>
          <a:p>
            <a:pPr>
              <a:defRPr/>
            </a:pPr>
            <a:fld id="{B197B0EF-B309-0348-83C7-3BE20B7CBE20}" type="slidenum">
              <a:rPr lang="en-US" altLang="en-CN" smtClean="0"/>
              <a:pPr>
                <a:defRPr/>
              </a:pPr>
              <a:t>14</a:t>
            </a:fld>
            <a:endParaRPr lang="en-US" altLang="en-CN" sz="1400"/>
          </a:p>
        </p:txBody>
      </p:sp>
      <p:pic>
        <p:nvPicPr>
          <p:cNvPr id="5" name="Picture 4">
            <a:extLst>
              <a:ext uri="{FF2B5EF4-FFF2-40B4-BE49-F238E27FC236}">
                <a16:creationId xmlns:a16="http://schemas.microsoft.com/office/drawing/2014/main" id="{B3CC45F6-9DCA-504F-97E3-7FEC49E56C61}"/>
              </a:ext>
            </a:extLst>
          </p:cNvPr>
          <p:cNvPicPr>
            <a:picLocks noChangeAspect="1"/>
          </p:cNvPicPr>
          <p:nvPr/>
        </p:nvPicPr>
        <p:blipFill>
          <a:blip r:embed="rId2"/>
          <a:stretch>
            <a:fillRect/>
          </a:stretch>
        </p:blipFill>
        <p:spPr>
          <a:xfrm>
            <a:off x="1699006" y="2511552"/>
            <a:ext cx="5290523" cy="3630422"/>
          </a:xfrm>
          <a:prstGeom prst="rect">
            <a:avLst/>
          </a:prstGeom>
        </p:spPr>
      </p:pic>
    </p:spTree>
    <p:extLst>
      <p:ext uri="{BB962C8B-B14F-4D97-AF65-F5344CB8AC3E}">
        <p14:creationId xmlns:p14="http://schemas.microsoft.com/office/powerpoint/2010/main" val="414716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33CB6DF1-59CC-024E-A90B-0A7344EAEDBE}"/>
              </a:ext>
            </a:extLst>
          </p:cNvPr>
          <p:cNvSpPr>
            <a:spLocks noGrp="1" noChangeArrowheads="1"/>
          </p:cNvSpPr>
          <p:nvPr>
            <p:ph type="ctrTitle"/>
          </p:nvPr>
        </p:nvSpPr>
        <p:spPr>
          <a:xfrm>
            <a:off x="76200" y="0"/>
            <a:ext cx="8915400" cy="1524000"/>
          </a:xfrm>
          <a:noFill/>
        </p:spPr>
        <p:txBody>
          <a:bodyPr/>
          <a:lstStyle/>
          <a:p>
            <a:r>
              <a:rPr lang="en-US" altLang="en-CN"/>
              <a:t>1.1  A First Problem:  Stable Matching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3">
            <a:extLst>
              <a:ext uri="{FF2B5EF4-FFF2-40B4-BE49-F238E27FC236}">
                <a16:creationId xmlns:a16="http://schemas.microsoft.com/office/drawing/2014/main" id="{176A7394-DE4B-5C45-9E85-E5B0BA6D9FD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62CC938A-EFC9-EB4A-9B74-C9FFBFCC5997}" type="slidenum">
              <a:rPr lang="en-US" altLang="en-CN" sz="800"/>
              <a:pPr/>
              <a:t>16</a:t>
            </a:fld>
            <a:endParaRPr lang="en-US" altLang="en-CN" sz="1400"/>
          </a:p>
        </p:txBody>
      </p:sp>
      <p:sp>
        <p:nvSpPr>
          <p:cNvPr id="9218" name="Rectangle 2">
            <a:extLst>
              <a:ext uri="{FF2B5EF4-FFF2-40B4-BE49-F238E27FC236}">
                <a16:creationId xmlns:a16="http://schemas.microsoft.com/office/drawing/2014/main" id="{CDA8EB74-2C02-F742-9B57-5C890AE7986B}"/>
              </a:ext>
            </a:extLst>
          </p:cNvPr>
          <p:cNvSpPr>
            <a:spLocks noGrp="1" noChangeArrowheads="1"/>
          </p:cNvSpPr>
          <p:nvPr>
            <p:ph type="title"/>
          </p:nvPr>
        </p:nvSpPr>
        <p:spPr/>
        <p:txBody>
          <a:bodyPr/>
          <a:lstStyle/>
          <a:p>
            <a:r>
              <a:rPr lang="en-US" altLang="en-CN"/>
              <a:t>Stable Matching Problem</a:t>
            </a:r>
          </a:p>
        </p:txBody>
      </p:sp>
      <p:sp>
        <p:nvSpPr>
          <p:cNvPr id="9219" name="Rectangle 3">
            <a:extLst>
              <a:ext uri="{FF2B5EF4-FFF2-40B4-BE49-F238E27FC236}">
                <a16:creationId xmlns:a16="http://schemas.microsoft.com/office/drawing/2014/main" id="{88291759-5E65-504E-95C3-8DC361EC90EC}"/>
              </a:ext>
            </a:extLst>
          </p:cNvPr>
          <p:cNvSpPr>
            <a:spLocks noGrp="1" noChangeArrowheads="1"/>
          </p:cNvSpPr>
          <p:nvPr>
            <p:ph type="body" idx="1"/>
          </p:nvPr>
        </p:nvSpPr>
        <p:spPr>
          <a:xfrm>
            <a:off x="609600" y="914400"/>
            <a:ext cx="7848600" cy="2286000"/>
          </a:xfrm>
        </p:spPr>
        <p:txBody>
          <a:bodyPr/>
          <a:lstStyle/>
          <a:p>
            <a:r>
              <a:rPr lang="en-US" altLang="en-CN"/>
              <a:t>Goal.  </a:t>
            </a:r>
            <a:r>
              <a:rPr lang="en-US" altLang="en-CN">
                <a:solidFill>
                  <a:schemeClr val="tx1"/>
                </a:solidFill>
              </a:rPr>
              <a:t>Given n men and n women, find a "suitable" matching.</a:t>
            </a:r>
          </a:p>
          <a:p>
            <a:pPr lvl="1"/>
            <a:r>
              <a:rPr lang="en-US" altLang="en-CN"/>
              <a:t>Participants rate members of opposite sex.</a:t>
            </a:r>
          </a:p>
          <a:p>
            <a:pPr lvl="1"/>
            <a:r>
              <a:rPr lang="en-US" altLang="en-CN"/>
              <a:t>Each man lists women in order of preference from best to worst.</a:t>
            </a:r>
          </a:p>
          <a:p>
            <a:pPr lvl="1"/>
            <a:r>
              <a:rPr lang="en-US" altLang="en-CN"/>
              <a:t>Each woman lists men in order of preference from best to worst.</a:t>
            </a:r>
          </a:p>
          <a:p>
            <a:pPr lvl="1"/>
            <a:endParaRPr lang="en-US" altLang="en-CN"/>
          </a:p>
        </p:txBody>
      </p:sp>
      <p:sp>
        <p:nvSpPr>
          <p:cNvPr id="9220" name="Rectangle 16">
            <a:extLst>
              <a:ext uri="{FF2B5EF4-FFF2-40B4-BE49-F238E27FC236}">
                <a16:creationId xmlns:a16="http://schemas.microsoft.com/office/drawing/2014/main" id="{EC261676-E5FF-DF46-A5AC-68178DDAE400}"/>
              </a:ext>
            </a:extLst>
          </p:cNvPr>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Z</a:t>
            </a:r>
          </a:p>
        </p:txBody>
      </p:sp>
      <p:sp>
        <p:nvSpPr>
          <p:cNvPr id="9221" name="Rectangle 17">
            <a:extLst>
              <a:ext uri="{FF2B5EF4-FFF2-40B4-BE49-F238E27FC236}">
                <a16:creationId xmlns:a16="http://schemas.microsoft.com/office/drawing/2014/main" id="{5F879D93-54BD-0744-97D9-52BFA024E1FF}"/>
              </a:ext>
            </a:extLst>
          </p:cNvPr>
          <p:cNvSpPr>
            <a:spLocks noChangeAspect="1" noChangeArrowheads="1"/>
          </p:cNvSpPr>
          <p:nvPr/>
        </p:nvSpPr>
        <p:spPr bwMode="auto">
          <a:xfrm>
            <a:off x="13112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9222" name="Rectangle 18">
            <a:extLst>
              <a:ext uri="{FF2B5EF4-FFF2-40B4-BE49-F238E27FC236}">
                <a16:creationId xmlns:a16="http://schemas.microsoft.com/office/drawing/2014/main" id="{23C33ADE-3C27-CA4C-A8F1-0E23E90E3084}"/>
              </a:ext>
            </a:extLst>
          </p:cNvPr>
          <p:cNvSpPr>
            <a:spLocks noChangeAspect="1" noChangeArrowheads="1"/>
          </p:cNvSpPr>
          <p:nvPr/>
        </p:nvSpPr>
        <p:spPr bwMode="auto">
          <a:xfrm>
            <a:off x="32956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9223" name="Rectangle 19">
            <a:extLst>
              <a:ext uri="{FF2B5EF4-FFF2-40B4-BE49-F238E27FC236}">
                <a16:creationId xmlns:a16="http://schemas.microsoft.com/office/drawing/2014/main" id="{FDE55C25-7BF5-7C43-8654-2356C50353AA}"/>
              </a:ext>
            </a:extLst>
          </p:cNvPr>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9224" name="Rectangle 22">
            <a:extLst>
              <a:ext uri="{FF2B5EF4-FFF2-40B4-BE49-F238E27FC236}">
                <a16:creationId xmlns:a16="http://schemas.microsoft.com/office/drawing/2014/main" id="{5A3F6727-ED18-3843-B74E-ED40174FD256}"/>
              </a:ext>
            </a:extLst>
          </p:cNvPr>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Y</a:t>
            </a:r>
          </a:p>
        </p:txBody>
      </p:sp>
      <p:sp>
        <p:nvSpPr>
          <p:cNvPr id="9225" name="Rectangle 23">
            <a:extLst>
              <a:ext uri="{FF2B5EF4-FFF2-40B4-BE49-F238E27FC236}">
                <a16:creationId xmlns:a16="http://schemas.microsoft.com/office/drawing/2014/main" id="{DE47299F-A651-7946-860A-69038898D9BB}"/>
              </a:ext>
            </a:extLst>
          </p:cNvPr>
          <p:cNvSpPr>
            <a:spLocks noChangeAspect="1" noChangeArrowheads="1"/>
          </p:cNvSpPr>
          <p:nvPr/>
        </p:nvSpPr>
        <p:spPr bwMode="auto">
          <a:xfrm>
            <a:off x="13112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9226" name="Rectangle 24">
            <a:extLst>
              <a:ext uri="{FF2B5EF4-FFF2-40B4-BE49-F238E27FC236}">
                <a16:creationId xmlns:a16="http://schemas.microsoft.com/office/drawing/2014/main" id="{B89E347C-8FA7-8041-893D-CF6EA76710E7}"/>
              </a:ext>
            </a:extLst>
          </p:cNvPr>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9227" name="Rectangle 25">
            <a:extLst>
              <a:ext uri="{FF2B5EF4-FFF2-40B4-BE49-F238E27FC236}">
                <a16:creationId xmlns:a16="http://schemas.microsoft.com/office/drawing/2014/main" id="{3D59AF10-5E85-6B4D-8A2A-55F4165C2C54}"/>
              </a:ext>
            </a:extLst>
          </p:cNvPr>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9228" name="Rectangle 28">
            <a:extLst>
              <a:ext uri="{FF2B5EF4-FFF2-40B4-BE49-F238E27FC236}">
                <a16:creationId xmlns:a16="http://schemas.microsoft.com/office/drawing/2014/main" id="{7A1E5D17-9B7D-114C-AA36-FD878216BCE7}"/>
              </a:ext>
            </a:extLst>
          </p:cNvPr>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X</a:t>
            </a:r>
          </a:p>
        </p:txBody>
      </p:sp>
      <p:sp>
        <p:nvSpPr>
          <p:cNvPr id="9229" name="Rectangle 29">
            <a:extLst>
              <a:ext uri="{FF2B5EF4-FFF2-40B4-BE49-F238E27FC236}">
                <a16:creationId xmlns:a16="http://schemas.microsoft.com/office/drawing/2014/main" id="{E4524DB1-4704-E548-9FAB-39CB917EAF56}"/>
              </a:ext>
            </a:extLst>
          </p:cNvPr>
          <p:cNvSpPr>
            <a:spLocks noChangeAspect="1" noChangeArrowheads="1"/>
          </p:cNvSpPr>
          <p:nvPr/>
        </p:nvSpPr>
        <p:spPr bwMode="auto">
          <a:xfrm>
            <a:off x="13112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9230" name="Rectangle 30">
            <a:extLst>
              <a:ext uri="{FF2B5EF4-FFF2-40B4-BE49-F238E27FC236}">
                <a16:creationId xmlns:a16="http://schemas.microsoft.com/office/drawing/2014/main" id="{D89D6107-536B-7348-A219-C5C2B15CAE96}"/>
              </a:ext>
            </a:extLst>
          </p:cNvPr>
          <p:cNvSpPr>
            <a:spLocks noChangeAspect="1" noChangeArrowheads="1"/>
          </p:cNvSpPr>
          <p:nvPr/>
        </p:nvSpPr>
        <p:spPr bwMode="auto">
          <a:xfrm>
            <a:off x="32956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9231" name="Rectangle 31">
            <a:extLst>
              <a:ext uri="{FF2B5EF4-FFF2-40B4-BE49-F238E27FC236}">
                <a16:creationId xmlns:a16="http://schemas.microsoft.com/office/drawing/2014/main" id="{EFA3F616-9A4C-9A48-BF6A-B4F1C1EDEC31}"/>
              </a:ext>
            </a:extLst>
          </p:cNvPr>
          <p:cNvSpPr>
            <a:spLocks noChangeAspect="1" noChangeArrowheads="1"/>
          </p:cNvSpPr>
          <p:nvPr/>
        </p:nvSpPr>
        <p:spPr bwMode="auto">
          <a:xfrm>
            <a:off x="23034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9232" name="Rectangle 35">
            <a:extLst>
              <a:ext uri="{FF2B5EF4-FFF2-40B4-BE49-F238E27FC236}">
                <a16:creationId xmlns:a16="http://schemas.microsoft.com/office/drawing/2014/main" id="{1CAB9228-B443-C841-9871-6D2E919EC764}"/>
              </a:ext>
            </a:extLst>
          </p:cNvPr>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9233" name="Rectangle 36">
            <a:extLst>
              <a:ext uri="{FF2B5EF4-FFF2-40B4-BE49-F238E27FC236}">
                <a16:creationId xmlns:a16="http://schemas.microsoft.com/office/drawing/2014/main" id="{EB9C8651-D13D-D346-BCAB-45905F9D8F0A}"/>
              </a:ext>
            </a:extLst>
          </p:cNvPr>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9234" name="Rectangle 37">
            <a:extLst>
              <a:ext uri="{FF2B5EF4-FFF2-40B4-BE49-F238E27FC236}">
                <a16:creationId xmlns:a16="http://schemas.microsoft.com/office/drawing/2014/main" id="{E212A3DD-D6E0-BC48-9168-FA68F228485B}"/>
              </a:ext>
            </a:extLst>
          </p:cNvPr>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9235" name="Rectangle 40">
            <a:extLst>
              <a:ext uri="{FF2B5EF4-FFF2-40B4-BE49-F238E27FC236}">
                <a16:creationId xmlns:a16="http://schemas.microsoft.com/office/drawing/2014/main" id="{404949FC-210B-5E43-AB87-7BB227A95096}"/>
              </a:ext>
            </a:extLst>
          </p:cNvPr>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Men’s Preference Profile</a:t>
            </a:r>
            <a:endParaRPr kumimoji="0" lang="en-US" altLang="en-CN" sz="1400" i="1">
              <a:solidFill>
                <a:schemeClr val="bg1"/>
              </a:solidFill>
            </a:endParaRPr>
          </a:p>
        </p:txBody>
      </p:sp>
      <p:sp>
        <p:nvSpPr>
          <p:cNvPr id="9236" name="Text Box 50">
            <a:extLst>
              <a:ext uri="{FF2B5EF4-FFF2-40B4-BE49-F238E27FC236}">
                <a16:creationId xmlns:a16="http://schemas.microsoft.com/office/drawing/2014/main" id="{A814D4B1-64DA-7B44-8FE9-6B25DB19716C}"/>
              </a:ext>
            </a:extLst>
          </p:cNvPr>
          <p:cNvSpPr txBox="1">
            <a:spLocks noChangeArrowheads="1"/>
          </p:cNvSpPr>
          <p:nvPr/>
        </p:nvSpPr>
        <p:spPr bwMode="auto">
          <a:xfrm>
            <a:off x="15573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9237" name="Text Box 52">
            <a:extLst>
              <a:ext uri="{FF2B5EF4-FFF2-40B4-BE49-F238E27FC236}">
                <a16:creationId xmlns:a16="http://schemas.microsoft.com/office/drawing/2014/main" id="{1497B967-4728-434F-BFDB-6CC4C1DF0517}"/>
              </a:ext>
            </a:extLst>
          </p:cNvPr>
          <p:cNvSpPr txBox="1">
            <a:spLocks noChangeArrowheads="1"/>
          </p:cNvSpPr>
          <p:nvPr/>
        </p:nvSpPr>
        <p:spPr bwMode="auto">
          <a:xfrm>
            <a:off x="3429000" y="3124200"/>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9238" name="Rectangle 54">
            <a:extLst>
              <a:ext uri="{FF2B5EF4-FFF2-40B4-BE49-F238E27FC236}">
                <a16:creationId xmlns:a16="http://schemas.microsoft.com/office/drawing/2014/main" id="{D9F3B74A-3A04-0643-A545-2A3A2499BFFB}"/>
              </a:ext>
            </a:extLst>
          </p:cNvPr>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C</a:t>
            </a:r>
          </a:p>
        </p:txBody>
      </p:sp>
      <p:sp>
        <p:nvSpPr>
          <p:cNvPr id="9239" name="Rectangle 55">
            <a:extLst>
              <a:ext uri="{FF2B5EF4-FFF2-40B4-BE49-F238E27FC236}">
                <a16:creationId xmlns:a16="http://schemas.microsoft.com/office/drawing/2014/main" id="{1124D2EA-A534-7641-9917-BCA6FBF5EE9A}"/>
              </a:ext>
            </a:extLst>
          </p:cNvPr>
          <p:cNvSpPr>
            <a:spLocks noChangeAspect="1" noChangeArrowheads="1"/>
          </p:cNvSpPr>
          <p:nvPr/>
        </p:nvSpPr>
        <p:spPr bwMode="auto">
          <a:xfrm>
            <a:off x="57308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9240" name="Rectangle 56">
            <a:extLst>
              <a:ext uri="{FF2B5EF4-FFF2-40B4-BE49-F238E27FC236}">
                <a16:creationId xmlns:a16="http://schemas.microsoft.com/office/drawing/2014/main" id="{268202FC-726B-B94B-9BE9-7DBBAD8322EA}"/>
              </a:ext>
            </a:extLst>
          </p:cNvPr>
          <p:cNvSpPr>
            <a:spLocks noChangeAspect="1" noChangeArrowheads="1"/>
          </p:cNvSpPr>
          <p:nvPr/>
        </p:nvSpPr>
        <p:spPr bwMode="auto">
          <a:xfrm>
            <a:off x="77152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9241" name="Rectangle 57">
            <a:extLst>
              <a:ext uri="{FF2B5EF4-FFF2-40B4-BE49-F238E27FC236}">
                <a16:creationId xmlns:a16="http://schemas.microsoft.com/office/drawing/2014/main" id="{5218FA71-6DFD-424A-89C5-6B6B27F1E689}"/>
              </a:ext>
            </a:extLst>
          </p:cNvPr>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9242" name="Rectangle 58">
            <a:extLst>
              <a:ext uri="{FF2B5EF4-FFF2-40B4-BE49-F238E27FC236}">
                <a16:creationId xmlns:a16="http://schemas.microsoft.com/office/drawing/2014/main" id="{DBC4B259-564B-C647-A2B4-5E242D897612}"/>
              </a:ext>
            </a:extLst>
          </p:cNvPr>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B</a:t>
            </a:r>
          </a:p>
        </p:txBody>
      </p:sp>
      <p:sp>
        <p:nvSpPr>
          <p:cNvPr id="9243" name="Rectangle 59">
            <a:extLst>
              <a:ext uri="{FF2B5EF4-FFF2-40B4-BE49-F238E27FC236}">
                <a16:creationId xmlns:a16="http://schemas.microsoft.com/office/drawing/2014/main" id="{BC039481-13B7-8C45-9419-E3D9F99B7EB0}"/>
              </a:ext>
            </a:extLst>
          </p:cNvPr>
          <p:cNvSpPr>
            <a:spLocks noChangeAspect="1" noChangeArrowheads="1"/>
          </p:cNvSpPr>
          <p:nvPr/>
        </p:nvSpPr>
        <p:spPr bwMode="auto">
          <a:xfrm>
            <a:off x="57308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9244" name="Rectangle 60">
            <a:extLst>
              <a:ext uri="{FF2B5EF4-FFF2-40B4-BE49-F238E27FC236}">
                <a16:creationId xmlns:a16="http://schemas.microsoft.com/office/drawing/2014/main" id="{22E10B4A-158E-B94F-8BB1-CB7F2B4B11C3}"/>
              </a:ext>
            </a:extLst>
          </p:cNvPr>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9245" name="Rectangle 61">
            <a:extLst>
              <a:ext uri="{FF2B5EF4-FFF2-40B4-BE49-F238E27FC236}">
                <a16:creationId xmlns:a16="http://schemas.microsoft.com/office/drawing/2014/main" id="{533F2C01-F1EF-1A4B-9036-38FB0D82D21F}"/>
              </a:ext>
            </a:extLst>
          </p:cNvPr>
          <p:cNvSpPr>
            <a:spLocks noChangeAspect="1" noChangeArrowheads="1"/>
          </p:cNvSpPr>
          <p:nvPr/>
        </p:nvSpPr>
        <p:spPr bwMode="auto">
          <a:xfrm>
            <a:off x="67230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9246" name="Rectangle 62">
            <a:extLst>
              <a:ext uri="{FF2B5EF4-FFF2-40B4-BE49-F238E27FC236}">
                <a16:creationId xmlns:a16="http://schemas.microsoft.com/office/drawing/2014/main" id="{1AEA298F-C7CF-F244-9F99-2A7A3D4FE65E}"/>
              </a:ext>
            </a:extLst>
          </p:cNvPr>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A</a:t>
            </a:r>
          </a:p>
        </p:txBody>
      </p:sp>
      <p:sp>
        <p:nvSpPr>
          <p:cNvPr id="9247" name="Rectangle 63">
            <a:extLst>
              <a:ext uri="{FF2B5EF4-FFF2-40B4-BE49-F238E27FC236}">
                <a16:creationId xmlns:a16="http://schemas.microsoft.com/office/drawing/2014/main" id="{CBA2796A-1C6E-4D42-BA06-3CDFFD7A56DE}"/>
              </a:ext>
            </a:extLst>
          </p:cNvPr>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9248" name="Rectangle 64">
            <a:extLst>
              <a:ext uri="{FF2B5EF4-FFF2-40B4-BE49-F238E27FC236}">
                <a16:creationId xmlns:a16="http://schemas.microsoft.com/office/drawing/2014/main" id="{949468CD-7654-3D4F-8D29-D6C67C25E505}"/>
              </a:ext>
            </a:extLst>
          </p:cNvPr>
          <p:cNvSpPr>
            <a:spLocks noChangeAspect="1" noChangeArrowheads="1"/>
          </p:cNvSpPr>
          <p:nvPr/>
        </p:nvSpPr>
        <p:spPr bwMode="auto">
          <a:xfrm>
            <a:off x="77152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9249" name="Rectangle 65">
            <a:extLst>
              <a:ext uri="{FF2B5EF4-FFF2-40B4-BE49-F238E27FC236}">
                <a16:creationId xmlns:a16="http://schemas.microsoft.com/office/drawing/2014/main" id="{A051C991-7022-2449-936A-CEDD8D744548}"/>
              </a:ext>
            </a:extLst>
          </p:cNvPr>
          <p:cNvSpPr>
            <a:spLocks noChangeAspect="1" noChangeArrowheads="1"/>
          </p:cNvSpPr>
          <p:nvPr/>
        </p:nvSpPr>
        <p:spPr bwMode="auto">
          <a:xfrm>
            <a:off x="67230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9250" name="Rectangle 66">
            <a:extLst>
              <a:ext uri="{FF2B5EF4-FFF2-40B4-BE49-F238E27FC236}">
                <a16:creationId xmlns:a16="http://schemas.microsoft.com/office/drawing/2014/main" id="{8B878CDA-C75E-D048-88DF-1E96F2DB367D}"/>
              </a:ext>
            </a:extLst>
          </p:cNvPr>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9251" name="Rectangle 67">
            <a:extLst>
              <a:ext uri="{FF2B5EF4-FFF2-40B4-BE49-F238E27FC236}">
                <a16:creationId xmlns:a16="http://schemas.microsoft.com/office/drawing/2014/main" id="{FD74E9F8-5C0C-D242-A92B-EA37BE05F790}"/>
              </a:ext>
            </a:extLst>
          </p:cNvPr>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9252" name="Rectangle 68">
            <a:extLst>
              <a:ext uri="{FF2B5EF4-FFF2-40B4-BE49-F238E27FC236}">
                <a16:creationId xmlns:a16="http://schemas.microsoft.com/office/drawing/2014/main" id="{117A17FB-7CF9-164F-851C-CC9992C29FBD}"/>
              </a:ext>
            </a:extLst>
          </p:cNvPr>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9253" name="Rectangle 69">
            <a:extLst>
              <a:ext uri="{FF2B5EF4-FFF2-40B4-BE49-F238E27FC236}">
                <a16:creationId xmlns:a16="http://schemas.microsoft.com/office/drawing/2014/main" id="{DA00112B-438D-D949-B46E-FEBAA97017B1}"/>
              </a:ext>
            </a:extLst>
          </p:cNvPr>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Women’s Preference Profile</a:t>
            </a:r>
            <a:endParaRPr kumimoji="0" lang="en-US" altLang="en-CN" sz="1400" i="1">
              <a:solidFill>
                <a:schemeClr val="bg1"/>
              </a:solidFill>
            </a:endParaRPr>
          </a:p>
        </p:txBody>
      </p:sp>
      <p:sp>
        <p:nvSpPr>
          <p:cNvPr id="9254" name="Text Box 70">
            <a:extLst>
              <a:ext uri="{FF2B5EF4-FFF2-40B4-BE49-F238E27FC236}">
                <a16:creationId xmlns:a16="http://schemas.microsoft.com/office/drawing/2014/main" id="{10B760B5-E945-534E-A7D0-7875C777779E}"/>
              </a:ext>
            </a:extLst>
          </p:cNvPr>
          <p:cNvSpPr txBox="1">
            <a:spLocks noChangeArrowheads="1"/>
          </p:cNvSpPr>
          <p:nvPr/>
        </p:nvSpPr>
        <p:spPr bwMode="auto">
          <a:xfrm>
            <a:off x="59769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9255" name="Text Box 72">
            <a:extLst>
              <a:ext uri="{FF2B5EF4-FFF2-40B4-BE49-F238E27FC236}">
                <a16:creationId xmlns:a16="http://schemas.microsoft.com/office/drawing/2014/main" id="{E4003D15-4707-D748-A988-3342A1C86D38}"/>
              </a:ext>
            </a:extLst>
          </p:cNvPr>
          <p:cNvSpPr txBox="1">
            <a:spLocks noChangeArrowheads="1"/>
          </p:cNvSpPr>
          <p:nvPr/>
        </p:nvSpPr>
        <p:spPr bwMode="auto">
          <a:xfrm>
            <a:off x="7848600" y="3124200"/>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9256" name="Line 106">
            <a:extLst>
              <a:ext uri="{FF2B5EF4-FFF2-40B4-BE49-F238E27FC236}">
                <a16:creationId xmlns:a16="http://schemas.microsoft.com/office/drawing/2014/main" id="{2042EC58-91C0-DC48-A2E4-88E505C6ACB0}"/>
              </a:ext>
            </a:extLst>
          </p:cNvPr>
          <p:cNvSpPr>
            <a:spLocks noChangeShapeType="1"/>
          </p:cNvSpPr>
          <p:nvPr/>
        </p:nvSpPr>
        <p:spPr bwMode="auto">
          <a:xfrm>
            <a:off x="8153400" y="3363913"/>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9257" name="Line 107">
            <a:extLst>
              <a:ext uri="{FF2B5EF4-FFF2-40B4-BE49-F238E27FC236}">
                <a16:creationId xmlns:a16="http://schemas.microsoft.com/office/drawing/2014/main" id="{6E1AC6FB-4954-1043-91DD-3C3A2BD06F42}"/>
              </a:ext>
            </a:extLst>
          </p:cNvPr>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9258" name="Line 108">
            <a:extLst>
              <a:ext uri="{FF2B5EF4-FFF2-40B4-BE49-F238E27FC236}">
                <a16:creationId xmlns:a16="http://schemas.microsoft.com/office/drawing/2014/main" id="{0A6276D2-52A2-BB43-9835-B49063C848C3}"/>
              </a:ext>
            </a:extLst>
          </p:cNvPr>
          <p:cNvSpPr>
            <a:spLocks noChangeShapeType="1"/>
          </p:cNvSpPr>
          <p:nvPr/>
        </p:nvSpPr>
        <p:spPr bwMode="auto">
          <a:xfrm>
            <a:off x="38862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9259" name="Line 109">
            <a:extLst>
              <a:ext uri="{FF2B5EF4-FFF2-40B4-BE49-F238E27FC236}">
                <a16:creationId xmlns:a16="http://schemas.microsoft.com/office/drawing/2014/main" id="{8905A70F-A331-C247-88BF-62AEA7B627EE}"/>
              </a:ext>
            </a:extLst>
          </p:cNvPr>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3">
            <a:extLst>
              <a:ext uri="{FF2B5EF4-FFF2-40B4-BE49-F238E27FC236}">
                <a16:creationId xmlns:a16="http://schemas.microsoft.com/office/drawing/2014/main" id="{5019ECE6-F048-2E47-A4FC-72FCFC5D2AC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18644BC4-E0A4-1648-BB66-7D1A2AA0080A}" type="slidenum">
              <a:rPr lang="en-US" altLang="en-CN" sz="800"/>
              <a:pPr/>
              <a:t>17</a:t>
            </a:fld>
            <a:endParaRPr lang="en-US" altLang="en-CN" sz="1400"/>
          </a:p>
        </p:txBody>
      </p:sp>
      <p:sp>
        <p:nvSpPr>
          <p:cNvPr id="11266" name="Rectangle 2">
            <a:extLst>
              <a:ext uri="{FF2B5EF4-FFF2-40B4-BE49-F238E27FC236}">
                <a16:creationId xmlns:a16="http://schemas.microsoft.com/office/drawing/2014/main" id="{C1C13CFC-638C-F54C-8C55-9C92ED7C38CC}"/>
              </a:ext>
            </a:extLst>
          </p:cNvPr>
          <p:cNvSpPr>
            <a:spLocks noGrp="1" noChangeArrowheads="1"/>
          </p:cNvSpPr>
          <p:nvPr>
            <p:ph type="title"/>
          </p:nvPr>
        </p:nvSpPr>
        <p:spPr/>
        <p:txBody>
          <a:bodyPr/>
          <a:lstStyle/>
          <a:p>
            <a:r>
              <a:rPr lang="en-US" altLang="en-CN"/>
              <a:t>Stable Matching Problem</a:t>
            </a:r>
          </a:p>
        </p:txBody>
      </p:sp>
      <p:sp>
        <p:nvSpPr>
          <p:cNvPr id="11267" name="Rectangle 3">
            <a:extLst>
              <a:ext uri="{FF2B5EF4-FFF2-40B4-BE49-F238E27FC236}">
                <a16:creationId xmlns:a16="http://schemas.microsoft.com/office/drawing/2014/main" id="{FA170B7B-7CE6-AB4F-BD7A-40A9E81B90EA}"/>
              </a:ext>
            </a:extLst>
          </p:cNvPr>
          <p:cNvSpPr>
            <a:spLocks noGrp="1" noChangeArrowheads="1"/>
          </p:cNvSpPr>
          <p:nvPr>
            <p:ph type="body" idx="1"/>
          </p:nvPr>
        </p:nvSpPr>
        <p:spPr>
          <a:xfrm>
            <a:off x="609600" y="914400"/>
            <a:ext cx="7848600" cy="5181600"/>
          </a:xfrm>
        </p:spPr>
        <p:txBody>
          <a:bodyPr/>
          <a:lstStyle/>
          <a:p>
            <a:r>
              <a:rPr lang="en-US" altLang="en-CN" dirty="0"/>
              <a:t>Perfect matching:  </a:t>
            </a:r>
            <a:r>
              <a:rPr lang="en-US" altLang="en-CN" dirty="0">
                <a:solidFill>
                  <a:schemeClr val="tx1"/>
                </a:solidFill>
              </a:rPr>
              <a:t>everyone is matched monogamously. </a:t>
            </a:r>
          </a:p>
          <a:p>
            <a:pPr lvl="1"/>
            <a:r>
              <a:rPr lang="en-US" altLang="en-CN" dirty="0"/>
              <a:t>Each man gets exactly one woman.</a:t>
            </a:r>
          </a:p>
          <a:p>
            <a:pPr lvl="1"/>
            <a:r>
              <a:rPr lang="en-US" altLang="en-CN" dirty="0"/>
              <a:t>Each woman gets exactly one man.</a:t>
            </a:r>
          </a:p>
          <a:p>
            <a:endParaRPr lang="en-US" altLang="en-CN" dirty="0"/>
          </a:p>
          <a:p>
            <a:r>
              <a:rPr lang="en-US" altLang="en-CN" dirty="0"/>
              <a:t>Stability:  </a:t>
            </a:r>
            <a:r>
              <a:rPr lang="en-US" altLang="en-CN" dirty="0">
                <a:solidFill>
                  <a:schemeClr val="tx1"/>
                </a:solidFill>
              </a:rPr>
              <a:t>no incentive for some pair of participants to undermine assignment by joint action.</a:t>
            </a:r>
          </a:p>
          <a:p>
            <a:pPr lvl="1"/>
            <a:r>
              <a:rPr lang="en-US" altLang="en-CN" dirty="0"/>
              <a:t>In matching M, an unmatched pair m-w is </a:t>
            </a:r>
            <a:r>
              <a:rPr lang="en-US" altLang="en-CN" dirty="0">
                <a:solidFill>
                  <a:schemeClr val="accent1"/>
                </a:solidFill>
              </a:rPr>
              <a:t>unstable</a:t>
            </a:r>
            <a:r>
              <a:rPr lang="en-US" altLang="en-CN" dirty="0"/>
              <a:t> if man m and woman w prefer each other to current partners.</a:t>
            </a:r>
          </a:p>
          <a:p>
            <a:pPr lvl="1"/>
            <a:r>
              <a:rPr lang="en-US" altLang="en-CN" dirty="0"/>
              <a:t>Unstable pair m-w could each improve by eloping.</a:t>
            </a:r>
          </a:p>
          <a:p>
            <a:pPr lvl="1"/>
            <a:endParaRPr lang="en-US" altLang="en-CN" dirty="0"/>
          </a:p>
          <a:p>
            <a:r>
              <a:rPr lang="en-US" altLang="en-CN" dirty="0"/>
              <a:t>Stable matching:  </a:t>
            </a:r>
            <a:r>
              <a:rPr lang="en-US" altLang="en-CN" dirty="0">
                <a:solidFill>
                  <a:schemeClr val="tx1"/>
                </a:solidFill>
              </a:rPr>
              <a:t>perfect matching with no unstable pairs.</a:t>
            </a:r>
          </a:p>
          <a:p>
            <a:endParaRPr lang="en-US" altLang="en-CN" dirty="0">
              <a:solidFill>
                <a:schemeClr val="tx1"/>
              </a:solidFill>
            </a:endParaRPr>
          </a:p>
          <a:p>
            <a:r>
              <a:rPr lang="en-US" altLang="en-CN" dirty="0"/>
              <a:t>Stable matching problem.  </a:t>
            </a:r>
            <a:r>
              <a:rPr lang="en-US" altLang="en-CN" dirty="0">
                <a:solidFill>
                  <a:schemeClr val="tx1"/>
                </a:solidFill>
              </a:rPr>
              <a:t>Given the preference lists of n men and n women, find a stable matching if one exists.</a:t>
            </a:r>
            <a:endParaRPr lang="en-US" altLang="en-CN" dirty="0">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3">
            <a:extLst>
              <a:ext uri="{FF2B5EF4-FFF2-40B4-BE49-F238E27FC236}">
                <a16:creationId xmlns:a16="http://schemas.microsoft.com/office/drawing/2014/main" id="{81538231-303B-1948-A4AE-08299F1CCDB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FE2D56A7-E74B-D643-9326-16C5A2E7B4A0}" type="slidenum">
              <a:rPr lang="en-US" altLang="en-CN" sz="800"/>
              <a:pPr/>
              <a:t>18</a:t>
            </a:fld>
            <a:endParaRPr lang="en-US" altLang="en-CN" sz="1400"/>
          </a:p>
        </p:txBody>
      </p:sp>
      <p:sp>
        <p:nvSpPr>
          <p:cNvPr id="13314" name="Rectangle 2">
            <a:extLst>
              <a:ext uri="{FF2B5EF4-FFF2-40B4-BE49-F238E27FC236}">
                <a16:creationId xmlns:a16="http://schemas.microsoft.com/office/drawing/2014/main" id="{E4599796-FB93-7E4F-B5E8-FDA93F549C23}"/>
              </a:ext>
            </a:extLst>
          </p:cNvPr>
          <p:cNvSpPr>
            <a:spLocks noGrp="1" noChangeArrowheads="1"/>
          </p:cNvSpPr>
          <p:nvPr>
            <p:ph type="title"/>
          </p:nvPr>
        </p:nvSpPr>
        <p:spPr/>
        <p:txBody>
          <a:bodyPr/>
          <a:lstStyle/>
          <a:p>
            <a:r>
              <a:rPr lang="en-US" altLang="en-CN"/>
              <a:t>Stable Matching Problem</a:t>
            </a:r>
          </a:p>
        </p:txBody>
      </p:sp>
      <p:sp>
        <p:nvSpPr>
          <p:cNvPr id="13315" name="Rectangle 3">
            <a:extLst>
              <a:ext uri="{FF2B5EF4-FFF2-40B4-BE49-F238E27FC236}">
                <a16:creationId xmlns:a16="http://schemas.microsoft.com/office/drawing/2014/main" id="{A84A9442-E028-D340-AD96-4DEBBD9145B8}"/>
              </a:ext>
            </a:extLst>
          </p:cNvPr>
          <p:cNvSpPr>
            <a:spLocks noGrp="1" noChangeArrowheads="1"/>
          </p:cNvSpPr>
          <p:nvPr>
            <p:ph type="body" idx="1"/>
          </p:nvPr>
        </p:nvSpPr>
        <p:spPr>
          <a:xfrm>
            <a:off x="609600" y="914400"/>
            <a:ext cx="7848600" cy="2286000"/>
          </a:xfrm>
        </p:spPr>
        <p:txBody>
          <a:bodyPr/>
          <a:lstStyle/>
          <a:p>
            <a:r>
              <a:rPr lang="en-US" altLang="en-CN"/>
              <a:t>Q.  </a:t>
            </a:r>
            <a:r>
              <a:rPr lang="en-US" altLang="en-CN">
                <a:solidFill>
                  <a:schemeClr val="tx1"/>
                </a:solidFill>
              </a:rPr>
              <a:t>Is assignment X-C, Y-B, Z-A stable?</a:t>
            </a:r>
          </a:p>
        </p:txBody>
      </p:sp>
      <p:sp>
        <p:nvSpPr>
          <p:cNvPr id="13316" name="Rectangle 4">
            <a:extLst>
              <a:ext uri="{FF2B5EF4-FFF2-40B4-BE49-F238E27FC236}">
                <a16:creationId xmlns:a16="http://schemas.microsoft.com/office/drawing/2014/main" id="{F8A1AA46-8B1E-4146-8501-FA6020B3CF57}"/>
              </a:ext>
            </a:extLst>
          </p:cNvPr>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Z</a:t>
            </a:r>
          </a:p>
        </p:txBody>
      </p:sp>
      <p:sp>
        <p:nvSpPr>
          <p:cNvPr id="13317" name="Rectangle 5">
            <a:extLst>
              <a:ext uri="{FF2B5EF4-FFF2-40B4-BE49-F238E27FC236}">
                <a16:creationId xmlns:a16="http://schemas.microsoft.com/office/drawing/2014/main" id="{4DF3473D-0A87-8347-A501-474BFBBE30EB}"/>
              </a:ext>
            </a:extLst>
          </p:cNvPr>
          <p:cNvSpPr>
            <a:spLocks noChangeAspect="1" noChangeArrowheads="1"/>
          </p:cNvSpPr>
          <p:nvPr/>
        </p:nvSpPr>
        <p:spPr bwMode="auto">
          <a:xfrm>
            <a:off x="13112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3318" name="Rectangle 6">
            <a:extLst>
              <a:ext uri="{FF2B5EF4-FFF2-40B4-BE49-F238E27FC236}">
                <a16:creationId xmlns:a16="http://schemas.microsoft.com/office/drawing/2014/main" id="{A056081F-E1FF-0A4D-9E72-8CF9FA835D10}"/>
              </a:ext>
            </a:extLst>
          </p:cNvPr>
          <p:cNvSpPr>
            <a:spLocks noChangeAspect="1" noChangeArrowheads="1"/>
          </p:cNvSpPr>
          <p:nvPr/>
        </p:nvSpPr>
        <p:spPr bwMode="auto">
          <a:xfrm>
            <a:off x="32956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3319" name="Rectangle 7">
            <a:extLst>
              <a:ext uri="{FF2B5EF4-FFF2-40B4-BE49-F238E27FC236}">
                <a16:creationId xmlns:a16="http://schemas.microsoft.com/office/drawing/2014/main" id="{8AB1680E-D6F7-4F45-AB3F-A5EA448956D9}"/>
              </a:ext>
            </a:extLst>
          </p:cNvPr>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3320" name="Rectangle 8">
            <a:extLst>
              <a:ext uri="{FF2B5EF4-FFF2-40B4-BE49-F238E27FC236}">
                <a16:creationId xmlns:a16="http://schemas.microsoft.com/office/drawing/2014/main" id="{61BD58F9-EA04-3C4B-9BF0-7AA1EED99E0B}"/>
              </a:ext>
            </a:extLst>
          </p:cNvPr>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Y</a:t>
            </a:r>
          </a:p>
        </p:txBody>
      </p:sp>
      <p:sp>
        <p:nvSpPr>
          <p:cNvPr id="13321" name="Rectangle 9">
            <a:extLst>
              <a:ext uri="{FF2B5EF4-FFF2-40B4-BE49-F238E27FC236}">
                <a16:creationId xmlns:a16="http://schemas.microsoft.com/office/drawing/2014/main" id="{38CBF1FE-B325-FE43-9E54-902455A38854}"/>
              </a:ext>
            </a:extLst>
          </p:cNvPr>
          <p:cNvSpPr>
            <a:spLocks noChangeAspect="1" noChangeArrowheads="1"/>
          </p:cNvSpPr>
          <p:nvPr/>
        </p:nvSpPr>
        <p:spPr bwMode="auto">
          <a:xfrm>
            <a:off x="1311275" y="4440238"/>
            <a:ext cx="992188"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3322" name="Rectangle 10">
            <a:extLst>
              <a:ext uri="{FF2B5EF4-FFF2-40B4-BE49-F238E27FC236}">
                <a16:creationId xmlns:a16="http://schemas.microsoft.com/office/drawing/2014/main" id="{DFAB196C-CA63-7B4C-B6B3-9BDD9C6DF626}"/>
              </a:ext>
            </a:extLst>
          </p:cNvPr>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3323" name="Rectangle 11">
            <a:extLst>
              <a:ext uri="{FF2B5EF4-FFF2-40B4-BE49-F238E27FC236}">
                <a16:creationId xmlns:a16="http://schemas.microsoft.com/office/drawing/2014/main" id="{62581C72-41BD-FC47-9A5E-603F0A2C2CD2}"/>
              </a:ext>
            </a:extLst>
          </p:cNvPr>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3324" name="Rectangle 12">
            <a:extLst>
              <a:ext uri="{FF2B5EF4-FFF2-40B4-BE49-F238E27FC236}">
                <a16:creationId xmlns:a16="http://schemas.microsoft.com/office/drawing/2014/main" id="{03227858-B425-5D43-931C-9914D8FEB395}"/>
              </a:ext>
            </a:extLst>
          </p:cNvPr>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X</a:t>
            </a:r>
          </a:p>
        </p:txBody>
      </p:sp>
      <p:sp>
        <p:nvSpPr>
          <p:cNvPr id="13325" name="Rectangle 13">
            <a:extLst>
              <a:ext uri="{FF2B5EF4-FFF2-40B4-BE49-F238E27FC236}">
                <a16:creationId xmlns:a16="http://schemas.microsoft.com/office/drawing/2014/main" id="{CA6EEEB0-635F-B342-BF29-3849E2C1719F}"/>
              </a:ext>
            </a:extLst>
          </p:cNvPr>
          <p:cNvSpPr>
            <a:spLocks noChangeAspect="1" noChangeArrowheads="1"/>
          </p:cNvSpPr>
          <p:nvPr/>
        </p:nvSpPr>
        <p:spPr bwMode="auto">
          <a:xfrm>
            <a:off x="13112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3326" name="Rectangle 14">
            <a:extLst>
              <a:ext uri="{FF2B5EF4-FFF2-40B4-BE49-F238E27FC236}">
                <a16:creationId xmlns:a16="http://schemas.microsoft.com/office/drawing/2014/main" id="{92B69862-0AEA-3045-A708-40623792CFA9}"/>
              </a:ext>
            </a:extLst>
          </p:cNvPr>
          <p:cNvSpPr>
            <a:spLocks noChangeAspect="1" noChangeArrowheads="1"/>
          </p:cNvSpPr>
          <p:nvPr/>
        </p:nvSpPr>
        <p:spPr bwMode="auto">
          <a:xfrm>
            <a:off x="32956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3327" name="Rectangle 15">
            <a:extLst>
              <a:ext uri="{FF2B5EF4-FFF2-40B4-BE49-F238E27FC236}">
                <a16:creationId xmlns:a16="http://schemas.microsoft.com/office/drawing/2014/main" id="{6E9DCC1F-6D30-E54C-99C4-F25E8262712B}"/>
              </a:ext>
            </a:extLst>
          </p:cNvPr>
          <p:cNvSpPr>
            <a:spLocks noChangeAspect="1" noChangeArrowheads="1"/>
          </p:cNvSpPr>
          <p:nvPr/>
        </p:nvSpPr>
        <p:spPr bwMode="auto">
          <a:xfrm>
            <a:off x="23034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3328" name="Rectangle 16">
            <a:extLst>
              <a:ext uri="{FF2B5EF4-FFF2-40B4-BE49-F238E27FC236}">
                <a16:creationId xmlns:a16="http://schemas.microsoft.com/office/drawing/2014/main" id="{C82A4C9E-36EC-164A-8C57-92754DEBA4A8}"/>
              </a:ext>
            </a:extLst>
          </p:cNvPr>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13329" name="Rectangle 17">
            <a:extLst>
              <a:ext uri="{FF2B5EF4-FFF2-40B4-BE49-F238E27FC236}">
                <a16:creationId xmlns:a16="http://schemas.microsoft.com/office/drawing/2014/main" id="{FD42E3B6-DE6C-8E4F-ADF0-9FC5DB887EA3}"/>
              </a:ext>
            </a:extLst>
          </p:cNvPr>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13330" name="Rectangle 18">
            <a:extLst>
              <a:ext uri="{FF2B5EF4-FFF2-40B4-BE49-F238E27FC236}">
                <a16:creationId xmlns:a16="http://schemas.microsoft.com/office/drawing/2014/main" id="{7E2C1375-4478-0341-B0D2-C063DA1743AE}"/>
              </a:ext>
            </a:extLst>
          </p:cNvPr>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13331" name="Rectangle 19">
            <a:extLst>
              <a:ext uri="{FF2B5EF4-FFF2-40B4-BE49-F238E27FC236}">
                <a16:creationId xmlns:a16="http://schemas.microsoft.com/office/drawing/2014/main" id="{2049373E-AE43-314F-8C6C-3579D27C5C39}"/>
              </a:ext>
            </a:extLst>
          </p:cNvPr>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Men’s Preference Profile</a:t>
            </a:r>
            <a:endParaRPr kumimoji="0" lang="en-US" altLang="en-CN" sz="1400" i="1">
              <a:solidFill>
                <a:schemeClr val="bg1"/>
              </a:solidFill>
            </a:endParaRPr>
          </a:p>
        </p:txBody>
      </p:sp>
      <p:sp>
        <p:nvSpPr>
          <p:cNvPr id="13332" name="Rectangle 24">
            <a:extLst>
              <a:ext uri="{FF2B5EF4-FFF2-40B4-BE49-F238E27FC236}">
                <a16:creationId xmlns:a16="http://schemas.microsoft.com/office/drawing/2014/main" id="{65931B9C-C10D-5941-B874-DF52D566AFF4}"/>
              </a:ext>
            </a:extLst>
          </p:cNvPr>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C</a:t>
            </a:r>
          </a:p>
        </p:txBody>
      </p:sp>
      <p:sp>
        <p:nvSpPr>
          <p:cNvPr id="13333" name="Rectangle 25">
            <a:extLst>
              <a:ext uri="{FF2B5EF4-FFF2-40B4-BE49-F238E27FC236}">
                <a16:creationId xmlns:a16="http://schemas.microsoft.com/office/drawing/2014/main" id="{C6BCE91D-DC5E-5142-BC97-5F28A095415F}"/>
              </a:ext>
            </a:extLst>
          </p:cNvPr>
          <p:cNvSpPr>
            <a:spLocks noChangeAspect="1" noChangeArrowheads="1"/>
          </p:cNvSpPr>
          <p:nvPr/>
        </p:nvSpPr>
        <p:spPr bwMode="auto">
          <a:xfrm>
            <a:off x="57308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3334" name="Rectangle 26">
            <a:extLst>
              <a:ext uri="{FF2B5EF4-FFF2-40B4-BE49-F238E27FC236}">
                <a16:creationId xmlns:a16="http://schemas.microsoft.com/office/drawing/2014/main" id="{29CDC839-C5B8-1441-9FD2-9361341C71AB}"/>
              </a:ext>
            </a:extLst>
          </p:cNvPr>
          <p:cNvSpPr>
            <a:spLocks noChangeAspect="1" noChangeArrowheads="1"/>
          </p:cNvSpPr>
          <p:nvPr/>
        </p:nvSpPr>
        <p:spPr bwMode="auto">
          <a:xfrm>
            <a:off x="77152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3335" name="Rectangle 27">
            <a:extLst>
              <a:ext uri="{FF2B5EF4-FFF2-40B4-BE49-F238E27FC236}">
                <a16:creationId xmlns:a16="http://schemas.microsoft.com/office/drawing/2014/main" id="{2AF5429B-851A-7241-B4F2-E718FD855A6E}"/>
              </a:ext>
            </a:extLst>
          </p:cNvPr>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3336" name="Rectangle 28">
            <a:extLst>
              <a:ext uri="{FF2B5EF4-FFF2-40B4-BE49-F238E27FC236}">
                <a16:creationId xmlns:a16="http://schemas.microsoft.com/office/drawing/2014/main" id="{52267923-5769-8E48-8509-86E800603717}"/>
              </a:ext>
            </a:extLst>
          </p:cNvPr>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B</a:t>
            </a:r>
          </a:p>
        </p:txBody>
      </p:sp>
      <p:sp>
        <p:nvSpPr>
          <p:cNvPr id="13337" name="Rectangle 29">
            <a:extLst>
              <a:ext uri="{FF2B5EF4-FFF2-40B4-BE49-F238E27FC236}">
                <a16:creationId xmlns:a16="http://schemas.microsoft.com/office/drawing/2014/main" id="{66591DD4-371F-2643-850A-BF548D584FA0}"/>
              </a:ext>
            </a:extLst>
          </p:cNvPr>
          <p:cNvSpPr>
            <a:spLocks noChangeAspect="1" noChangeArrowheads="1"/>
          </p:cNvSpPr>
          <p:nvPr/>
        </p:nvSpPr>
        <p:spPr bwMode="auto">
          <a:xfrm>
            <a:off x="57308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3338" name="Rectangle 30">
            <a:extLst>
              <a:ext uri="{FF2B5EF4-FFF2-40B4-BE49-F238E27FC236}">
                <a16:creationId xmlns:a16="http://schemas.microsoft.com/office/drawing/2014/main" id="{3644F6DD-A797-9E47-A3B3-59C42EF80336}"/>
              </a:ext>
            </a:extLst>
          </p:cNvPr>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3339" name="Rectangle 31">
            <a:extLst>
              <a:ext uri="{FF2B5EF4-FFF2-40B4-BE49-F238E27FC236}">
                <a16:creationId xmlns:a16="http://schemas.microsoft.com/office/drawing/2014/main" id="{E19E4EEE-0FA1-B049-8912-0C6881111541}"/>
              </a:ext>
            </a:extLst>
          </p:cNvPr>
          <p:cNvSpPr>
            <a:spLocks noChangeAspect="1" noChangeArrowheads="1"/>
          </p:cNvSpPr>
          <p:nvPr/>
        </p:nvSpPr>
        <p:spPr bwMode="auto">
          <a:xfrm>
            <a:off x="6723063" y="4440238"/>
            <a:ext cx="992187"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3340" name="Rectangle 32">
            <a:extLst>
              <a:ext uri="{FF2B5EF4-FFF2-40B4-BE49-F238E27FC236}">
                <a16:creationId xmlns:a16="http://schemas.microsoft.com/office/drawing/2014/main" id="{9C1B7688-666B-BF49-BDB8-9DB1736E834A}"/>
              </a:ext>
            </a:extLst>
          </p:cNvPr>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A</a:t>
            </a:r>
          </a:p>
        </p:txBody>
      </p:sp>
      <p:sp>
        <p:nvSpPr>
          <p:cNvPr id="13341" name="Rectangle 33">
            <a:extLst>
              <a:ext uri="{FF2B5EF4-FFF2-40B4-BE49-F238E27FC236}">
                <a16:creationId xmlns:a16="http://schemas.microsoft.com/office/drawing/2014/main" id="{725F0C05-8B06-8E4B-ACBA-DFB182B8C6B8}"/>
              </a:ext>
            </a:extLst>
          </p:cNvPr>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3342" name="Rectangle 34">
            <a:extLst>
              <a:ext uri="{FF2B5EF4-FFF2-40B4-BE49-F238E27FC236}">
                <a16:creationId xmlns:a16="http://schemas.microsoft.com/office/drawing/2014/main" id="{05B28F95-249B-BB42-B388-E80C22B7B900}"/>
              </a:ext>
            </a:extLst>
          </p:cNvPr>
          <p:cNvSpPr>
            <a:spLocks noChangeAspect="1" noChangeArrowheads="1"/>
          </p:cNvSpPr>
          <p:nvPr/>
        </p:nvSpPr>
        <p:spPr bwMode="auto">
          <a:xfrm>
            <a:off x="77152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3343" name="Rectangle 35">
            <a:extLst>
              <a:ext uri="{FF2B5EF4-FFF2-40B4-BE49-F238E27FC236}">
                <a16:creationId xmlns:a16="http://schemas.microsoft.com/office/drawing/2014/main" id="{1477BAFA-FADC-6745-816C-C3F679BA9410}"/>
              </a:ext>
            </a:extLst>
          </p:cNvPr>
          <p:cNvSpPr>
            <a:spLocks noChangeAspect="1" noChangeArrowheads="1"/>
          </p:cNvSpPr>
          <p:nvPr/>
        </p:nvSpPr>
        <p:spPr bwMode="auto">
          <a:xfrm>
            <a:off x="67230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3344" name="Rectangle 36">
            <a:extLst>
              <a:ext uri="{FF2B5EF4-FFF2-40B4-BE49-F238E27FC236}">
                <a16:creationId xmlns:a16="http://schemas.microsoft.com/office/drawing/2014/main" id="{4B86B65C-25D5-034B-867C-5A1EFF57711A}"/>
              </a:ext>
            </a:extLst>
          </p:cNvPr>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13345" name="Rectangle 37">
            <a:extLst>
              <a:ext uri="{FF2B5EF4-FFF2-40B4-BE49-F238E27FC236}">
                <a16:creationId xmlns:a16="http://schemas.microsoft.com/office/drawing/2014/main" id="{8C450EDF-24E4-CC49-B882-250055C8BB79}"/>
              </a:ext>
            </a:extLst>
          </p:cNvPr>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13346" name="Rectangle 38">
            <a:extLst>
              <a:ext uri="{FF2B5EF4-FFF2-40B4-BE49-F238E27FC236}">
                <a16:creationId xmlns:a16="http://schemas.microsoft.com/office/drawing/2014/main" id="{5B87A2E7-2870-924D-8467-8B34704A3AD2}"/>
              </a:ext>
            </a:extLst>
          </p:cNvPr>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13347" name="Rectangle 39">
            <a:extLst>
              <a:ext uri="{FF2B5EF4-FFF2-40B4-BE49-F238E27FC236}">
                <a16:creationId xmlns:a16="http://schemas.microsoft.com/office/drawing/2014/main" id="{60F3DF96-3CB8-164F-A79F-DB095D9451F2}"/>
              </a:ext>
            </a:extLst>
          </p:cNvPr>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Women’s Preference Profile</a:t>
            </a:r>
            <a:endParaRPr kumimoji="0" lang="en-US" altLang="en-CN" sz="1400" i="1">
              <a:solidFill>
                <a:schemeClr val="bg1"/>
              </a:solidFill>
            </a:endParaRPr>
          </a:p>
        </p:txBody>
      </p:sp>
      <p:sp>
        <p:nvSpPr>
          <p:cNvPr id="13348" name="Text Box 44">
            <a:extLst>
              <a:ext uri="{FF2B5EF4-FFF2-40B4-BE49-F238E27FC236}">
                <a16:creationId xmlns:a16="http://schemas.microsoft.com/office/drawing/2014/main" id="{28008D56-ED64-F643-B39D-E4FDBC5F7424}"/>
              </a:ext>
            </a:extLst>
          </p:cNvPr>
          <p:cNvSpPr txBox="1">
            <a:spLocks noChangeArrowheads="1"/>
          </p:cNvSpPr>
          <p:nvPr/>
        </p:nvSpPr>
        <p:spPr bwMode="auto">
          <a:xfrm>
            <a:off x="15573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13349" name="Text Box 45">
            <a:extLst>
              <a:ext uri="{FF2B5EF4-FFF2-40B4-BE49-F238E27FC236}">
                <a16:creationId xmlns:a16="http://schemas.microsoft.com/office/drawing/2014/main" id="{CBD3AB65-B723-FD4E-9DEF-93EF20C04F90}"/>
              </a:ext>
            </a:extLst>
          </p:cNvPr>
          <p:cNvSpPr txBox="1">
            <a:spLocks noChangeArrowheads="1"/>
          </p:cNvSpPr>
          <p:nvPr/>
        </p:nvSpPr>
        <p:spPr bwMode="auto">
          <a:xfrm>
            <a:off x="3373438" y="3124200"/>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13350" name="Text Box 46">
            <a:extLst>
              <a:ext uri="{FF2B5EF4-FFF2-40B4-BE49-F238E27FC236}">
                <a16:creationId xmlns:a16="http://schemas.microsoft.com/office/drawing/2014/main" id="{0F59092A-DCAE-4342-A126-AA63D25653DB}"/>
              </a:ext>
            </a:extLst>
          </p:cNvPr>
          <p:cNvSpPr txBox="1">
            <a:spLocks noChangeArrowheads="1"/>
          </p:cNvSpPr>
          <p:nvPr/>
        </p:nvSpPr>
        <p:spPr bwMode="auto">
          <a:xfrm>
            <a:off x="59769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13351" name="Line 49">
            <a:extLst>
              <a:ext uri="{FF2B5EF4-FFF2-40B4-BE49-F238E27FC236}">
                <a16:creationId xmlns:a16="http://schemas.microsoft.com/office/drawing/2014/main" id="{BA17DF19-CC17-D641-8210-7D34F9CE495D}"/>
              </a:ext>
            </a:extLst>
          </p:cNvPr>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3352" name="Line 50">
            <a:extLst>
              <a:ext uri="{FF2B5EF4-FFF2-40B4-BE49-F238E27FC236}">
                <a16:creationId xmlns:a16="http://schemas.microsoft.com/office/drawing/2014/main" id="{050FD4B4-48D2-8C43-B77D-9D3CCF6E243D}"/>
              </a:ext>
            </a:extLst>
          </p:cNvPr>
          <p:cNvSpPr>
            <a:spLocks noChangeShapeType="1"/>
          </p:cNvSpPr>
          <p:nvPr/>
        </p:nvSpPr>
        <p:spPr bwMode="auto">
          <a:xfrm>
            <a:off x="3830638"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3353" name="Line 51">
            <a:extLst>
              <a:ext uri="{FF2B5EF4-FFF2-40B4-BE49-F238E27FC236}">
                <a16:creationId xmlns:a16="http://schemas.microsoft.com/office/drawing/2014/main" id="{F524CC11-113A-9848-8957-1B7323FE8F6B}"/>
              </a:ext>
            </a:extLst>
          </p:cNvPr>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3354" name="Text Box 52">
            <a:extLst>
              <a:ext uri="{FF2B5EF4-FFF2-40B4-BE49-F238E27FC236}">
                <a16:creationId xmlns:a16="http://schemas.microsoft.com/office/drawing/2014/main" id="{176EE4C6-EBE9-D348-BC43-9A71B4C143DB}"/>
              </a:ext>
            </a:extLst>
          </p:cNvPr>
          <p:cNvSpPr txBox="1">
            <a:spLocks noChangeArrowheads="1"/>
          </p:cNvSpPr>
          <p:nvPr/>
        </p:nvSpPr>
        <p:spPr bwMode="auto">
          <a:xfrm>
            <a:off x="7751763" y="3121025"/>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13355" name="Line 53">
            <a:extLst>
              <a:ext uri="{FF2B5EF4-FFF2-40B4-BE49-F238E27FC236}">
                <a16:creationId xmlns:a16="http://schemas.microsoft.com/office/drawing/2014/main" id="{BECF69BB-E742-DF41-A86C-4D2E259EF06E}"/>
              </a:ext>
            </a:extLst>
          </p:cNvPr>
          <p:cNvSpPr>
            <a:spLocks noChangeShapeType="1"/>
          </p:cNvSpPr>
          <p:nvPr/>
        </p:nvSpPr>
        <p:spPr bwMode="auto">
          <a:xfrm>
            <a:off x="8208963" y="3349625"/>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3">
            <a:extLst>
              <a:ext uri="{FF2B5EF4-FFF2-40B4-BE49-F238E27FC236}">
                <a16:creationId xmlns:a16="http://schemas.microsoft.com/office/drawing/2014/main" id="{DE018D0D-7E6E-E348-899B-F441BF779D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5BA27F98-96C4-4442-BC85-17ED2D0C8630}" type="slidenum">
              <a:rPr lang="en-US" altLang="en-CN" sz="800"/>
              <a:pPr/>
              <a:t>19</a:t>
            </a:fld>
            <a:endParaRPr lang="en-US" altLang="en-CN" sz="1400"/>
          </a:p>
        </p:txBody>
      </p:sp>
      <p:sp>
        <p:nvSpPr>
          <p:cNvPr id="15362" name="Rectangle 2">
            <a:extLst>
              <a:ext uri="{FF2B5EF4-FFF2-40B4-BE49-F238E27FC236}">
                <a16:creationId xmlns:a16="http://schemas.microsoft.com/office/drawing/2014/main" id="{EB53F64F-4A5F-1E47-8CEB-BDF00D29010B}"/>
              </a:ext>
            </a:extLst>
          </p:cNvPr>
          <p:cNvSpPr>
            <a:spLocks noGrp="1" noChangeArrowheads="1"/>
          </p:cNvSpPr>
          <p:nvPr>
            <p:ph type="title"/>
          </p:nvPr>
        </p:nvSpPr>
        <p:spPr/>
        <p:txBody>
          <a:bodyPr/>
          <a:lstStyle/>
          <a:p>
            <a:r>
              <a:rPr lang="en-US" altLang="en-CN"/>
              <a:t>Stable Matching Problem</a:t>
            </a:r>
          </a:p>
        </p:txBody>
      </p:sp>
      <p:sp>
        <p:nvSpPr>
          <p:cNvPr id="15363" name="Rectangle 3">
            <a:extLst>
              <a:ext uri="{FF2B5EF4-FFF2-40B4-BE49-F238E27FC236}">
                <a16:creationId xmlns:a16="http://schemas.microsoft.com/office/drawing/2014/main" id="{B2930FA2-6BDE-E346-BAEF-9867EE21A5E0}"/>
              </a:ext>
            </a:extLst>
          </p:cNvPr>
          <p:cNvSpPr>
            <a:spLocks noGrp="1" noChangeArrowheads="1"/>
          </p:cNvSpPr>
          <p:nvPr>
            <p:ph type="body" idx="1"/>
          </p:nvPr>
        </p:nvSpPr>
        <p:spPr>
          <a:xfrm>
            <a:off x="609600" y="914400"/>
            <a:ext cx="7848600" cy="2286000"/>
          </a:xfrm>
        </p:spPr>
        <p:txBody>
          <a:bodyPr/>
          <a:lstStyle/>
          <a:p>
            <a:r>
              <a:rPr lang="en-US" altLang="en-CN" dirty="0"/>
              <a:t>Q.  </a:t>
            </a:r>
            <a:r>
              <a:rPr lang="en-US" altLang="en-CN" dirty="0">
                <a:solidFill>
                  <a:schemeClr val="tx1"/>
                </a:solidFill>
              </a:rPr>
              <a:t>Is assignment X-C, Y-B, Z-A stable?</a:t>
            </a:r>
          </a:p>
          <a:p>
            <a:r>
              <a:rPr lang="en-US" altLang="en-CN" dirty="0"/>
              <a:t>A.  </a:t>
            </a:r>
            <a:r>
              <a:rPr lang="en-US" altLang="en-CN" dirty="0">
                <a:solidFill>
                  <a:schemeClr val="tx1"/>
                </a:solidFill>
              </a:rPr>
              <a:t>No.  B and X will hook up.</a:t>
            </a:r>
          </a:p>
          <a:p>
            <a:endParaRPr lang="en-US" altLang="en-CN" dirty="0">
              <a:solidFill>
                <a:schemeClr val="tx1"/>
              </a:solidFill>
            </a:endParaRPr>
          </a:p>
        </p:txBody>
      </p:sp>
      <p:sp>
        <p:nvSpPr>
          <p:cNvPr id="15364" name="Rectangle 4">
            <a:extLst>
              <a:ext uri="{FF2B5EF4-FFF2-40B4-BE49-F238E27FC236}">
                <a16:creationId xmlns:a16="http://schemas.microsoft.com/office/drawing/2014/main" id="{37A67C0B-8366-694B-980D-F3C0EDA6A1C2}"/>
              </a:ext>
            </a:extLst>
          </p:cNvPr>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Z</a:t>
            </a:r>
          </a:p>
        </p:txBody>
      </p:sp>
      <p:sp>
        <p:nvSpPr>
          <p:cNvPr id="15365" name="Rectangle 5">
            <a:extLst>
              <a:ext uri="{FF2B5EF4-FFF2-40B4-BE49-F238E27FC236}">
                <a16:creationId xmlns:a16="http://schemas.microsoft.com/office/drawing/2014/main" id="{228CDAE2-5885-B849-A771-768C993A9CF0}"/>
              </a:ext>
            </a:extLst>
          </p:cNvPr>
          <p:cNvSpPr>
            <a:spLocks noChangeAspect="1" noChangeArrowheads="1"/>
          </p:cNvSpPr>
          <p:nvPr/>
        </p:nvSpPr>
        <p:spPr bwMode="auto">
          <a:xfrm>
            <a:off x="13112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5366" name="Rectangle 6">
            <a:extLst>
              <a:ext uri="{FF2B5EF4-FFF2-40B4-BE49-F238E27FC236}">
                <a16:creationId xmlns:a16="http://schemas.microsoft.com/office/drawing/2014/main" id="{9EEFECDE-741E-C842-9D04-D74D81993002}"/>
              </a:ext>
            </a:extLst>
          </p:cNvPr>
          <p:cNvSpPr>
            <a:spLocks noChangeAspect="1" noChangeArrowheads="1"/>
          </p:cNvSpPr>
          <p:nvPr/>
        </p:nvSpPr>
        <p:spPr bwMode="auto">
          <a:xfrm>
            <a:off x="32956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5367" name="Rectangle 7">
            <a:extLst>
              <a:ext uri="{FF2B5EF4-FFF2-40B4-BE49-F238E27FC236}">
                <a16:creationId xmlns:a16="http://schemas.microsoft.com/office/drawing/2014/main" id="{B172D35B-C21F-6A40-BFCB-4D907C69055F}"/>
              </a:ext>
            </a:extLst>
          </p:cNvPr>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5368" name="Rectangle 8">
            <a:extLst>
              <a:ext uri="{FF2B5EF4-FFF2-40B4-BE49-F238E27FC236}">
                <a16:creationId xmlns:a16="http://schemas.microsoft.com/office/drawing/2014/main" id="{FB287ACE-E8E4-884D-B4D5-CB924301AE91}"/>
              </a:ext>
            </a:extLst>
          </p:cNvPr>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Y</a:t>
            </a:r>
          </a:p>
        </p:txBody>
      </p:sp>
      <p:sp>
        <p:nvSpPr>
          <p:cNvPr id="15369" name="Rectangle 9">
            <a:extLst>
              <a:ext uri="{FF2B5EF4-FFF2-40B4-BE49-F238E27FC236}">
                <a16:creationId xmlns:a16="http://schemas.microsoft.com/office/drawing/2014/main" id="{215E3C24-A4B2-B048-B851-01E88284C0CA}"/>
              </a:ext>
            </a:extLst>
          </p:cNvPr>
          <p:cNvSpPr>
            <a:spLocks noChangeAspect="1" noChangeArrowheads="1"/>
          </p:cNvSpPr>
          <p:nvPr/>
        </p:nvSpPr>
        <p:spPr bwMode="auto">
          <a:xfrm>
            <a:off x="1311275" y="4440238"/>
            <a:ext cx="992188"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5370" name="Rectangle 10">
            <a:extLst>
              <a:ext uri="{FF2B5EF4-FFF2-40B4-BE49-F238E27FC236}">
                <a16:creationId xmlns:a16="http://schemas.microsoft.com/office/drawing/2014/main" id="{60A013D7-1B8B-BF4B-A00E-145092ED0E67}"/>
              </a:ext>
            </a:extLst>
          </p:cNvPr>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5371" name="Rectangle 11">
            <a:extLst>
              <a:ext uri="{FF2B5EF4-FFF2-40B4-BE49-F238E27FC236}">
                <a16:creationId xmlns:a16="http://schemas.microsoft.com/office/drawing/2014/main" id="{B25AFEA0-D170-1940-9BC4-7D832D961AFD}"/>
              </a:ext>
            </a:extLst>
          </p:cNvPr>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5372" name="Rectangle 12">
            <a:extLst>
              <a:ext uri="{FF2B5EF4-FFF2-40B4-BE49-F238E27FC236}">
                <a16:creationId xmlns:a16="http://schemas.microsoft.com/office/drawing/2014/main" id="{D8DC8A5F-62D2-F241-B553-FB7EE2DC66A4}"/>
              </a:ext>
            </a:extLst>
          </p:cNvPr>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X</a:t>
            </a:r>
          </a:p>
        </p:txBody>
      </p:sp>
      <p:sp>
        <p:nvSpPr>
          <p:cNvPr id="15373" name="Rectangle 13">
            <a:extLst>
              <a:ext uri="{FF2B5EF4-FFF2-40B4-BE49-F238E27FC236}">
                <a16:creationId xmlns:a16="http://schemas.microsoft.com/office/drawing/2014/main" id="{1C330EAF-0BB5-4642-85F3-524B64129FD1}"/>
              </a:ext>
            </a:extLst>
          </p:cNvPr>
          <p:cNvSpPr>
            <a:spLocks noChangeAspect="1" noChangeArrowheads="1"/>
          </p:cNvSpPr>
          <p:nvPr/>
        </p:nvSpPr>
        <p:spPr bwMode="auto">
          <a:xfrm>
            <a:off x="13112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5374" name="Rectangle 14">
            <a:extLst>
              <a:ext uri="{FF2B5EF4-FFF2-40B4-BE49-F238E27FC236}">
                <a16:creationId xmlns:a16="http://schemas.microsoft.com/office/drawing/2014/main" id="{11045C6E-A81E-4C4D-B668-118D39453BDE}"/>
              </a:ext>
            </a:extLst>
          </p:cNvPr>
          <p:cNvSpPr>
            <a:spLocks noChangeAspect="1" noChangeArrowheads="1"/>
          </p:cNvSpPr>
          <p:nvPr/>
        </p:nvSpPr>
        <p:spPr bwMode="auto">
          <a:xfrm>
            <a:off x="32956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5375" name="Rectangle 15">
            <a:extLst>
              <a:ext uri="{FF2B5EF4-FFF2-40B4-BE49-F238E27FC236}">
                <a16:creationId xmlns:a16="http://schemas.microsoft.com/office/drawing/2014/main" id="{E4FC82F6-9464-A442-9589-B7B827F57E4E}"/>
              </a:ext>
            </a:extLst>
          </p:cNvPr>
          <p:cNvSpPr>
            <a:spLocks noChangeAspect="1" noChangeArrowheads="1"/>
          </p:cNvSpPr>
          <p:nvPr/>
        </p:nvSpPr>
        <p:spPr bwMode="auto">
          <a:xfrm>
            <a:off x="2303463" y="4025900"/>
            <a:ext cx="992187"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B</a:t>
            </a:r>
          </a:p>
        </p:txBody>
      </p:sp>
      <p:sp>
        <p:nvSpPr>
          <p:cNvPr id="15376" name="Rectangle 24">
            <a:extLst>
              <a:ext uri="{FF2B5EF4-FFF2-40B4-BE49-F238E27FC236}">
                <a16:creationId xmlns:a16="http://schemas.microsoft.com/office/drawing/2014/main" id="{94B27D93-F55E-234A-A27A-80F8EFBD93D4}"/>
              </a:ext>
            </a:extLst>
          </p:cNvPr>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C</a:t>
            </a:r>
          </a:p>
        </p:txBody>
      </p:sp>
      <p:sp>
        <p:nvSpPr>
          <p:cNvPr id="15377" name="Rectangle 25">
            <a:extLst>
              <a:ext uri="{FF2B5EF4-FFF2-40B4-BE49-F238E27FC236}">
                <a16:creationId xmlns:a16="http://schemas.microsoft.com/office/drawing/2014/main" id="{B73058BB-D4AC-7B48-9AED-7314B1EF8351}"/>
              </a:ext>
            </a:extLst>
          </p:cNvPr>
          <p:cNvSpPr>
            <a:spLocks noChangeAspect="1" noChangeArrowheads="1"/>
          </p:cNvSpPr>
          <p:nvPr/>
        </p:nvSpPr>
        <p:spPr bwMode="auto">
          <a:xfrm>
            <a:off x="5730875" y="4854575"/>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5378" name="Rectangle 26">
            <a:extLst>
              <a:ext uri="{FF2B5EF4-FFF2-40B4-BE49-F238E27FC236}">
                <a16:creationId xmlns:a16="http://schemas.microsoft.com/office/drawing/2014/main" id="{C84DCF3D-1E83-4C47-B35C-2A37E0434237}"/>
              </a:ext>
            </a:extLst>
          </p:cNvPr>
          <p:cNvSpPr>
            <a:spLocks noChangeAspect="1" noChangeArrowheads="1"/>
          </p:cNvSpPr>
          <p:nvPr/>
        </p:nvSpPr>
        <p:spPr bwMode="auto">
          <a:xfrm>
            <a:off x="7715250" y="4854575"/>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5379" name="Rectangle 27">
            <a:extLst>
              <a:ext uri="{FF2B5EF4-FFF2-40B4-BE49-F238E27FC236}">
                <a16:creationId xmlns:a16="http://schemas.microsoft.com/office/drawing/2014/main" id="{470522EF-BF4C-D84D-9269-CE035F363281}"/>
              </a:ext>
            </a:extLst>
          </p:cNvPr>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5380" name="Rectangle 28">
            <a:extLst>
              <a:ext uri="{FF2B5EF4-FFF2-40B4-BE49-F238E27FC236}">
                <a16:creationId xmlns:a16="http://schemas.microsoft.com/office/drawing/2014/main" id="{51B3C6D8-0EB8-2244-8502-90CDCD88A8A0}"/>
              </a:ext>
            </a:extLst>
          </p:cNvPr>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B</a:t>
            </a:r>
          </a:p>
        </p:txBody>
      </p:sp>
      <p:sp>
        <p:nvSpPr>
          <p:cNvPr id="15381" name="Rectangle 29">
            <a:extLst>
              <a:ext uri="{FF2B5EF4-FFF2-40B4-BE49-F238E27FC236}">
                <a16:creationId xmlns:a16="http://schemas.microsoft.com/office/drawing/2014/main" id="{C62C4BBB-5852-B048-969E-D4E9470499A2}"/>
              </a:ext>
            </a:extLst>
          </p:cNvPr>
          <p:cNvSpPr>
            <a:spLocks noChangeAspect="1" noChangeArrowheads="1"/>
          </p:cNvSpPr>
          <p:nvPr/>
        </p:nvSpPr>
        <p:spPr bwMode="auto">
          <a:xfrm>
            <a:off x="5730875" y="4440238"/>
            <a:ext cx="992188" cy="414337"/>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X</a:t>
            </a:r>
          </a:p>
        </p:txBody>
      </p:sp>
      <p:sp>
        <p:nvSpPr>
          <p:cNvPr id="15382" name="Rectangle 30">
            <a:extLst>
              <a:ext uri="{FF2B5EF4-FFF2-40B4-BE49-F238E27FC236}">
                <a16:creationId xmlns:a16="http://schemas.microsoft.com/office/drawing/2014/main" id="{8D4731EC-ECDA-3C4D-8C02-B3FD829A510B}"/>
              </a:ext>
            </a:extLst>
          </p:cNvPr>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5383" name="Rectangle 31">
            <a:extLst>
              <a:ext uri="{FF2B5EF4-FFF2-40B4-BE49-F238E27FC236}">
                <a16:creationId xmlns:a16="http://schemas.microsoft.com/office/drawing/2014/main" id="{C3848CA5-6B54-674C-848C-F744F8402E31}"/>
              </a:ext>
            </a:extLst>
          </p:cNvPr>
          <p:cNvSpPr>
            <a:spLocks noChangeAspect="1" noChangeArrowheads="1"/>
          </p:cNvSpPr>
          <p:nvPr/>
        </p:nvSpPr>
        <p:spPr bwMode="auto">
          <a:xfrm>
            <a:off x="6723063" y="4440238"/>
            <a:ext cx="992187"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5384" name="Rectangle 32">
            <a:extLst>
              <a:ext uri="{FF2B5EF4-FFF2-40B4-BE49-F238E27FC236}">
                <a16:creationId xmlns:a16="http://schemas.microsoft.com/office/drawing/2014/main" id="{9CDE74DB-6D97-E549-9565-AF9139DD21EB}"/>
              </a:ext>
            </a:extLst>
          </p:cNvPr>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A</a:t>
            </a:r>
          </a:p>
        </p:txBody>
      </p:sp>
      <p:sp>
        <p:nvSpPr>
          <p:cNvPr id="15385" name="Rectangle 33">
            <a:extLst>
              <a:ext uri="{FF2B5EF4-FFF2-40B4-BE49-F238E27FC236}">
                <a16:creationId xmlns:a16="http://schemas.microsoft.com/office/drawing/2014/main" id="{B02F4483-68B9-7949-A9E1-5D98E49D40CF}"/>
              </a:ext>
            </a:extLst>
          </p:cNvPr>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5386" name="Rectangle 34">
            <a:extLst>
              <a:ext uri="{FF2B5EF4-FFF2-40B4-BE49-F238E27FC236}">
                <a16:creationId xmlns:a16="http://schemas.microsoft.com/office/drawing/2014/main" id="{EC02CFAA-6476-8146-991E-B7A57AB36C69}"/>
              </a:ext>
            </a:extLst>
          </p:cNvPr>
          <p:cNvSpPr>
            <a:spLocks noChangeAspect="1" noChangeArrowheads="1"/>
          </p:cNvSpPr>
          <p:nvPr/>
        </p:nvSpPr>
        <p:spPr bwMode="auto">
          <a:xfrm>
            <a:off x="7715250" y="4025900"/>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5387" name="Rectangle 35">
            <a:extLst>
              <a:ext uri="{FF2B5EF4-FFF2-40B4-BE49-F238E27FC236}">
                <a16:creationId xmlns:a16="http://schemas.microsoft.com/office/drawing/2014/main" id="{EFAC035C-A62E-9343-8D5A-643B32F079DE}"/>
              </a:ext>
            </a:extLst>
          </p:cNvPr>
          <p:cNvSpPr>
            <a:spLocks noChangeAspect="1" noChangeArrowheads="1"/>
          </p:cNvSpPr>
          <p:nvPr/>
        </p:nvSpPr>
        <p:spPr bwMode="auto">
          <a:xfrm>
            <a:off x="67230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5388" name="Rectangle 52">
            <a:extLst>
              <a:ext uri="{FF2B5EF4-FFF2-40B4-BE49-F238E27FC236}">
                <a16:creationId xmlns:a16="http://schemas.microsoft.com/office/drawing/2014/main" id="{9EDE438A-DBA9-DA47-8718-CA703D2FD5A0}"/>
              </a:ext>
            </a:extLst>
          </p:cNvPr>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15389" name="Rectangle 53">
            <a:extLst>
              <a:ext uri="{FF2B5EF4-FFF2-40B4-BE49-F238E27FC236}">
                <a16:creationId xmlns:a16="http://schemas.microsoft.com/office/drawing/2014/main" id="{067A51EC-8205-584D-93A5-015A273B0ED5}"/>
              </a:ext>
            </a:extLst>
          </p:cNvPr>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15390" name="Rectangle 54">
            <a:extLst>
              <a:ext uri="{FF2B5EF4-FFF2-40B4-BE49-F238E27FC236}">
                <a16:creationId xmlns:a16="http://schemas.microsoft.com/office/drawing/2014/main" id="{57715827-F96B-B34D-A503-60D54B1FB173}"/>
              </a:ext>
            </a:extLst>
          </p:cNvPr>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15391" name="Rectangle 55">
            <a:extLst>
              <a:ext uri="{FF2B5EF4-FFF2-40B4-BE49-F238E27FC236}">
                <a16:creationId xmlns:a16="http://schemas.microsoft.com/office/drawing/2014/main" id="{08177F76-D162-9645-9721-249D37FF1CC1}"/>
              </a:ext>
            </a:extLst>
          </p:cNvPr>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15392" name="Rectangle 56">
            <a:extLst>
              <a:ext uri="{FF2B5EF4-FFF2-40B4-BE49-F238E27FC236}">
                <a16:creationId xmlns:a16="http://schemas.microsoft.com/office/drawing/2014/main" id="{3EAE46F8-BF99-D349-B3D4-5B1D82E43B00}"/>
              </a:ext>
            </a:extLst>
          </p:cNvPr>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15393" name="Rectangle 57">
            <a:extLst>
              <a:ext uri="{FF2B5EF4-FFF2-40B4-BE49-F238E27FC236}">
                <a16:creationId xmlns:a16="http://schemas.microsoft.com/office/drawing/2014/main" id="{8A5FB142-6074-0443-B682-02946DCC97D2}"/>
              </a:ext>
            </a:extLst>
          </p:cNvPr>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15394" name="Text Box 58">
            <a:extLst>
              <a:ext uri="{FF2B5EF4-FFF2-40B4-BE49-F238E27FC236}">
                <a16:creationId xmlns:a16="http://schemas.microsoft.com/office/drawing/2014/main" id="{BC8EE125-CC92-5B42-9B01-39DF0138B285}"/>
              </a:ext>
            </a:extLst>
          </p:cNvPr>
          <p:cNvSpPr txBox="1">
            <a:spLocks noChangeArrowheads="1"/>
          </p:cNvSpPr>
          <p:nvPr/>
        </p:nvSpPr>
        <p:spPr bwMode="auto">
          <a:xfrm>
            <a:off x="15573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15395" name="Text Box 59">
            <a:extLst>
              <a:ext uri="{FF2B5EF4-FFF2-40B4-BE49-F238E27FC236}">
                <a16:creationId xmlns:a16="http://schemas.microsoft.com/office/drawing/2014/main" id="{B0C978AB-2296-2242-B3D3-1F896877D8C5}"/>
              </a:ext>
            </a:extLst>
          </p:cNvPr>
          <p:cNvSpPr txBox="1">
            <a:spLocks noChangeArrowheads="1"/>
          </p:cNvSpPr>
          <p:nvPr/>
        </p:nvSpPr>
        <p:spPr bwMode="auto">
          <a:xfrm>
            <a:off x="3373438" y="3124200"/>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15396" name="Text Box 60">
            <a:extLst>
              <a:ext uri="{FF2B5EF4-FFF2-40B4-BE49-F238E27FC236}">
                <a16:creationId xmlns:a16="http://schemas.microsoft.com/office/drawing/2014/main" id="{DDE46421-27C6-F140-917A-4741D6D818DD}"/>
              </a:ext>
            </a:extLst>
          </p:cNvPr>
          <p:cNvSpPr txBox="1">
            <a:spLocks noChangeArrowheads="1"/>
          </p:cNvSpPr>
          <p:nvPr/>
        </p:nvSpPr>
        <p:spPr bwMode="auto">
          <a:xfrm>
            <a:off x="59769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15397" name="Line 61">
            <a:extLst>
              <a:ext uri="{FF2B5EF4-FFF2-40B4-BE49-F238E27FC236}">
                <a16:creationId xmlns:a16="http://schemas.microsoft.com/office/drawing/2014/main" id="{28B2C3EB-C678-1D48-AF48-001FA976CC28}"/>
              </a:ext>
            </a:extLst>
          </p:cNvPr>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5398" name="Line 62">
            <a:extLst>
              <a:ext uri="{FF2B5EF4-FFF2-40B4-BE49-F238E27FC236}">
                <a16:creationId xmlns:a16="http://schemas.microsoft.com/office/drawing/2014/main" id="{2AC8EDEA-C907-E94F-AF9E-A53EF427C22D}"/>
              </a:ext>
            </a:extLst>
          </p:cNvPr>
          <p:cNvSpPr>
            <a:spLocks noChangeShapeType="1"/>
          </p:cNvSpPr>
          <p:nvPr/>
        </p:nvSpPr>
        <p:spPr bwMode="auto">
          <a:xfrm>
            <a:off x="3830638"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5399" name="Line 63">
            <a:extLst>
              <a:ext uri="{FF2B5EF4-FFF2-40B4-BE49-F238E27FC236}">
                <a16:creationId xmlns:a16="http://schemas.microsoft.com/office/drawing/2014/main" id="{AB05B3B4-B45D-CB43-855A-69BFBBAE9948}"/>
              </a:ext>
            </a:extLst>
          </p:cNvPr>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5400" name="Text Box 64">
            <a:extLst>
              <a:ext uri="{FF2B5EF4-FFF2-40B4-BE49-F238E27FC236}">
                <a16:creationId xmlns:a16="http://schemas.microsoft.com/office/drawing/2014/main" id="{984109E5-03BB-CF41-AE93-593B14943277}"/>
              </a:ext>
            </a:extLst>
          </p:cNvPr>
          <p:cNvSpPr txBox="1">
            <a:spLocks noChangeArrowheads="1"/>
          </p:cNvSpPr>
          <p:nvPr/>
        </p:nvSpPr>
        <p:spPr bwMode="auto">
          <a:xfrm>
            <a:off x="7751763" y="3121025"/>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15401" name="Line 65">
            <a:extLst>
              <a:ext uri="{FF2B5EF4-FFF2-40B4-BE49-F238E27FC236}">
                <a16:creationId xmlns:a16="http://schemas.microsoft.com/office/drawing/2014/main" id="{B64F4BF0-07A6-5D4D-8508-40933730C491}"/>
              </a:ext>
            </a:extLst>
          </p:cNvPr>
          <p:cNvSpPr>
            <a:spLocks noChangeShapeType="1"/>
          </p:cNvSpPr>
          <p:nvPr/>
        </p:nvSpPr>
        <p:spPr bwMode="auto">
          <a:xfrm>
            <a:off x="8208963" y="3349625"/>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5402" name="Rectangle 66">
            <a:extLst>
              <a:ext uri="{FF2B5EF4-FFF2-40B4-BE49-F238E27FC236}">
                <a16:creationId xmlns:a16="http://schemas.microsoft.com/office/drawing/2014/main" id="{BCA29CCB-D10A-1340-B524-0C2C7788E139}"/>
              </a:ext>
            </a:extLst>
          </p:cNvPr>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Men’s Preference Profile</a:t>
            </a:r>
            <a:endParaRPr kumimoji="0" lang="en-US" altLang="en-CN" sz="1400" i="1">
              <a:solidFill>
                <a:schemeClr val="bg1"/>
              </a:solidFill>
            </a:endParaRPr>
          </a:p>
        </p:txBody>
      </p:sp>
      <p:sp>
        <p:nvSpPr>
          <p:cNvPr id="15403" name="Rectangle 67">
            <a:extLst>
              <a:ext uri="{FF2B5EF4-FFF2-40B4-BE49-F238E27FC236}">
                <a16:creationId xmlns:a16="http://schemas.microsoft.com/office/drawing/2014/main" id="{90955427-B2FE-FE47-944E-58C9CE8839A9}"/>
              </a:ext>
            </a:extLst>
          </p:cNvPr>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Women’s Preference Profile</a:t>
            </a:r>
            <a:endParaRPr kumimoji="0" lang="en-US" altLang="en-CN" sz="1400" i="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Logistics</a:t>
            </a:r>
            <a:endParaRPr lang="en-US" dirty="0"/>
          </a:p>
        </p:txBody>
      </p:sp>
      <p:sp>
        <p:nvSpPr>
          <p:cNvPr id="3" name="Content Placeholder 2"/>
          <p:cNvSpPr>
            <a:spLocks noGrp="1"/>
          </p:cNvSpPr>
          <p:nvPr>
            <p:ph idx="1"/>
          </p:nvPr>
        </p:nvSpPr>
        <p:spPr/>
        <p:txBody>
          <a:bodyPr/>
          <a:lstStyle/>
          <a:p>
            <a:r>
              <a:rPr lang="en-US" dirty="0"/>
              <a:t>Homework and exam submissions: via </a:t>
            </a:r>
            <a:r>
              <a:rPr lang="en-US" dirty="0" err="1"/>
              <a:t>Gradescope</a:t>
            </a:r>
            <a:endParaRPr lang="en-US" dirty="0"/>
          </a:p>
          <a:p>
            <a:endParaRPr lang="en-US" dirty="0"/>
          </a:p>
          <a:p>
            <a:r>
              <a:rPr lang="en-US" dirty="0"/>
              <a:t>Discussions: interactions are recommended! You can either unmute yourself to speak out or text your questions.</a:t>
            </a:r>
          </a:p>
          <a:p>
            <a:endParaRPr lang="en-US" dirty="0"/>
          </a:p>
          <a:p>
            <a:r>
              <a:rPr lang="en-US" dirty="0"/>
              <a:t>Email Etiquette:</a:t>
            </a:r>
          </a:p>
          <a:p>
            <a:pPr marL="285750" indent="-285750">
              <a:buFont typeface="Arial" panose="020B0604020202020204" pitchFamily="34" charset="0"/>
              <a:buChar char="•"/>
            </a:pPr>
            <a:r>
              <a:rPr lang="en-US" dirty="0"/>
              <a:t>Please include your name and UID in the email and use Subject prefix [CS180]</a:t>
            </a:r>
          </a:p>
          <a:p>
            <a:pPr marL="285750" indent="-285750">
              <a:buFont typeface="Arial" panose="020B0604020202020204" pitchFamily="34" charset="0"/>
              <a:buChar char="•"/>
            </a:pPr>
            <a:r>
              <a:rPr lang="en-US" dirty="0"/>
              <a:t>Email is usually not an efficient way to solve problems. If you think your questions may take more than 5 minutes to answer, please come to office hours.</a:t>
            </a:r>
          </a:p>
          <a:p>
            <a:pPr marL="285750" indent="-285750">
              <a:buFont typeface="Arial" panose="020B0604020202020204" pitchFamily="34" charset="0"/>
              <a:buChar char="•"/>
            </a:pPr>
            <a:r>
              <a:rPr lang="en-US" altLang="zh-CN" dirty="0"/>
              <a:t>We are not able to answer questions that are out of control of us:</a:t>
            </a:r>
          </a:p>
          <a:p>
            <a:pPr marL="631825" lvl="1" indent="-285750">
              <a:buFont typeface="Arial" panose="020B0604020202020204" pitchFamily="34" charset="0"/>
              <a:buChar char="•"/>
            </a:pPr>
            <a:r>
              <a:rPr lang="en-US" dirty="0"/>
              <a:t>E.g. When would the recordings be uploaded?</a:t>
            </a:r>
          </a:p>
          <a:p>
            <a:pPr marL="631825" lvl="1" indent="-285750">
              <a:buFont typeface="Arial" panose="020B0604020202020204" pitchFamily="34" charset="0"/>
              <a:buChar char="•"/>
            </a:pPr>
            <a:r>
              <a:rPr lang="en-US" dirty="0"/>
              <a:t>We will remind the instructor but that’s out of control of us.</a:t>
            </a:r>
          </a:p>
        </p:txBody>
      </p:sp>
      <p:sp>
        <p:nvSpPr>
          <p:cNvPr id="4" name="Slide Number Placeholder 3"/>
          <p:cNvSpPr>
            <a:spLocks noGrp="1"/>
          </p:cNvSpPr>
          <p:nvPr>
            <p:ph type="sldNum" sz="quarter" idx="10"/>
          </p:nvPr>
        </p:nvSpPr>
        <p:spPr/>
        <p:txBody>
          <a:bodyPr/>
          <a:lstStyle/>
          <a:p>
            <a:pPr>
              <a:defRPr/>
            </a:pPr>
            <a:fld id="{B197B0EF-B309-0348-83C7-3BE20B7CBE20}" type="slidenum">
              <a:rPr lang="en-US" altLang="en-CN" smtClean="0"/>
              <a:pPr>
                <a:defRPr/>
              </a:pPr>
              <a:t>2</a:t>
            </a:fld>
            <a:endParaRPr lang="en-US" altLang="en-CN" sz="1400"/>
          </a:p>
        </p:txBody>
      </p:sp>
    </p:spTree>
    <p:extLst>
      <p:ext uri="{BB962C8B-B14F-4D97-AF65-F5344CB8AC3E}">
        <p14:creationId xmlns:p14="http://schemas.microsoft.com/office/powerpoint/2010/main" val="208847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a:extLst>
              <a:ext uri="{FF2B5EF4-FFF2-40B4-BE49-F238E27FC236}">
                <a16:creationId xmlns:a16="http://schemas.microsoft.com/office/drawing/2014/main" id="{9D5D8B66-FB8B-E54B-814D-85B8EDBE3AC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32A049C-EE07-8A49-B271-722FD160056B}" type="slidenum">
              <a:rPr lang="en-US" altLang="en-CN" sz="800"/>
              <a:pPr/>
              <a:t>20</a:t>
            </a:fld>
            <a:endParaRPr lang="en-US" altLang="en-CN" sz="1400"/>
          </a:p>
        </p:txBody>
      </p:sp>
      <p:sp>
        <p:nvSpPr>
          <p:cNvPr id="17410" name="Rectangle 2">
            <a:extLst>
              <a:ext uri="{FF2B5EF4-FFF2-40B4-BE49-F238E27FC236}">
                <a16:creationId xmlns:a16="http://schemas.microsoft.com/office/drawing/2014/main" id="{F5D834A4-645D-D74A-83E5-27167EB5468B}"/>
              </a:ext>
            </a:extLst>
          </p:cNvPr>
          <p:cNvSpPr>
            <a:spLocks noGrp="1" noChangeArrowheads="1"/>
          </p:cNvSpPr>
          <p:nvPr>
            <p:ph type="title"/>
          </p:nvPr>
        </p:nvSpPr>
        <p:spPr/>
        <p:txBody>
          <a:bodyPr/>
          <a:lstStyle/>
          <a:p>
            <a:r>
              <a:rPr lang="en-US" altLang="en-CN" dirty="0"/>
              <a:t>Stable Matching Problem</a:t>
            </a:r>
          </a:p>
        </p:txBody>
      </p:sp>
      <p:sp>
        <p:nvSpPr>
          <p:cNvPr id="17411" name="Rectangle 3">
            <a:extLst>
              <a:ext uri="{FF2B5EF4-FFF2-40B4-BE49-F238E27FC236}">
                <a16:creationId xmlns:a16="http://schemas.microsoft.com/office/drawing/2014/main" id="{BBF6E9F8-B158-5041-B69D-5761751DDF88}"/>
              </a:ext>
            </a:extLst>
          </p:cNvPr>
          <p:cNvSpPr>
            <a:spLocks noGrp="1" noChangeArrowheads="1"/>
          </p:cNvSpPr>
          <p:nvPr>
            <p:ph type="body" idx="1"/>
          </p:nvPr>
        </p:nvSpPr>
        <p:spPr>
          <a:xfrm>
            <a:off x="609600" y="914400"/>
            <a:ext cx="7848600" cy="2286000"/>
          </a:xfrm>
        </p:spPr>
        <p:txBody>
          <a:bodyPr/>
          <a:lstStyle/>
          <a:p>
            <a:r>
              <a:rPr lang="en-US" altLang="en-CN"/>
              <a:t>Q.  </a:t>
            </a:r>
            <a:r>
              <a:rPr lang="en-US" altLang="en-CN">
                <a:solidFill>
                  <a:schemeClr val="tx1"/>
                </a:solidFill>
              </a:rPr>
              <a:t>Is assignment X-A, Y-B, Z-C stable?</a:t>
            </a:r>
          </a:p>
          <a:p>
            <a:r>
              <a:rPr lang="en-US" altLang="en-CN"/>
              <a:t>A.  </a:t>
            </a:r>
            <a:r>
              <a:rPr lang="en-US" altLang="en-CN">
                <a:solidFill>
                  <a:schemeClr val="tx1"/>
                </a:solidFill>
              </a:rPr>
              <a:t>Yes.</a:t>
            </a:r>
          </a:p>
          <a:p>
            <a:endParaRPr lang="en-US" altLang="en-CN">
              <a:solidFill>
                <a:schemeClr val="tx1"/>
              </a:solidFill>
            </a:endParaRPr>
          </a:p>
        </p:txBody>
      </p:sp>
      <p:sp>
        <p:nvSpPr>
          <p:cNvPr id="17412" name="Rectangle 4">
            <a:extLst>
              <a:ext uri="{FF2B5EF4-FFF2-40B4-BE49-F238E27FC236}">
                <a16:creationId xmlns:a16="http://schemas.microsoft.com/office/drawing/2014/main" id="{3BC58345-78EB-BE49-A121-DF9318E7DCE9}"/>
              </a:ext>
            </a:extLst>
          </p:cNvPr>
          <p:cNvSpPr>
            <a:spLocks noChangeAspect="1" noChangeArrowheads="1"/>
          </p:cNvSpPr>
          <p:nvPr/>
        </p:nvSpPr>
        <p:spPr bwMode="auto">
          <a:xfrm>
            <a:off x="3190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Z</a:t>
            </a:r>
          </a:p>
        </p:txBody>
      </p:sp>
      <p:sp>
        <p:nvSpPr>
          <p:cNvPr id="17413" name="Rectangle 5">
            <a:extLst>
              <a:ext uri="{FF2B5EF4-FFF2-40B4-BE49-F238E27FC236}">
                <a16:creationId xmlns:a16="http://schemas.microsoft.com/office/drawing/2014/main" id="{113C38D0-B372-3D43-8799-9C94B7D249F8}"/>
              </a:ext>
            </a:extLst>
          </p:cNvPr>
          <p:cNvSpPr>
            <a:spLocks noChangeAspect="1" noChangeArrowheads="1"/>
          </p:cNvSpPr>
          <p:nvPr/>
        </p:nvSpPr>
        <p:spPr bwMode="auto">
          <a:xfrm>
            <a:off x="13112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7414" name="Rectangle 6">
            <a:extLst>
              <a:ext uri="{FF2B5EF4-FFF2-40B4-BE49-F238E27FC236}">
                <a16:creationId xmlns:a16="http://schemas.microsoft.com/office/drawing/2014/main" id="{21842166-1EA4-B94F-995D-34F723E289A1}"/>
              </a:ext>
            </a:extLst>
          </p:cNvPr>
          <p:cNvSpPr>
            <a:spLocks noChangeAspect="1" noChangeArrowheads="1"/>
          </p:cNvSpPr>
          <p:nvPr/>
        </p:nvSpPr>
        <p:spPr bwMode="auto">
          <a:xfrm>
            <a:off x="3295650" y="4854575"/>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7415" name="Rectangle 7">
            <a:extLst>
              <a:ext uri="{FF2B5EF4-FFF2-40B4-BE49-F238E27FC236}">
                <a16:creationId xmlns:a16="http://schemas.microsoft.com/office/drawing/2014/main" id="{C2A62A82-2853-D04F-8D76-486619756390}"/>
              </a:ext>
            </a:extLst>
          </p:cNvPr>
          <p:cNvSpPr>
            <a:spLocks noChangeAspect="1" noChangeArrowheads="1"/>
          </p:cNvSpPr>
          <p:nvPr/>
        </p:nvSpPr>
        <p:spPr bwMode="auto">
          <a:xfrm>
            <a:off x="23034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7416" name="Rectangle 8">
            <a:extLst>
              <a:ext uri="{FF2B5EF4-FFF2-40B4-BE49-F238E27FC236}">
                <a16:creationId xmlns:a16="http://schemas.microsoft.com/office/drawing/2014/main" id="{157A16F9-4914-C24E-B84B-73B67BD9F19F}"/>
              </a:ext>
            </a:extLst>
          </p:cNvPr>
          <p:cNvSpPr>
            <a:spLocks noChangeAspect="1" noChangeArrowheads="1"/>
          </p:cNvSpPr>
          <p:nvPr/>
        </p:nvSpPr>
        <p:spPr bwMode="auto">
          <a:xfrm>
            <a:off x="3190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Y</a:t>
            </a:r>
          </a:p>
        </p:txBody>
      </p:sp>
      <p:sp>
        <p:nvSpPr>
          <p:cNvPr id="17417" name="Rectangle 9">
            <a:extLst>
              <a:ext uri="{FF2B5EF4-FFF2-40B4-BE49-F238E27FC236}">
                <a16:creationId xmlns:a16="http://schemas.microsoft.com/office/drawing/2014/main" id="{4120B75A-657A-7D45-9563-B48B66FC71B1}"/>
              </a:ext>
            </a:extLst>
          </p:cNvPr>
          <p:cNvSpPr>
            <a:spLocks noChangeAspect="1" noChangeArrowheads="1"/>
          </p:cNvSpPr>
          <p:nvPr/>
        </p:nvSpPr>
        <p:spPr bwMode="auto">
          <a:xfrm>
            <a:off x="1311275" y="4440238"/>
            <a:ext cx="992188"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7418" name="Rectangle 10">
            <a:extLst>
              <a:ext uri="{FF2B5EF4-FFF2-40B4-BE49-F238E27FC236}">
                <a16:creationId xmlns:a16="http://schemas.microsoft.com/office/drawing/2014/main" id="{7BC7C249-D55E-294B-B8F5-F6CCEFDF873B}"/>
              </a:ext>
            </a:extLst>
          </p:cNvPr>
          <p:cNvSpPr>
            <a:spLocks noChangeAspect="1" noChangeArrowheads="1"/>
          </p:cNvSpPr>
          <p:nvPr/>
        </p:nvSpPr>
        <p:spPr bwMode="auto">
          <a:xfrm>
            <a:off x="32956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7419" name="Rectangle 11">
            <a:extLst>
              <a:ext uri="{FF2B5EF4-FFF2-40B4-BE49-F238E27FC236}">
                <a16:creationId xmlns:a16="http://schemas.microsoft.com/office/drawing/2014/main" id="{F4C920F7-AE17-8242-9099-83B6A05D819D}"/>
              </a:ext>
            </a:extLst>
          </p:cNvPr>
          <p:cNvSpPr>
            <a:spLocks noChangeAspect="1" noChangeArrowheads="1"/>
          </p:cNvSpPr>
          <p:nvPr/>
        </p:nvSpPr>
        <p:spPr bwMode="auto">
          <a:xfrm>
            <a:off x="2303463" y="4440238"/>
            <a:ext cx="992187"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7420" name="Rectangle 12">
            <a:extLst>
              <a:ext uri="{FF2B5EF4-FFF2-40B4-BE49-F238E27FC236}">
                <a16:creationId xmlns:a16="http://schemas.microsoft.com/office/drawing/2014/main" id="{4CBAF06E-0CB1-9749-A63F-892C61CF62B8}"/>
              </a:ext>
            </a:extLst>
          </p:cNvPr>
          <p:cNvSpPr>
            <a:spLocks noChangeAspect="1" noChangeArrowheads="1"/>
          </p:cNvSpPr>
          <p:nvPr/>
        </p:nvSpPr>
        <p:spPr bwMode="auto">
          <a:xfrm>
            <a:off x="3190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X</a:t>
            </a:r>
          </a:p>
        </p:txBody>
      </p:sp>
      <p:sp>
        <p:nvSpPr>
          <p:cNvPr id="17421" name="Rectangle 13">
            <a:extLst>
              <a:ext uri="{FF2B5EF4-FFF2-40B4-BE49-F238E27FC236}">
                <a16:creationId xmlns:a16="http://schemas.microsoft.com/office/drawing/2014/main" id="{F90D84D2-D07E-CC40-A09B-799A4E81BF60}"/>
              </a:ext>
            </a:extLst>
          </p:cNvPr>
          <p:cNvSpPr>
            <a:spLocks noChangeAspect="1" noChangeArrowheads="1"/>
          </p:cNvSpPr>
          <p:nvPr/>
        </p:nvSpPr>
        <p:spPr bwMode="auto">
          <a:xfrm>
            <a:off x="1311275" y="4025900"/>
            <a:ext cx="992188"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A</a:t>
            </a:r>
          </a:p>
        </p:txBody>
      </p:sp>
      <p:sp>
        <p:nvSpPr>
          <p:cNvPr id="17422" name="Rectangle 14">
            <a:extLst>
              <a:ext uri="{FF2B5EF4-FFF2-40B4-BE49-F238E27FC236}">
                <a16:creationId xmlns:a16="http://schemas.microsoft.com/office/drawing/2014/main" id="{BDC2B116-A1F3-E448-9F8C-F857E003CD63}"/>
              </a:ext>
            </a:extLst>
          </p:cNvPr>
          <p:cNvSpPr>
            <a:spLocks noChangeAspect="1" noChangeArrowheads="1"/>
          </p:cNvSpPr>
          <p:nvPr/>
        </p:nvSpPr>
        <p:spPr bwMode="auto">
          <a:xfrm>
            <a:off x="32956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C</a:t>
            </a:r>
          </a:p>
        </p:txBody>
      </p:sp>
      <p:sp>
        <p:nvSpPr>
          <p:cNvPr id="17423" name="Rectangle 15">
            <a:extLst>
              <a:ext uri="{FF2B5EF4-FFF2-40B4-BE49-F238E27FC236}">
                <a16:creationId xmlns:a16="http://schemas.microsoft.com/office/drawing/2014/main" id="{6E453F01-03BC-0745-98C7-5B86108F4B7A}"/>
              </a:ext>
            </a:extLst>
          </p:cNvPr>
          <p:cNvSpPr>
            <a:spLocks noChangeAspect="1" noChangeArrowheads="1"/>
          </p:cNvSpPr>
          <p:nvPr/>
        </p:nvSpPr>
        <p:spPr bwMode="auto">
          <a:xfrm>
            <a:off x="2303463" y="4025900"/>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B</a:t>
            </a:r>
          </a:p>
        </p:txBody>
      </p:sp>
      <p:sp>
        <p:nvSpPr>
          <p:cNvPr id="17424" name="Rectangle 20">
            <a:extLst>
              <a:ext uri="{FF2B5EF4-FFF2-40B4-BE49-F238E27FC236}">
                <a16:creationId xmlns:a16="http://schemas.microsoft.com/office/drawing/2014/main" id="{246072CE-3346-5B4B-A77F-626AE95C5879}"/>
              </a:ext>
            </a:extLst>
          </p:cNvPr>
          <p:cNvSpPr>
            <a:spLocks noChangeAspect="1" noChangeArrowheads="1"/>
          </p:cNvSpPr>
          <p:nvPr/>
        </p:nvSpPr>
        <p:spPr bwMode="auto">
          <a:xfrm>
            <a:off x="4738688" y="4854575"/>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C</a:t>
            </a:r>
          </a:p>
        </p:txBody>
      </p:sp>
      <p:sp>
        <p:nvSpPr>
          <p:cNvPr id="17425" name="Rectangle 21">
            <a:extLst>
              <a:ext uri="{FF2B5EF4-FFF2-40B4-BE49-F238E27FC236}">
                <a16:creationId xmlns:a16="http://schemas.microsoft.com/office/drawing/2014/main" id="{52E911A3-8A77-4741-B075-622E0E355ACA}"/>
              </a:ext>
            </a:extLst>
          </p:cNvPr>
          <p:cNvSpPr>
            <a:spLocks noChangeAspect="1" noChangeArrowheads="1"/>
          </p:cNvSpPr>
          <p:nvPr/>
        </p:nvSpPr>
        <p:spPr bwMode="auto">
          <a:xfrm>
            <a:off x="5730875" y="4854575"/>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7426" name="Rectangle 22">
            <a:extLst>
              <a:ext uri="{FF2B5EF4-FFF2-40B4-BE49-F238E27FC236}">
                <a16:creationId xmlns:a16="http://schemas.microsoft.com/office/drawing/2014/main" id="{94D92609-BEE6-4A42-95F0-6E1627677B4A}"/>
              </a:ext>
            </a:extLst>
          </p:cNvPr>
          <p:cNvSpPr>
            <a:spLocks noChangeAspect="1" noChangeArrowheads="1"/>
          </p:cNvSpPr>
          <p:nvPr/>
        </p:nvSpPr>
        <p:spPr bwMode="auto">
          <a:xfrm>
            <a:off x="7715250" y="4854575"/>
            <a:ext cx="990600"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7427" name="Rectangle 23">
            <a:extLst>
              <a:ext uri="{FF2B5EF4-FFF2-40B4-BE49-F238E27FC236}">
                <a16:creationId xmlns:a16="http://schemas.microsoft.com/office/drawing/2014/main" id="{038897C9-41DA-0647-B58A-48C2E23C7B0B}"/>
              </a:ext>
            </a:extLst>
          </p:cNvPr>
          <p:cNvSpPr>
            <a:spLocks noChangeAspect="1" noChangeArrowheads="1"/>
          </p:cNvSpPr>
          <p:nvPr/>
        </p:nvSpPr>
        <p:spPr bwMode="auto">
          <a:xfrm>
            <a:off x="6723063" y="4854575"/>
            <a:ext cx="992187"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7428" name="Rectangle 24">
            <a:extLst>
              <a:ext uri="{FF2B5EF4-FFF2-40B4-BE49-F238E27FC236}">
                <a16:creationId xmlns:a16="http://schemas.microsoft.com/office/drawing/2014/main" id="{BA6DE93D-CD9C-9044-9D28-5B1BE209A078}"/>
              </a:ext>
            </a:extLst>
          </p:cNvPr>
          <p:cNvSpPr>
            <a:spLocks noChangeAspect="1" noChangeArrowheads="1"/>
          </p:cNvSpPr>
          <p:nvPr/>
        </p:nvSpPr>
        <p:spPr bwMode="auto">
          <a:xfrm>
            <a:off x="4738688" y="4440238"/>
            <a:ext cx="992187" cy="4143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B</a:t>
            </a:r>
          </a:p>
        </p:txBody>
      </p:sp>
      <p:sp>
        <p:nvSpPr>
          <p:cNvPr id="17429" name="Rectangle 25">
            <a:extLst>
              <a:ext uri="{FF2B5EF4-FFF2-40B4-BE49-F238E27FC236}">
                <a16:creationId xmlns:a16="http://schemas.microsoft.com/office/drawing/2014/main" id="{36E7943A-712F-E04A-B45F-4A9C354D27B2}"/>
              </a:ext>
            </a:extLst>
          </p:cNvPr>
          <p:cNvSpPr>
            <a:spLocks noChangeAspect="1" noChangeArrowheads="1"/>
          </p:cNvSpPr>
          <p:nvPr/>
        </p:nvSpPr>
        <p:spPr bwMode="auto">
          <a:xfrm>
            <a:off x="5730875" y="4440238"/>
            <a:ext cx="992188"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7430" name="Rectangle 26">
            <a:extLst>
              <a:ext uri="{FF2B5EF4-FFF2-40B4-BE49-F238E27FC236}">
                <a16:creationId xmlns:a16="http://schemas.microsoft.com/office/drawing/2014/main" id="{A6B28F13-D9E8-BA4A-88FE-A30B590368D8}"/>
              </a:ext>
            </a:extLst>
          </p:cNvPr>
          <p:cNvSpPr>
            <a:spLocks noChangeAspect="1" noChangeArrowheads="1"/>
          </p:cNvSpPr>
          <p:nvPr/>
        </p:nvSpPr>
        <p:spPr bwMode="auto">
          <a:xfrm>
            <a:off x="7715250" y="4440238"/>
            <a:ext cx="9906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7431" name="Rectangle 27">
            <a:extLst>
              <a:ext uri="{FF2B5EF4-FFF2-40B4-BE49-F238E27FC236}">
                <a16:creationId xmlns:a16="http://schemas.microsoft.com/office/drawing/2014/main" id="{B1FE77A3-B55D-494D-AEF3-284885B516DC}"/>
              </a:ext>
            </a:extLst>
          </p:cNvPr>
          <p:cNvSpPr>
            <a:spLocks noChangeAspect="1" noChangeArrowheads="1"/>
          </p:cNvSpPr>
          <p:nvPr/>
        </p:nvSpPr>
        <p:spPr bwMode="auto">
          <a:xfrm>
            <a:off x="6723063" y="4440238"/>
            <a:ext cx="992187" cy="414337"/>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7432" name="Rectangle 28">
            <a:extLst>
              <a:ext uri="{FF2B5EF4-FFF2-40B4-BE49-F238E27FC236}">
                <a16:creationId xmlns:a16="http://schemas.microsoft.com/office/drawing/2014/main" id="{B879C8BB-AD0F-7A4A-9D89-B5E4D477CBE3}"/>
              </a:ext>
            </a:extLst>
          </p:cNvPr>
          <p:cNvSpPr>
            <a:spLocks noChangeAspect="1" noChangeArrowheads="1"/>
          </p:cNvSpPr>
          <p:nvPr/>
        </p:nvSpPr>
        <p:spPr bwMode="auto">
          <a:xfrm>
            <a:off x="4738688" y="4025900"/>
            <a:ext cx="992187" cy="4143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solidFill>
                  <a:schemeClr val="bg1"/>
                </a:solidFill>
              </a:rPr>
              <a:t>A</a:t>
            </a:r>
          </a:p>
        </p:txBody>
      </p:sp>
      <p:sp>
        <p:nvSpPr>
          <p:cNvPr id="17433" name="Rectangle 29">
            <a:extLst>
              <a:ext uri="{FF2B5EF4-FFF2-40B4-BE49-F238E27FC236}">
                <a16:creationId xmlns:a16="http://schemas.microsoft.com/office/drawing/2014/main" id="{45420408-B77D-2148-98ED-214D7252A7D5}"/>
              </a:ext>
            </a:extLst>
          </p:cNvPr>
          <p:cNvSpPr>
            <a:spLocks noChangeAspect="1" noChangeArrowheads="1"/>
          </p:cNvSpPr>
          <p:nvPr/>
        </p:nvSpPr>
        <p:spPr bwMode="auto">
          <a:xfrm>
            <a:off x="5730875" y="4025900"/>
            <a:ext cx="992188"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Y</a:t>
            </a:r>
          </a:p>
        </p:txBody>
      </p:sp>
      <p:sp>
        <p:nvSpPr>
          <p:cNvPr id="17434" name="Rectangle 30">
            <a:extLst>
              <a:ext uri="{FF2B5EF4-FFF2-40B4-BE49-F238E27FC236}">
                <a16:creationId xmlns:a16="http://schemas.microsoft.com/office/drawing/2014/main" id="{6AD6FC72-95F1-F246-A2DA-900E36FA9989}"/>
              </a:ext>
            </a:extLst>
          </p:cNvPr>
          <p:cNvSpPr>
            <a:spLocks noChangeAspect="1" noChangeArrowheads="1"/>
          </p:cNvSpPr>
          <p:nvPr/>
        </p:nvSpPr>
        <p:spPr bwMode="auto">
          <a:xfrm>
            <a:off x="7715250" y="4025900"/>
            <a:ext cx="990600" cy="4143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Z</a:t>
            </a:r>
          </a:p>
        </p:txBody>
      </p:sp>
      <p:sp>
        <p:nvSpPr>
          <p:cNvPr id="17435" name="Rectangle 31">
            <a:extLst>
              <a:ext uri="{FF2B5EF4-FFF2-40B4-BE49-F238E27FC236}">
                <a16:creationId xmlns:a16="http://schemas.microsoft.com/office/drawing/2014/main" id="{7C74B950-BF8A-9E4D-B3A9-879DA5095754}"/>
              </a:ext>
            </a:extLst>
          </p:cNvPr>
          <p:cNvSpPr>
            <a:spLocks noChangeAspect="1" noChangeArrowheads="1"/>
          </p:cNvSpPr>
          <p:nvPr/>
        </p:nvSpPr>
        <p:spPr bwMode="auto">
          <a:xfrm>
            <a:off x="6723063" y="4025900"/>
            <a:ext cx="992187" cy="414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dirty="0"/>
              <a:t>X</a:t>
            </a:r>
          </a:p>
        </p:txBody>
      </p:sp>
      <p:sp>
        <p:nvSpPr>
          <p:cNvPr id="17436" name="Rectangle 44">
            <a:extLst>
              <a:ext uri="{FF2B5EF4-FFF2-40B4-BE49-F238E27FC236}">
                <a16:creationId xmlns:a16="http://schemas.microsoft.com/office/drawing/2014/main" id="{62ED9740-7373-6241-B9A4-5C3BB2F91737}"/>
              </a:ext>
            </a:extLst>
          </p:cNvPr>
          <p:cNvSpPr>
            <a:spLocks noChangeAspect="1" noChangeArrowheads="1"/>
          </p:cNvSpPr>
          <p:nvPr/>
        </p:nvSpPr>
        <p:spPr bwMode="auto">
          <a:xfrm>
            <a:off x="13112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17437" name="Rectangle 45">
            <a:extLst>
              <a:ext uri="{FF2B5EF4-FFF2-40B4-BE49-F238E27FC236}">
                <a16:creationId xmlns:a16="http://schemas.microsoft.com/office/drawing/2014/main" id="{01801BFD-7050-9D4F-B321-77016AFE5551}"/>
              </a:ext>
            </a:extLst>
          </p:cNvPr>
          <p:cNvSpPr>
            <a:spLocks noChangeAspect="1" noChangeArrowheads="1"/>
          </p:cNvSpPr>
          <p:nvPr/>
        </p:nvSpPr>
        <p:spPr bwMode="auto">
          <a:xfrm>
            <a:off x="23034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17438" name="Rectangle 46">
            <a:extLst>
              <a:ext uri="{FF2B5EF4-FFF2-40B4-BE49-F238E27FC236}">
                <a16:creationId xmlns:a16="http://schemas.microsoft.com/office/drawing/2014/main" id="{DCE386C8-BB5E-3A4F-A6C6-B308AA04D0AE}"/>
              </a:ext>
            </a:extLst>
          </p:cNvPr>
          <p:cNvSpPr>
            <a:spLocks noChangeAspect="1" noChangeArrowheads="1"/>
          </p:cNvSpPr>
          <p:nvPr/>
        </p:nvSpPr>
        <p:spPr bwMode="auto">
          <a:xfrm>
            <a:off x="32956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17439" name="Rectangle 47">
            <a:extLst>
              <a:ext uri="{FF2B5EF4-FFF2-40B4-BE49-F238E27FC236}">
                <a16:creationId xmlns:a16="http://schemas.microsoft.com/office/drawing/2014/main" id="{3CF80457-DF7C-2541-AB5D-E11AD056759E}"/>
              </a:ext>
            </a:extLst>
          </p:cNvPr>
          <p:cNvSpPr>
            <a:spLocks noChangeAspect="1" noChangeArrowheads="1"/>
          </p:cNvSpPr>
          <p:nvPr/>
        </p:nvSpPr>
        <p:spPr bwMode="auto">
          <a:xfrm>
            <a:off x="5730875" y="3614738"/>
            <a:ext cx="992188"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1</a:t>
            </a:r>
            <a:r>
              <a:rPr kumimoji="0" lang="en-US" altLang="en-CN" baseline="30000">
                <a:solidFill>
                  <a:schemeClr val="bg1"/>
                </a:solidFill>
              </a:rPr>
              <a:t>st</a:t>
            </a:r>
          </a:p>
        </p:txBody>
      </p:sp>
      <p:sp>
        <p:nvSpPr>
          <p:cNvPr id="17440" name="Rectangle 48">
            <a:extLst>
              <a:ext uri="{FF2B5EF4-FFF2-40B4-BE49-F238E27FC236}">
                <a16:creationId xmlns:a16="http://schemas.microsoft.com/office/drawing/2014/main" id="{0F182B96-E46A-DF43-8EFE-1FE9A4D62BB8}"/>
              </a:ext>
            </a:extLst>
          </p:cNvPr>
          <p:cNvSpPr>
            <a:spLocks noChangeAspect="1" noChangeArrowheads="1"/>
          </p:cNvSpPr>
          <p:nvPr/>
        </p:nvSpPr>
        <p:spPr bwMode="auto">
          <a:xfrm>
            <a:off x="6723063" y="3614738"/>
            <a:ext cx="992187"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2</a:t>
            </a:r>
            <a:r>
              <a:rPr kumimoji="0" lang="en-US" altLang="en-CN" baseline="30000">
                <a:solidFill>
                  <a:schemeClr val="bg1"/>
                </a:solidFill>
              </a:rPr>
              <a:t>nd</a:t>
            </a:r>
          </a:p>
        </p:txBody>
      </p:sp>
      <p:sp>
        <p:nvSpPr>
          <p:cNvPr id="17441" name="Rectangle 49">
            <a:extLst>
              <a:ext uri="{FF2B5EF4-FFF2-40B4-BE49-F238E27FC236}">
                <a16:creationId xmlns:a16="http://schemas.microsoft.com/office/drawing/2014/main" id="{F2E4BC65-2953-7C4A-A082-FF594403F881}"/>
              </a:ext>
            </a:extLst>
          </p:cNvPr>
          <p:cNvSpPr>
            <a:spLocks noChangeAspect="1" noChangeArrowheads="1"/>
          </p:cNvSpPr>
          <p:nvPr/>
        </p:nvSpPr>
        <p:spPr bwMode="auto">
          <a:xfrm>
            <a:off x="7715250" y="3614738"/>
            <a:ext cx="990600" cy="4111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a:solidFill>
                  <a:schemeClr val="bg1"/>
                </a:solidFill>
              </a:rPr>
              <a:t>3</a:t>
            </a:r>
            <a:r>
              <a:rPr kumimoji="0" lang="en-US" altLang="en-CN" baseline="30000">
                <a:solidFill>
                  <a:schemeClr val="bg1"/>
                </a:solidFill>
              </a:rPr>
              <a:t>rd</a:t>
            </a:r>
          </a:p>
        </p:txBody>
      </p:sp>
      <p:sp>
        <p:nvSpPr>
          <p:cNvPr id="17442" name="Text Box 50">
            <a:extLst>
              <a:ext uri="{FF2B5EF4-FFF2-40B4-BE49-F238E27FC236}">
                <a16:creationId xmlns:a16="http://schemas.microsoft.com/office/drawing/2014/main" id="{C11A45E2-3A74-214E-8B38-2E78FF7E408C}"/>
              </a:ext>
            </a:extLst>
          </p:cNvPr>
          <p:cNvSpPr txBox="1">
            <a:spLocks noChangeArrowheads="1"/>
          </p:cNvSpPr>
          <p:nvPr/>
        </p:nvSpPr>
        <p:spPr bwMode="auto">
          <a:xfrm>
            <a:off x="15573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17443" name="Text Box 51">
            <a:extLst>
              <a:ext uri="{FF2B5EF4-FFF2-40B4-BE49-F238E27FC236}">
                <a16:creationId xmlns:a16="http://schemas.microsoft.com/office/drawing/2014/main" id="{C2D37BAA-9C72-ED49-9938-C53781C85BE5}"/>
              </a:ext>
            </a:extLst>
          </p:cNvPr>
          <p:cNvSpPr txBox="1">
            <a:spLocks noChangeArrowheads="1"/>
          </p:cNvSpPr>
          <p:nvPr/>
        </p:nvSpPr>
        <p:spPr bwMode="auto">
          <a:xfrm>
            <a:off x="3373438" y="3124200"/>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17444" name="Text Box 52">
            <a:extLst>
              <a:ext uri="{FF2B5EF4-FFF2-40B4-BE49-F238E27FC236}">
                <a16:creationId xmlns:a16="http://schemas.microsoft.com/office/drawing/2014/main" id="{4B3BEF29-AD1E-134A-B2F4-4D3034DCE54F}"/>
              </a:ext>
            </a:extLst>
          </p:cNvPr>
          <p:cNvSpPr txBox="1">
            <a:spLocks noChangeArrowheads="1"/>
          </p:cNvSpPr>
          <p:nvPr/>
        </p:nvSpPr>
        <p:spPr bwMode="auto">
          <a:xfrm>
            <a:off x="5976938" y="3124200"/>
            <a:ext cx="584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favorite</a:t>
            </a:r>
          </a:p>
        </p:txBody>
      </p:sp>
      <p:sp>
        <p:nvSpPr>
          <p:cNvPr id="17445" name="Line 53">
            <a:extLst>
              <a:ext uri="{FF2B5EF4-FFF2-40B4-BE49-F238E27FC236}">
                <a16:creationId xmlns:a16="http://schemas.microsoft.com/office/drawing/2014/main" id="{395950CA-1617-724C-A7E3-969344797DCE}"/>
              </a:ext>
            </a:extLst>
          </p:cNvPr>
          <p:cNvSpPr>
            <a:spLocks noChangeShapeType="1"/>
          </p:cNvSpPr>
          <p:nvPr/>
        </p:nvSpPr>
        <p:spPr bwMode="auto">
          <a:xfrm>
            <a:off x="62484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7446" name="Line 54">
            <a:extLst>
              <a:ext uri="{FF2B5EF4-FFF2-40B4-BE49-F238E27FC236}">
                <a16:creationId xmlns:a16="http://schemas.microsoft.com/office/drawing/2014/main" id="{D2DF72F9-E108-A242-A390-2401C05341C6}"/>
              </a:ext>
            </a:extLst>
          </p:cNvPr>
          <p:cNvSpPr>
            <a:spLocks noChangeShapeType="1"/>
          </p:cNvSpPr>
          <p:nvPr/>
        </p:nvSpPr>
        <p:spPr bwMode="auto">
          <a:xfrm>
            <a:off x="3830638"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7447" name="Line 55">
            <a:extLst>
              <a:ext uri="{FF2B5EF4-FFF2-40B4-BE49-F238E27FC236}">
                <a16:creationId xmlns:a16="http://schemas.microsoft.com/office/drawing/2014/main" id="{C10F013F-62D0-2D4C-9C01-5BE1E749DBD9}"/>
              </a:ext>
            </a:extLst>
          </p:cNvPr>
          <p:cNvSpPr>
            <a:spLocks noChangeShapeType="1"/>
          </p:cNvSpPr>
          <p:nvPr/>
        </p:nvSpPr>
        <p:spPr bwMode="auto">
          <a:xfrm>
            <a:off x="1828800" y="335280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7448" name="Text Box 56">
            <a:extLst>
              <a:ext uri="{FF2B5EF4-FFF2-40B4-BE49-F238E27FC236}">
                <a16:creationId xmlns:a16="http://schemas.microsoft.com/office/drawing/2014/main" id="{5FD884DF-2831-5D40-9736-FE1B3E161AA5}"/>
              </a:ext>
            </a:extLst>
          </p:cNvPr>
          <p:cNvSpPr txBox="1">
            <a:spLocks noChangeArrowheads="1"/>
          </p:cNvSpPr>
          <p:nvPr/>
        </p:nvSpPr>
        <p:spPr bwMode="auto">
          <a:xfrm>
            <a:off x="7751763" y="3121025"/>
            <a:ext cx="990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least favorite</a:t>
            </a:r>
          </a:p>
        </p:txBody>
      </p:sp>
      <p:sp>
        <p:nvSpPr>
          <p:cNvPr id="17449" name="Line 57">
            <a:extLst>
              <a:ext uri="{FF2B5EF4-FFF2-40B4-BE49-F238E27FC236}">
                <a16:creationId xmlns:a16="http://schemas.microsoft.com/office/drawing/2014/main" id="{5557DACF-E98E-B040-AE2F-E27820A90AF9}"/>
              </a:ext>
            </a:extLst>
          </p:cNvPr>
          <p:cNvSpPr>
            <a:spLocks noChangeShapeType="1"/>
          </p:cNvSpPr>
          <p:nvPr/>
        </p:nvSpPr>
        <p:spPr bwMode="auto">
          <a:xfrm>
            <a:off x="8208963" y="3349625"/>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17450" name="Rectangle 58">
            <a:extLst>
              <a:ext uri="{FF2B5EF4-FFF2-40B4-BE49-F238E27FC236}">
                <a16:creationId xmlns:a16="http://schemas.microsoft.com/office/drawing/2014/main" id="{28A8F8F0-F93E-6E47-B892-86935F61D19B}"/>
              </a:ext>
            </a:extLst>
          </p:cNvPr>
          <p:cNvSpPr>
            <a:spLocks noChangeAspect="1" noChangeArrowheads="1"/>
          </p:cNvSpPr>
          <p:nvPr/>
        </p:nvSpPr>
        <p:spPr bwMode="auto">
          <a:xfrm>
            <a:off x="3048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Men’s Preference Profile</a:t>
            </a:r>
            <a:endParaRPr kumimoji="0" lang="en-US" altLang="en-CN" sz="1400" i="1">
              <a:solidFill>
                <a:schemeClr val="bg1"/>
              </a:solidFill>
            </a:endParaRPr>
          </a:p>
        </p:txBody>
      </p:sp>
      <p:sp>
        <p:nvSpPr>
          <p:cNvPr id="17451" name="Rectangle 59">
            <a:extLst>
              <a:ext uri="{FF2B5EF4-FFF2-40B4-BE49-F238E27FC236}">
                <a16:creationId xmlns:a16="http://schemas.microsoft.com/office/drawing/2014/main" id="{DC4A0097-E159-2849-95E4-9A15A05010D9}"/>
              </a:ext>
            </a:extLst>
          </p:cNvPr>
          <p:cNvSpPr>
            <a:spLocks noChangeAspect="1" noChangeArrowheads="1"/>
          </p:cNvSpPr>
          <p:nvPr/>
        </p:nvSpPr>
        <p:spPr bwMode="auto">
          <a:xfrm>
            <a:off x="4724400" y="5257800"/>
            <a:ext cx="3962400" cy="41433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i="1"/>
              <a:t>Women’s Preference Profile</a:t>
            </a:r>
            <a:endParaRPr kumimoji="0" lang="en-US" altLang="en-CN" sz="1400" i="1">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9FA21850-7762-6D43-8ECA-3CCCCF4CDF4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3E54665C-72B7-B64B-959D-40B2FA17AD60}" type="slidenum">
              <a:rPr lang="en-US" altLang="en-CN" sz="800"/>
              <a:pPr/>
              <a:t>21</a:t>
            </a:fld>
            <a:endParaRPr lang="en-US" altLang="en-CN" sz="1400"/>
          </a:p>
        </p:txBody>
      </p:sp>
      <p:sp>
        <p:nvSpPr>
          <p:cNvPr id="19458" name="Rectangle 2">
            <a:extLst>
              <a:ext uri="{FF2B5EF4-FFF2-40B4-BE49-F238E27FC236}">
                <a16:creationId xmlns:a16="http://schemas.microsoft.com/office/drawing/2014/main" id="{0B31D5CE-A298-474C-A82E-429FC70F3B3B}"/>
              </a:ext>
            </a:extLst>
          </p:cNvPr>
          <p:cNvSpPr>
            <a:spLocks noGrp="1" noChangeArrowheads="1"/>
          </p:cNvSpPr>
          <p:nvPr>
            <p:ph type="title"/>
          </p:nvPr>
        </p:nvSpPr>
        <p:spPr/>
        <p:txBody>
          <a:bodyPr/>
          <a:lstStyle/>
          <a:p>
            <a:r>
              <a:rPr lang="en-US" altLang="en-CN"/>
              <a:t>Propose-And-Reject Algorithm</a:t>
            </a:r>
          </a:p>
        </p:txBody>
      </p:sp>
      <p:sp>
        <p:nvSpPr>
          <p:cNvPr id="19459" name="AutoShape 3">
            <a:hlinkClick r:id="rId3" action="ppaction://hlinkpres?slideindex=1&amp;slidetitle=Propose-and-Reject%20Demo" highlightClick="1"/>
            <a:extLst>
              <a:ext uri="{FF2B5EF4-FFF2-40B4-BE49-F238E27FC236}">
                <a16:creationId xmlns:a16="http://schemas.microsoft.com/office/drawing/2014/main" id="{6998E138-D862-A54A-8F08-2A9DFEAF6FBB}"/>
              </a:ext>
            </a:extLst>
          </p:cNvPr>
          <p:cNvSpPr>
            <a:spLocks noChangeArrowheads="1"/>
          </p:cNvSpPr>
          <p:nvPr/>
        </p:nvSpPr>
        <p:spPr bwMode="auto">
          <a:xfrm>
            <a:off x="7696200" y="1409700"/>
            <a:ext cx="457200" cy="342900"/>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endParaRPr lang="en-CN" altLang="en-CN"/>
          </a:p>
        </p:txBody>
      </p:sp>
      <p:sp>
        <p:nvSpPr>
          <p:cNvPr id="19460" name="Rectangle 5">
            <a:extLst>
              <a:ext uri="{FF2B5EF4-FFF2-40B4-BE49-F238E27FC236}">
                <a16:creationId xmlns:a16="http://schemas.microsoft.com/office/drawing/2014/main" id="{A1152A85-80C0-AD4E-A81E-2EC9BE2BFC3C}"/>
              </a:ext>
            </a:extLst>
          </p:cNvPr>
          <p:cNvSpPr>
            <a:spLocks noGrp="1" noChangeArrowheads="1"/>
          </p:cNvSpPr>
          <p:nvPr>
            <p:ph type="body" idx="1"/>
          </p:nvPr>
        </p:nvSpPr>
        <p:spPr/>
        <p:txBody>
          <a:bodyPr/>
          <a:lstStyle/>
          <a:p>
            <a:r>
              <a:rPr lang="en-US" altLang="en-CN" dirty="0"/>
              <a:t>Propose-and-reject algorithm.  </a:t>
            </a:r>
            <a:r>
              <a:rPr lang="en-US" altLang="en-CN" dirty="0">
                <a:solidFill>
                  <a:schemeClr val="hlink"/>
                </a:solidFill>
              </a:rPr>
              <a:t>[Gale-Shapley 1962]</a:t>
            </a:r>
            <a:r>
              <a:rPr lang="en-US" altLang="en-CN" dirty="0"/>
              <a:t>  </a:t>
            </a:r>
            <a:r>
              <a:rPr lang="en-US" altLang="en-CN" dirty="0">
                <a:solidFill>
                  <a:schemeClr val="tx1"/>
                </a:solidFill>
              </a:rPr>
              <a:t>Intuitive method that guarantees to find a stable matching.</a:t>
            </a:r>
          </a:p>
        </p:txBody>
      </p:sp>
      <p:sp>
        <p:nvSpPr>
          <p:cNvPr id="19461" name="Text Box 7">
            <a:extLst>
              <a:ext uri="{FF2B5EF4-FFF2-40B4-BE49-F238E27FC236}">
                <a16:creationId xmlns:a16="http://schemas.microsoft.com/office/drawing/2014/main" id="{26E8C5C5-60AB-D042-AC30-1A2F9764E0EC}"/>
              </a:ext>
            </a:extLst>
          </p:cNvPr>
          <p:cNvSpPr txBox="1">
            <a:spLocks noChangeArrowheads="1"/>
          </p:cNvSpPr>
          <p:nvPr/>
        </p:nvSpPr>
        <p:spPr bwMode="auto">
          <a:xfrm>
            <a:off x="609600" y="2292350"/>
            <a:ext cx="8001000" cy="33972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ts val="2300"/>
              </a:lnSpc>
            </a:pPr>
            <a:r>
              <a:rPr kumimoji="0" lang="en-US" altLang="en-CN" b="1" dirty="0">
                <a:solidFill>
                  <a:schemeClr val="bg2"/>
                </a:solidFill>
                <a:latin typeface="Courier New" panose="02070309020205020404" pitchFamily="49" charset="0"/>
              </a:rPr>
              <a:t>Initialize each person to be free.</a:t>
            </a:r>
          </a:p>
          <a:p>
            <a:pPr>
              <a:lnSpc>
                <a:spcPts val="2300"/>
              </a:lnSpc>
            </a:pPr>
            <a:r>
              <a:rPr kumimoji="0" lang="en-US" altLang="en-CN" b="1" dirty="0">
                <a:solidFill>
                  <a:srgbClr val="003399"/>
                </a:solidFill>
                <a:latin typeface="Courier New" panose="02070309020205020404" pitchFamily="49" charset="0"/>
              </a:rPr>
              <a:t>while</a:t>
            </a:r>
            <a:r>
              <a:rPr kumimoji="0" lang="en-US" altLang="en-CN" b="1" dirty="0">
                <a:solidFill>
                  <a:schemeClr val="bg2"/>
                </a:solidFill>
                <a:latin typeface="Courier New" panose="02070309020205020404" pitchFamily="49" charset="0"/>
              </a:rPr>
              <a:t> (some man is free and hasn't proposed to every woman) {</a:t>
            </a:r>
          </a:p>
          <a:p>
            <a:pPr>
              <a:lnSpc>
                <a:spcPts val="2300"/>
              </a:lnSpc>
            </a:pPr>
            <a:r>
              <a:rPr kumimoji="0" lang="en-US" altLang="en-CN" b="1" dirty="0">
                <a:solidFill>
                  <a:schemeClr val="bg2"/>
                </a:solidFill>
                <a:latin typeface="Courier New" panose="02070309020205020404" pitchFamily="49" charset="0"/>
              </a:rPr>
              <a:t>    Choose such a man m</a:t>
            </a:r>
          </a:p>
          <a:p>
            <a:pPr>
              <a:lnSpc>
                <a:spcPts val="2300"/>
              </a:lnSpc>
            </a:pPr>
            <a:r>
              <a:rPr kumimoji="0" lang="en-US" altLang="en-CN" b="1" dirty="0">
                <a:solidFill>
                  <a:schemeClr val="bg2"/>
                </a:solidFill>
                <a:latin typeface="Courier New" panose="02070309020205020404" pitchFamily="49" charset="0"/>
              </a:rPr>
              <a:t>    </a:t>
            </a:r>
            <a:r>
              <a:rPr lang="en-US" altLang="en-CN" b="1" dirty="0">
                <a:latin typeface="Courier New" panose="02070309020205020404" pitchFamily="49" charset="0"/>
              </a:rPr>
              <a:t>w = 1</a:t>
            </a:r>
            <a:r>
              <a:rPr lang="en-US" altLang="en-CN" b="1" baseline="30000" dirty="0">
                <a:latin typeface="Courier New" panose="02070309020205020404" pitchFamily="49" charset="0"/>
              </a:rPr>
              <a:t>st</a:t>
            </a:r>
            <a:r>
              <a:rPr lang="en-US" altLang="en-CN" b="1" dirty="0">
                <a:latin typeface="Courier New" panose="02070309020205020404" pitchFamily="49" charset="0"/>
              </a:rPr>
              <a:t> woman on m's list to whom m has not yet proposed</a:t>
            </a:r>
          </a:p>
          <a:p>
            <a:pPr>
              <a:lnSpc>
                <a:spcPts val="2300"/>
              </a:lnSpc>
            </a:pPr>
            <a:r>
              <a:rPr lang="en-US" altLang="en-CN" b="1" dirty="0">
                <a:latin typeface="Courier New" panose="02070309020205020404" pitchFamily="49" charset="0"/>
              </a:rPr>
              <a:t>    </a:t>
            </a:r>
            <a:r>
              <a:rPr lang="en-US" altLang="en-CN" b="1" dirty="0">
                <a:solidFill>
                  <a:srgbClr val="003399"/>
                </a:solidFill>
                <a:latin typeface="Courier New" panose="02070309020205020404" pitchFamily="49" charset="0"/>
              </a:rPr>
              <a:t>if </a:t>
            </a:r>
            <a:r>
              <a:rPr lang="en-US" altLang="en-CN" b="1" dirty="0">
                <a:latin typeface="Courier New" panose="02070309020205020404" pitchFamily="49" charset="0"/>
              </a:rPr>
              <a:t>(w is free)</a:t>
            </a:r>
          </a:p>
          <a:p>
            <a:pPr>
              <a:lnSpc>
                <a:spcPts val="2300"/>
              </a:lnSpc>
            </a:pPr>
            <a:r>
              <a:rPr lang="en-US" altLang="en-CN" b="1" dirty="0">
                <a:latin typeface="Courier New" panose="02070309020205020404" pitchFamily="49" charset="0"/>
              </a:rPr>
              <a:t>        assign m and w to be engaged</a:t>
            </a:r>
          </a:p>
          <a:p>
            <a:pPr>
              <a:lnSpc>
                <a:spcPts val="2300"/>
              </a:lnSpc>
            </a:pPr>
            <a:r>
              <a:rPr lang="en-US" altLang="en-CN" b="1" dirty="0">
                <a:latin typeface="Courier New" panose="02070309020205020404" pitchFamily="49" charset="0"/>
              </a:rPr>
              <a:t>    </a:t>
            </a:r>
            <a:r>
              <a:rPr lang="en-US" altLang="en-CN" b="1" dirty="0">
                <a:solidFill>
                  <a:srgbClr val="003399"/>
                </a:solidFill>
                <a:latin typeface="Courier New" panose="02070309020205020404" pitchFamily="49" charset="0"/>
              </a:rPr>
              <a:t>else</a:t>
            </a:r>
            <a:r>
              <a:rPr lang="en-US" altLang="en-CN" b="1" dirty="0">
                <a:solidFill>
                  <a:schemeClr val="accent1"/>
                </a:solidFill>
                <a:latin typeface="Courier New" panose="02070309020205020404" pitchFamily="49" charset="0"/>
              </a:rPr>
              <a:t> </a:t>
            </a:r>
            <a:r>
              <a:rPr lang="en-US" altLang="en-CN" b="1" dirty="0">
                <a:solidFill>
                  <a:srgbClr val="003399"/>
                </a:solidFill>
                <a:latin typeface="Courier New" panose="02070309020205020404" pitchFamily="49" charset="0"/>
              </a:rPr>
              <a:t>if </a:t>
            </a:r>
            <a:r>
              <a:rPr lang="en-US" altLang="en-CN" b="1" dirty="0">
                <a:latin typeface="Courier New" panose="02070309020205020404" pitchFamily="49" charset="0"/>
              </a:rPr>
              <a:t>(w prefers m to her fiancé m')</a:t>
            </a:r>
          </a:p>
          <a:p>
            <a:pPr>
              <a:lnSpc>
                <a:spcPts val="2300"/>
              </a:lnSpc>
            </a:pPr>
            <a:r>
              <a:rPr lang="en-US" altLang="en-CN" b="1" dirty="0">
                <a:latin typeface="Courier New" panose="02070309020205020404" pitchFamily="49" charset="0"/>
              </a:rPr>
              <a:t>        assign m and w to be engaged, and m' to be free</a:t>
            </a:r>
          </a:p>
          <a:p>
            <a:pPr>
              <a:lnSpc>
                <a:spcPts val="2300"/>
              </a:lnSpc>
            </a:pPr>
            <a:r>
              <a:rPr lang="en-US" altLang="en-CN" b="1" dirty="0">
                <a:latin typeface="Courier New" panose="02070309020205020404" pitchFamily="49" charset="0"/>
              </a:rPr>
              <a:t>    </a:t>
            </a:r>
            <a:r>
              <a:rPr lang="en-US" altLang="en-CN" b="1" dirty="0">
                <a:solidFill>
                  <a:srgbClr val="003399"/>
                </a:solidFill>
                <a:latin typeface="Courier New" panose="02070309020205020404" pitchFamily="49" charset="0"/>
              </a:rPr>
              <a:t>else</a:t>
            </a:r>
          </a:p>
          <a:p>
            <a:pPr>
              <a:lnSpc>
                <a:spcPts val="2300"/>
              </a:lnSpc>
            </a:pPr>
            <a:r>
              <a:rPr lang="en-US" altLang="en-CN" b="1" dirty="0">
                <a:solidFill>
                  <a:srgbClr val="003399"/>
                </a:solidFill>
                <a:latin typeface="Courier New" panose="02070309020205020404" pitchFamily="49" charset="0"/>
              </a:rPr>
              <a:t>        </a:t>
            </a:r>
            <a:r>
              <a:rPr lang="en-US" altLang="en-CN" b="1" dirty="0">
                <a:latin typeface="Courier New" panose="02070309020205020404" pitchFamily="49" charset="0"/>
              </a:rPr>
              <a:t>w rejects m</a:t>
            </a:r>
          </a:p>
          <a:p>
            <a:pPr>
              <a:lnSpc>
                <a:spcPts val="2300"/>
              </a:lnSpc>
            </a:pPr>
            <a:r>
              <a:rPr lang="en-US" altLang="en-CN" b="1" dirty="0">
                <a:latin typeface="Courier New" panose="020703090202050204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352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502" name="AutoShape 78">
            <a:extLst>
              <a:ext uri="{FF2B5EF4-FFF2-40B4-BE49-F238E27FC236}">
                <a16:creationId xmlns:a16="http://schemas.microsoft.com/office/drawing/2014/main" id="{B8A4E057-C187-514B-A9D2-AF61EE85C706}"/>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V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03506" name="Group 82">
            <a:extLst>
              <a:ext uri="{FF2B5EF4-FFF2-40B4-BE49-F238E27FC236}">
                <a16:creationId xmlns:a16="http://schemas.microsoft.com/office/drawing/2014/main" id="{972C774B-4645-4D4E-B0F1-6F04F85776F8}"/>
              </a:ext>
            </a:extLst>
          </p:cNvPr>
          <p:cNvGrpSpPr>
            <a:grpSpLocks/>
          </p:cNvGrpSpPr>
          <p:nvPr/>
        </p:nvGrpSpPr>
        <p:grpSpPr bwMode="auto">
          <a:xfrm>
            <a:off x="1206500" y="1296988"/>
            <a:ext cx="3302000" cy="3584575"/>
            <a:chOff x="760" y="817"/>
            <a:chExt cx="2080" cy="2258"/>
          </a:xfrm>
        </p:grpSpPr>
        <p:sp>
          <p:nvSpPr>
            <p:cNvPr id="103504" name="Rectangle 80">
              <a:extLst>
                <a:ext uri="{FF2B5EF4-FFF2-40B4-BE49-F238E27FC236}">
                  <a16:creationId xmlns:a16="http://schemas.microsoft.com/office/drawing/2014/main" id="{2BDF6062-B007-3F4C-AF6C-153C68C142C2}"/>
                </a:ext>
              </a:extLst>
            </p:cNvPr>
            <p:cNvSpPr>
              <a:spLocks noChangeArrowheads="1"/>
            </p:cNvSpPr>
            <p:nvPr/>
          </p:nvSpPr>
          <p:spPr bwMode="auto">
            <a:xfrm>
              <a:off x="2320" y="2858"/>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3505" name="Rectangle 81">
              <a:extLst>
                <a:ext uri="{FF2B5EF4-FFF2-40B4-BE49-F238E27FC236}">
                  <a16:creationId xmlns:a16="http://schemas.microsoft.com/office/drawing/2014/main" id="{2B25939B-93F0-744D-9DA0-F7809581CC99}"/>
                </a:ext>
              </a:extLst>
            </p:cNvPr>
            <p:cNvSpPr>
              <a:spLocks noChangeArrowheads="1"/>
            </p:cNvSpPr>
            <p:nvPr/>
          </p:nvSpPr>
          <p:spPr bwMode="auto">
            <a:xfrm>
              <a:off x="760" y="817"/>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grpSp>
    </p:spTree>
    <p:extLst>
      <p:ext uri="{BB962C8B-B14F-4D97-AF65-F5344CB8AC3E}">
        <p14:creationId xmlns:p14="http://schemas.microsoft.com/office/powerpoint/2010/main" val="3625401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3506"/>
                                        </p:tgtEl>
                                        <p:attrNameLst>
                                          <p:attrName>style.visibility</p:attrName>
                                        </p:attrNameLst>
                                      </p:cBhvr>
                                      <p:to>
                                        <p:strVal val="visible"/>
                                      </p:to>
                                    </p:set>
                                    <p:animEffect transition="in" filter="dissolve">
                                      <p:cBhvr>
                                        <p:cTn id="7" dur="500"/>
                                        <p:tgtEl>
                                          <p:spTgt spid="10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526" name="AutoShape 78">
            <a:extLst>
              <a:ext uri="{FF2B5EF4-FFF2-40B4-BE49-F238E27FC236}">
                <a16:creationId xmlns:a16="http://schemas.microsoft.com/office/drawing/2014/main" id="{9B83CAFD-2C32-474D-AA69-00D4F3555173}"/>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V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B accepts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previously unmatched.</a:t>
            </a:r>
          </a:p>
        </p:txBody>
      </p:sp>
      <p:sp>
        <p:nvSpPr>
          <p:cNvPr id="104527" name="Rectangle 79">
            <a:extLst>
              <a:ext uri="{FF2B5EF4-FFF2-40B4-BE49-F238E27FC236}">
                <a16:creationId xmlns:a16="http://schemas.microsoft.com/office/drawing/2014/main" id="{FA1F0B96-DF45-7D47-84B2-DF7DD4C0F27B}"/>
              </a:ext>
            </a:extLst>
          </p:cNvPr>
          <p:cNvSpPr>
            <a:spLocks noChangeArrowheads="1"/>
          </p:cNvSpPr>
          <p:nvPr/>
        </p:nvSpPr>
        <p:spPr bwMode="auto">
          <a:xfrm>
            <a:off x="36830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4528" name="Rectangle 80">
            <a:extLst>
              <a:ext uri="{FF2B5EF4-FFF2-40B4-BE49-F238E27FC236}">
                <a16:creationId xmlns:a16="http://schemas.microsoft.com/office/drawing/2014/main" id="{2E02A455-DD4E-F043-8184-9D2C306BD1A6}"/>
              </a:ext>
            </a:extLst>
          </p:cNvPr>
          <p:cNvSpPr>
            <a:spLocks noChangeArrowheads="1"/>
          </p:cNvSpPr>
          <p:nvPr/>
        </p:nvSpPr>
        <p:spPr bwMode="auto">
          <a:xfrm>
            <a:off x="12065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492447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548" name="AutoShape 76">
            <a:extLst>
              <a:ext uri="{FF2B5EF4-FFF2-40B4-BE49-F238E27FC236}">
                <a16:creationId xmlns:a16="http://schemas.microsoft.com/office/drawing/2014/main" id="{F56927D7-4861-0542-82F2-D76DBD3026C8}"/>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D.</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sp>
        <p:nvSpPr>
          <p:cNvPr id="105549" name="Rectangle 77">
            <a:extLst>
              <a:ext uri="{FF2B5EF4-FFF2-40B4-BE49-F238E27FC236}">
                <a16:creationId xmlns:a16="http://schemas.microsoft.com/office/drawing/2014/main" id="{C222D021-03C5-4942-9857-5A896DC4CEE7}"/>
              </a:ext>
            </a:extLst>
          </p:cNvPr>
          <p:cNvSpPr>
            <a:spLocks noChangeArrowheads="1"/>
          </p:cNvSpPr>
          <p:nvPr/>
        </p:nvSpPr>
        <p:spPr bwMode="auto">
          <a:xfrm>
            <a:off x="36830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5550" name="Rectangle 78">
            <a:extLst>
              <a:ext uri="{FF2B5EF4-FFF2-40B4-BE49-F238E27FC236}">
                <a16:creationId xmlns:a16="http://schemas.microsoft.com/office/drawing/2014/main" id="{CDCE4D0B-61D9-8E41-9E64-767DC28D15B1}"/>
              </a:ext>
            </a:extLst>
          </p:cNvPr>
          <p:cNvSpPr>
            <a:spLocks noChangeArrowheads="1"/>
          </p:cNvSpPr>
          <p:nvPr/>
        </p:nvSpPr>
        <p:spPr bwMode="auto">
          <a:xfrm>
            <a:off x="12065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grpSp>
        <p:nvGrpSpPr>
          <p:cNvPr id="105553" name="Group 81">
            <a:extLst>
              <a:ext uri="{FF2B5EF4-FFF2-40B4-BE49-F238E27FC236}">
                <a16:creationId xmlns:a16="http://schemas.microsoft.com/office/drawing/2014/main" id="{A20FBB31-F75A-9748-B183-480CDE10D910}"/>
              </a:ext>
            </a:extLst>
          </p:cNvPr>
          <p:cNvGrpSpPr>
            <a:grpSpLocks/>
          </p:cNvGrpSpPr>
          <p:nvPr/>
        </p:nvGrpSpPr>
        <p:grpSpPr bwMode="auto">
          <a:xfrm>
            <a:off x="1206500" y="1641475"/>
            <a:ext cx="4127500" cy="3927475"/>
            <a:chOff x="760" y="1034"/>
            <a:chExt cx="2600" cy="2474"/>
          </a:xfrm>
        </p:grpSpPr>
        <p:sp>
          <p:nvSpPr>
            <p:cNvPr id="105551" name="Rectangle 79">
              <a:extLst>
                <a:ext uri="{FF2B5EF4-FFF2-40B4-BE49-F238E27FC236}">
                  <a16:creationId xmlns:a16="http://schemas.microsoft.com/office/drawing/2014/main" id="{FD5DCDE2-6169-B046-BB6E-FC46046D58CA}"/>
                </a:ext>
              </a:extLst>
            </p:cNvPr>
            <p:cNvSpPr>
              <a:spLocks noChangeArrowheads="1"/>
            </p:cNvSpPr>
            <p:nvPr/>
          </p:nvSpPr>
          <p:spPr bwMode="auto">
            <a:xfrm>
              <a:off x="760" y="1034"/>
              <a:ext cx="520" cy="21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05552" name="Rectangle 80">
              <a:extLst>
                <a:ext uri="{FF2B5EF4-FFF2-40B4-BE49-F238E27FC236}">
                  <a16:creationId xmlns:a16="http://schemas.microsoft.com/office/drawing/2014/main" id="{5F412859-EBC9-4546-979D-B3DAA07D70F3}"/>
                </a:ext>
              </a:extLst>
            </p:cNvPr>
            <p:cNvSpPr>
              <a:spLocks noChangeArrowheads="1"/>
            </p:cNvSpPr>
            <p:nvPr/>
          </p:nvSpPr>
          <p:spPr bwMode="auto">
            <a:xfrm>
              <a:off x="2840" y="3292"/>
              <a:ext cx="520" cy="216"/>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spTree>
    <p:extLst>
      <p:ext uri="{BB962C8B-B14F-4D97-AF65-F5344CB8AC3E}">
        <p14:creationId xmlns:p14="http://schemas.microsoft.com/office/powerpoint/2010/main" val="3975413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5553"/>
                                        </p:tgtEl>
                                        <p:attrNameLst>
                                          <p:attrName>style.visibility</p:attrName>
                                        </p:attrNameLst>
                                      </p:cBhvr>
                                      <p:to>
                                        <p:strVal val="visible"/>
                                      </p:to>
                                    </p:set>
                                    <p:animEffect transition="in" filter="dissolve">
                                      <p:cBhvr>
                                        <p:cTn id="7" dur="500"/>
                                        <p:tgtEl>
                                          <p:spTgt spid="105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572" name="AutoShape 76">
            <a:extLst>
              <a:ext uri="{FF2B5EF4-FFF2-40B4-BE49-F238E27FC236}">
                <a16:creationId xmlns:a16="http://schemas.microsoft.com/office/drawing/2014/main" id="{E6038D10-FBEE-E847-8AE3-A2E87B363A56}"/>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D.</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D accepts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previously unmatched.</a:t>
            </a:r>
          </a:p>
        </p:txBody>
      </p:sp>
      <p:sp>
        <p:nvSpPr>
          <p:cNvPr id="106573" name="Rectangle 77">
            <a:extLst>
              <a:ext uri="{FF2B5EF4-FFF2-40B4-BE49-F238E27FC236}">
                <a16:creationId xmlns:a16="http://schemas.microsoft.com/office/drawing/2014/main" id="{0050FE39-7D45-4B43-A92A-B400C643EC08}"/>
              </a:ext>
            </a:extLst>
          </p:cNvPr>
          <p:cNvSpPr>
            <a:spLocks noChangeArrowheads="1"/>
          </p:cNvSpPr>
          <p:nvPr/>
        </p:nvSpPr>
        <p:spPr bwMode="auto">
          <a:xfrm>
            <a:off x="36830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6574" name="Rectangle 78">
            <a:extLst>
              <a:ext uri="{FF2B5EF4-FFF2-40B4-BE49-F238E27FC236}">
                <a16:creationId xmlns:a16="http://schemas.microsoft.com/office/drawing/2014/main" id="{FEB88274-F4AF-9541-A923-A15090461487}"/>
              </a:ext>
            </a:extLst>
          </p:cNvPr>
          <p:cNvSpPr>
            <a:spLocks noChangeArrowheads="1"/>
          </p:cNvSpPr>
          <p:nvPr/>
        </p:nvSpPr>
        <p:spPr bwMode="auto">
          <a:xfrm>
            <a:off x="12065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6575" name="Rectangle 79">
            <a:extLst>
              <a:ext uri="{FF2B5EF4-FFF2-40B4-BE49-F238E27FC236}">
                <a16:creationId xmlns:a16="http://schemas.microsoft.com/office/drawing/2014/main" id="{8606994C-E9B8-5E4F-8F30-C1A163D0B75C}"/>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06576" name="Rectangle 80">
            <a:extLst>
              <a:ext uri="{FF2B5EF4-FFF2-40B4-BE49-F238E27FC236}">
                <a16:creationId xmlns:a16="http://schemas.microsoft.com/office/drawing/2014/main" id="{D4399456-E690-3F4A-AD84-57D6676AFAA3}"/>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Tree>
    <p:extLst>
      <p:ext uri="{BB962C8B-B14F-4D97-AF65-F5344CB8AC3E}">
        <p14:creationId xmlns:p14="http://schemas.microsoft.com/office/powerpoint/2010/main" val="337471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96" name="AutoShape 76">
            <a:extLst>
              <a:ext uri="{FF2B5EF4-FFF2-40B4-BE49-F238E27FC236}">
                <a16:creationId xmlns:a16="http://schemas.microsoft.com/office/drawing/2014/main" id="{0D15CB64-730B-1248-9517-20D4C4050A68}"/>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X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sp>
        <p:nvSpPr>
          <p:cNvPr id="107597" name="Rectangle 77">
            <a:extLst>
              <a:ext uri="{FF2B5EF4-FFF2-40B4-BE49-F238E27FC236}">
                <a16:creationId xmlns:a16="http://schemas.microsoft.com/office/drawing/2014/main" id="{D3839BD7-27D1-734A-A05E-C03871F41D08}"/>
              </a:ext>
            </a:extLst>
          </p:cNvPr>
          <p:cNvSpPr>
            <a:spLocks noChangeArrowheads="1"/>
          </p:cNvSpPr>
          <p:nvPr/>
        </p:nvSpPr>
        <p:spPr bwMode="auto">
          <a:xfrm>
            <a:off x="36830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7598" name="Rectangle 78">
            <a:extLst>
              <a:ext uri="{FF2B5EF4-FFF2-40B4-BE49-F238E27FC236}">
                <a16:creationId xmlns:a16="http://schemas.microsoft.com/office/drawing/2014/main" id="{8DB8CD5E-96B3-1C41-BD7D-FD9A00A4D2F1}"/>
              </a:ext>
            </a:extLst>
          </p:cNvPr>
          <p:cNvSpPr>
            <a:spLocks noChangeArrowheads="1"/>
          </p:cNvSpPr>
          <p:nvPr/>
        </p:nvSpPr>
        <p:spPr bwMode="auto">
          <a:xfrm>
            <a:off x="12065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07599" name="Rectangle 79">
            <a:extLst>
              <a:ext uri="{FF2B5EF4-FFF2-40B4-BE49-F238E27FC236}">
                <a16:creationId xmlns:a16="http://schemas.microsoft.com/office/drawing/2014/main" id="{9C6D88E5-ED30-754C-959D-8C3E10909E7D}"/>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07600" name="Rectangle 80">
            <a:extLst>
              <a:ext uri="{FF2B5EF4-FFF2-40B4-BE49-F238E27FC236}">
                <a16:creationId xmlns:a16="http://schemas.microsoft.com/office/drawing/2014/main" id="{E604AFD6-011F-364D-8DD6-35BE2B9C308B}"/>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nvGrpSpPr>
          <p:cNvPr id="107603" name="Group 83">
            <a:extLst>
              <a:ext uri="{FF2B5EF4-FFF2-40B4-BE49-F238E27FC236}">
                <a16:creationId xmlns:a16="http://schemas.microsoft.com/office/drawing/2014/main" id="{9D4A7418-6BF5-FB47-8435-24700DDE9FFA}"/>
              </a:ext>
            </a:extLst>
          </p:cNvPr>
          <p:cNvGrpSpPr>
            <a:grpSpLocks/>
          </p:cNvGrpSpPr>
          <p:nvPr/>
        </p:nvGrpSpPr>
        <p:grpSpPr bwMode="auto">
          <a:xfrm>
            <a:off x="1206500" y="1985963"/>
            <a:ext cx="825500" cy="2895600"/>
            <a:chOff x="760" y="1251"/>
            <a:chExt cx="520" cy="1824"/>
          </a:xfrm>
        </p:grpSpPr>
        <p:sp>
          <p:nvSpPr>
            <p:cNvPr id="107601" name="Rectangle 81">
              <a:extLst>
                <a:ext uri="{FF2B5EF4-FFF2-40B4-BE49-F238E27FC236}">
                  <a16:creationId xmlns:a16="http://schemas.microsoft.com/office/drawing/2014/main" id="{300B0070-C173-FA4F-AA9E-99F8D6AA82BD}"/>
                </a:ext>
              </a:extLst>
            </p:cNvPr>
            <p:cNvSpPr>
              <a:spLocks noChangeArrowheads="1"/>
            </p:cNvSpPr>
            <p:nvPr/>
          </p:nvSpPr>
          <p:spPr bwMode="auto">
            <a:xfrm>
              <a:off x="760" y="1251"/>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07602" name="Rectangle 82">
              <a:extLst>
                <a:ext uri="{FF2B5EF4-FFF2-40B4-BE49-F238E27FC236}">
                  <a16:creationId xmlns:a16="http://schemas.microsoft.com/office/drawing/2014/main" id="{5FD3CF38-40B5-3745-8A33-B93B70D1CEB0}"/>
                </a:ext>
              </a:extLst>
            </p:cNvPr>
            <p:cNvSpPr>
              <a:spLocks noChangeArrowheads="1"/>
            </p:cNvSpPr>
            <p:nvPr/>
          </p:nvSpPr>
          <p:spPr bwMode="auto">
            <a:xfrm>
              <a:off x="760" y="2858"/>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grpSp>
    </p:spTree>
    <p:extLst>
      <p:ext uri="{BB962C8B-B14F-4D97-AF65-F5344CB8AC3E}">
        <p14:creationId xmlns:p14="http://schemas.microsoft.com/office/powerpoint/2010/main" val="2097099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7603"/>
                                        </p:tgtEl>
                                        <p:attrNameLst>
                                          <p:attrName>style.visibility</p:attrName>
                                        </p:attrNameLst>
                                      </p:cBhvr>
                                      <p:to>
                                        <p:strVal val="visible"/>
                                      </p:to>
                                    </p:set>
                                    <p:animEffect transition="in" filter="dissolve">
                                      <p:cBhvr>
                                        <p:cTn id="7" dur="500"/>
                                        <p:tgtEl>
                                          <p:spTgt spid="107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620" name="AutoShape 76">
            <a:extLst>
              <a:ext uri="{FF2B5EF4-FFF2-40B4-BE49-F238E27FC236}">
                <a16:creationId xmlns:a16="http://schemas.microsoft.com/office/drawing/2014/main" id="{F21D00DD-9919-4344-A9C2-DB6ADD85A493}"/>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X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B dumps V</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and accepts X.</a:t>
            </a:r>
          </a:p>
        </p:txBody>
      </p:sp>
      <p:sp>
        <p:nvSpPr>
          <p:cNvPr id="108621" name="Rectangle 77">
            <a:extLst>
              <a:ext uri="{FF2B5EF4-FFF2-40B4-BE49-F238E27FC236}">
                <a16:creationId xmlns:a16="http://schemas.microsoft.com/office/drawing/2014/main" id="{3BF0D9A9-F800-E849-9AE6-00F0CA7AE10A}"/>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08622" name="Rectangle 78">
            <a:extLst>
              <a:ext uri="{FF2B5EF4-FFF2-40B4-BE49-F238E27FC236}">
                <a16:creationId xmlns:a16="http://schemas.microsoft.com/office/drawing/2014/main" id="{649FD3DB-E001-FB45-A752-42F2B36C0056}"/>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08623" name="Rectangle 79">
            <a:extLst>
              <a:ext uri="{FF2B5EF4-FFF2-40B4-BE49-F238E27FC236}">
                <a16:creationId xmlns:a16="http://schemas.microsoft.com/office/drawing/2014/main" id="{E8B8159B-0F35-EE4F-B91E-B48F41EB58DA}"/>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08624" name="Rectangle 80">
            <a:extLst>
              <a:ext uri="{FF2B5EF4-FFF2-40B4-BE49-F238E27FC236}">
                <a16:creationId xmlns:a16="http://schemas.microsoft.com/office/drawing/2014/main" id="{7BD2417F-D300-3549-86B7-946C2A2FAAFB}"/>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08625" name="Rectangle 81">
            <a:extLst>
              <a:ext uri="{FF2B5EF4-FFF2-40B4-BE49-F238E27FC236}">
                <a16:creationId xmlns:a16="http://schemas.microsoft.com/office/drawing/2014/main" id="{55358795-34D5-6240-82D4-F6B245E75662}"/>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08626" name="Rectangle 82">
            <a:extLst>
              <a:ext uri="{FF2B5EF4-FFF2-40B4-BE49-F238E27FC236}">
                <a16:creationId xmlns:a16="http://schemas.microsoft.com/office/drawing/2014/main" id="{FDB5C1AD-510F-7041-8AFF-0BBF20450C13}"/>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Tree>
    <p:extLst>
      <p:ext uri="{BB962C8B-B14F-4D97-AF65-F5344CB8AC3E}">
        <p14:creationId xmlns:p14="http://schemas.microsoft.com/office/powerpoint/2010/main" val="2126491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3" name="Rectangle 5">
            <a:extLst>
              <a:ext uri="{FF2B5EF4-FFF2-40B4-BE49-F238E27FC236}">
                <a16:creationId xmlns:a16="http://schemas.microsoft.com/office/drawing/2014/main" id="{D1EFD6B0-8842-EC43-91CF-6382293E12AF}"/>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35174" name="Rectangle 6">
            <a:extLst>
              <a:ext uri="{FF2B5EF4-FFF2-40B4-BE49-F238E27FC236}">
                <a16:creationId xmlns:a16="http://schemas.microsoft.com/office/drawing/2014/main" id="{61FFD87C-80CF-A44E-B3E6-1D0CB5434A34}"/>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35175" name="Rectangle 7">
            <a:extLst>
              <a:ext uri="{FF2B5EF4-FFF2-40B4-BE49-F238E27FC236}">
                <a16:creationId xmlns:a16="http://schemas.microsoft.com/office/drawing/2014/main" id="{575113C6-8A41-B848-8F6B-A91EF8148BE0}"/>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35176" name="Rectangle 8">
            <a:extLst>
              <a:ext uri="{FF2B5EF4-FFF2-40B4-BE49-F238E27FC236}">
                <a16:creationId xmlns:a16="http://schemas.microsoft.com/office/drawing/2014/main" id="{B58EDD9E-15F6-654A-B447-8463B37C5562}"/>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35178" name="AutoShape 10">
            <a:extLst>
              <a:ext uri="{FF2B5EF4-FFF2-40B4-BE49-F238E27FC236}">
                <a16:creationId xmlns:a16="http://schemas.microsoft.com/office/drawing/2014/main" id="{AC466811-0E60-8345-9FA5-C10AD0A63BD1}"/>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V proposes to A.</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35181" name="Group 13">
            <a:extLst>
              <a:ext uri="{FF2B5EF4-FFF2-40B4-BE49-F238E27FC236}">
                <a16:creationId xmlns:a16="http://schemas.microsoft.com/office/drawing/2014/main" id="{91941BD5-BB53-BC4A-8CE7-8B3B94E227A5}"/>
              </a:ext>
            </a:extLst>
          </p:cNvPr>
          <p:cNvGrpSpPr>
            <a:grpSpLocks/>
          </p:cNvGrpSpPr>
          <p:nvPr/>
        </p:nvGrpSpPr>
        <p:grpSpPr bwMode="auto">
          <a:xfrm>
            <a:off x="2032000" y="1296988"/>
            <a:ext cx="825500" cy="3240087"/>
            <a:chOff x="1280" y="817"/>
            <a:chExt cx="520" cy="2041"/>
          </a:xfrm>
        </p:grpSpPr>
        <p:sp>
          <p:nvSpPr>
            <p:cNvPr id="135179" name="Rectangle 11">
              <a:extLst>
                <a:ext uri="{FF2B5EF4-FFF2-40B4-BE49-F238E27FC236}">
                  <a16:creationId xmlns:a16="http://schemas.microsoft.com/office/drawing/2014/main" id="{D53D71EE-45CC-6B48-9076-EBF406564923}"/>
                </a:ext>
              </a:extLst>
            </p:cNvPr>
            <p:cNvSpPr>
              <a:spLocks noChangeArrowheads="1"/>
            </p:cNvSpPr>
            <p:nvPr/>
          </p:nvSpPr>
          <p:spPr bwMode="auto">
            <a:xfrm>
              <a:off x="1280" y="817"/>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35180" name="Rectangle 12">
              <a:extLst>
                <a:ext uri="{FF2B5EF4-FFF2-40B4-BE49-F238E27FC236}">
                  <a16:creationId xmlns:a16="http://schemas.microsoft.com/office/drawing/2014/main" id="{55CE76E4-0547-394F-9C25-BF8390E6E65E}"/>
                </a:ext>
              </a:extLst>
            </p:cNvPr>
            <p:cNvSpPr>
              <a:spLocks noChangeArrowheads="1"/>
            </p:cNvSpPr>
            <p:nvPr/>
          </p:nvSpPr>
          <p:spPr bwMode="auto">
            <a:xfrm>
              <a:off x="1280" y="2641"/>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grpSp>
      <p:sp>
        <p:nvSpPr>
          <p:cNvPr id="135182" name="Rectangle 14">
            <a:extLst>
              <a:ext uri="{FF2B5EF4-FFF2-40B4-BE49-F238E27FC236}">
                <a16:creationId xmlns:a16="http://schemas.microsoft.com/office/drawing/2014/main" id="{1DF2B46C-0FEA-8D48-B704-D2F40C8CAB48}"/>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5183" name="Rectangle 15">
            <a:extLst>
              <a:ext uri="{FF2B5EF4-FFF2-40B4-BE49-F238E27FC236}">
                <a16:creationId xmlns:a16="http://schemas.microsoft.com/office/drawing/2014/main" id="{472FACC9-5734-4042-A1FF-95D0EE362639}"/>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247795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35181"/>
                                        </p:tgtEl>
                                        <p:attrNameLst>
                                          <p:attrName>style.visibility</p:attrName>
                                        </p:attrNameLst>
                                      </p:cBhvr>
                                      <p:to>
                                        <p:strVal val="visible"/>
                                      </p:to>
                                    </p:set>
                                    <p:animEffect transition="in" filter="dissolve">
                                      <p:cBhvr>
                                        <p:cTn id="7" dur="500"/>
                                        <p:tgtEl>
                                          <p:spTgt spid="135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B39795DD-3C83-5644-BC21-56EF89EED452}"/>
              </a:ext>
            </a:extLst>
          </p:cNvPr>
          <p:cNvSpPr>
            <a:spLocks noGrp="1" noChangeArrowheads="1"/>
          </p:cNvSpPr>
          <p:nvPr>
            <p:ph type="title"/>
          </p:nvPr>
        </p:nvSpPr>
        <p:spPr/>
        <p:txBody>
          <a:bodyPr/>
          <a:lstStyle/>
          <a:p>
            <a:r>
              <a:rPr lang="en-US" altLang="en-CN"/>
              <a:t>What is an Algorithm? </a:t>
            </a:r>
            <a:endParaRPr lang="en-CN" altLang="en-CN"/>
          </a:p>
        </p:txBody>
      </p:sp>
      <p:sp>
        <p:nvSpPr>
          <p:cNvPr id="3" name="Content Placeholder 2">
            <a:extLst>
              <a:ext uri="{FF2B5EF4-FFF2-40B4-BE49-F238E27FC236}">
                <a16:creationId xmlns:a16="http://schemas.microsoft.com/office/drawing/2014/main" id="{45ED83D0-DB31-E140-852F-18FD3DC61D28}"/>
              </a:ext>
            </a:extLst>
          </p:cNvPr>
          <p:cNvSpPr>
            <a:spLocks noGrp="1"/>
          </p:cNvSpPr>
          <p:nvPr>
            <p:ph idx="1"/>
          </p:nvPr>
        </p:nvSpPr>
        <p:spPr/>
        <p:txBody>
          <a:bodyPr/>
          <a:lstStyle/>
          <a:p>
            <a:pPr marL="285750" indent="-285750">
              <a:buFont typeface="Arial" panose="020B0604020202020204" pitchFamily="34" charset="0"/>
              <a:buChar char="•"/>
              <a:defRPr/>
            </a:pPr>
            <a:r>
              <a:rPr lang="en-US" b="1" dirty="0">
                <a:solidFill>
                  <a:srgbClr val="FF0000"/>
                </a:solidFill>
              </a:rPr>
              <a:t>Algorithm: </a:t>
            </a:r>
            <a:r>
              <a:rPr lang="en-US" dirty="0"/>
              <a:t>A finite set of well-defined instructions for accomplishing some task. </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Algorithms predate computer science! Some examples: </a:t>
            </a:r>
          </a:p>
          <a:p>
            <a:pPr marL="631825" lvl="1" indent="-285750">
              <a:buFont typeface="Arial" panose="020B0604020202020204" pitchFamily="34" charset="0"/>
              <a:buChar char="•"/>
              <a:defRPr/>
            </a:pPr>
            <a:r>
              <a:rPr lang="en-US" dirty="0"/>
              <a:t>Directions from one location to another.</a:t>
            </a:r>
          </a:p>
          <a:p>
            <a:pPr marL="631825" lvl="1" indent="-285750">
              <a:buFont typeface="Arial" panose="020B0604020202020204" pitchFamily="34" charset="0"/>
              <a:buChar char="•"/>
              <a:defRPr/>
            </a:pPr>
            <a:r>
              <a:rPr lang="en-US" dirty="0"/>
              <a:t>Recipes for cooking.</a:t>
            </a:r>
          </a:p>
          <a:p>
            <a:pPr marL="631825" lvl="1" indent="-285750">
              <a:buFont typeface="Arial" panose="020B0604020202020204" pitchFamily="34" charset="0"/>
              <a:buChar char="•"/>
              <a:defRPr/>
            </a:pPr>
            <a:r>
              <a:rPr lang="en-US" dirty="0"/>
              <a:t>Mathematical algorithms (multiplication, division, etc.). </a:t>
            </a:r>
          </a:p>
          <a:p>
            <a:pPr marL="631825" lvl="1" indent="-285750">
              <a:buFont typeface="Arial" panose="020B0604020202020204" pitchFamily="34" charset="0"/>
              <a:buChar char="•"/>
              <a:defRPr/>
            </a:pPr>
            <a:r>
              <a:rPr lang="en-US" dirty="0"/>
              <a:t>And of course, computer programs... </a:t>
            </a:r>
          </a:p>
          <a:p>
            <a:pPr marL="285750" indent="-285750">
              <a:buFont typeface="Arial" panose="020B0604020202020204" pitchFamily="34" charset="0"/>
              <a:buChar char="•"/>
              <a:defRPr/>
            </a:pPr>
            <a:r>
              <a:rPr lang="en-US" dirty="0"/>
              <a:t>Algorithms can be represented in many ways:</a:t>
            </a:r>
          </a:p>
          <a:p>
            <a:pPr marL="631825" lvl="1" indent="-285750">
              <a:buFont typeface="Arial" panose="020B0604020202020204" pitchFamily="34" charset="0"/>
              <a:buChar char="•"/>
              <a:defRPr/>
            </a:pPr>
            <a:r>
              <a:rPr lang="en-US" dirty="0"/>
              <a:t>In a programming language (C, Java, Cobol, </a:t>
            </a:r>
            <a:r>
              <a:rPr lang="en-US" dirty="0" err="1"/>
              <a:t>etc</a:t>
            </a:r>
            <a:r>
              <a:rPr lang="en-US" dirty="0"/>
              <a:t>). </a:t>
            </a:r>
          </a:p>
          <a:p>
            <a:pPr marL="631825" lvl="1" indent="-285750">
              <a:buFont typeface="Arial" panose="020B0604020202020204" pitchFamily="34" charset="0"/>
              <a:buChar char="•"/>
              <a:defRPr/>
            </a:pPr>
            <a:r>
              <a:rPr lang="en-US" dirty="0"/>
              <a:t>As finite state automata.</a:t>
            </a:r>
          </a:p>
          <a:p>
            <a:pPr marL="631825" lvl="1" indent="-285750">
              <a:buFont typeface="Arial" panose="020B0604020202020204" pitchFamily="34" charset="0"/>
              <a:buChar char="•"/>
              <a:defRPr/>
            </a:pPr>
            <a:r>
              <a:rPr lang="en-US" dirty="0"/>
              <a:t>On a circuit</a:t>
            </a:r>
            <a:r>
              <a:rPr lang="zh-CN" altLang="en-US" dirty="0"/>
              <a:t> </a:t>
            </a:r>
            <a:r>
              <a:rPr lang="en-US" dirty="0"/>
              <a:t>board or silicon chip.</a:t>
            </a:r>
          </a:p>
          <a:p>
            <a:pPr marL="631825" lvl="1" indent="-285750">
              <a:buFont typeface="Arial" panose="020B0604020202020204" pitchFamily="34" charset="0"/>
              <a:buChar char="•"/>
              <a:defRPr/>
            </a:pPr>
            <a:r>
              <a:rPr lang="en-US" dirty="0"/>
              <a:t>In English (i.e. in a recipe book). </a:t>
            </a:r>
          </a:p>
          <a:p>
            <a:pPr>
              <a:defRPr/>
            </a:pPr>
            <a:endParaRPr lang="en-CN" dirty="0"/>
          </a:p>
        </p:txBody>
      </p:sp>
      <p:sp>
        <p:nvSpPr>
          <p:cNvPr id="78851" name="Slide Number Placeholder 3">
            <a:extLst>
              <a:ext uri="{FF2B5EF4-FFF2-40B4-BE49-F238E27FC236}">
                <a16:creationId xmlns:a16="http://schemas.microsoft.com/office/drawing/2014/main" id="{665D684E-F70F-1A40-859D-911AC57BD28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4C3F67EE-8231-234E-8F09-2CB83FF0D708}" type="slidenum">
              <a:rPr lang="en-US" altLang="en-CN" sz="800"/>
              <a:pPr/>
              <a:t>3</a:t>
            </a:fld>
            <a:endParaRPr lang="en-US" altLang="en-CN"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4AEF088A-EE5E-664A-9CA8-61D2BD4272BB}"/>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36197" name="Rectangle 5">
            <a:extLst>
              <a:ext uri="{FF2B5EF4-FFF2-40B4-BE49-F238E27FC236}">
                <a16:creationId xmlns:a16="http://schemas.microsoft.com/office/drawing/2014/main" id="{262B068B-2998-F546-A1B0-61FA7CF65DEA}"/>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36198" name="Rectangle 6">
            <a:extLst>
              <a:ext uri="{FF2B5EF4-FFF2-40B4-BE49-F238E27FC236}">
                <a16:creationId xmlns:a16="http://schemas.microsoft.com/office/drawing/2014/main" id="{EDB1DAA1-5EDB-914D-99C5-93A97ACE92CC}"/>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36199" name="Rectangle 7">
            <a:extLst>
              <a:ext uri="{FF2B5EF4-FFF2-40B4-BE49-F238E27FC236}">
                <a16:creationId xmlns:a16="http://schemas.microsoft.com/office/drawing/2014/main" id="{29D7BBFD-D86E-8641-84A1-836D1EDCC221}"/>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36201" name="Rectangle 9">
            <a:extLst>
              <a:ext uri="{FF2B5EF4-FFF2-40B4-BE49-F238E27FC236}">
                <a16:creationId xmlns:a16="http://schemas.microsoft.com/office/drawing/2014/main" id="{B585BA27-F00A-EA4C-968E-60FA33444C23}"/>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36202" name="Rectangle 10">
            <a:extLst>
              <a:ext uri="{FF2B5EF4-FFF2-40B4-BE49-F238E27FC236}">
                <a16:creationId xmlns:a16="http://schemas.microsoft.com/office/drawing/2014/main" id="{8AEFFBA1-F144-824A-BDD4-255F2E33E48A}"/>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36203" name="AutoShape 11">
            <a:extLst>
              <a:ext uri="{FF2B5EF4-FFF2-40B4-BE49-F238E27FC236}">
                <a16:creationId xmlns:a16="http://schemas.microsoft.com/office/drawing/2014/main" id="{032AFCD6-562D-A342-920A-5C63DBCD82A0}"/>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V proposes to A.</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A accepts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previously unmatched.</a:t>
            </a:r>
          </a:p>
        </p:txBody>
      </p:sp>
      <p:sp>
        <p:nvSpPr>
          <p:cNvPr id="136204" name="Rectangle 12">
            <a:extLst>
              <a:ext uri="{FF2B5EF4-FFF2-40B4-BE49-F238E27FC236}">
                <a16:creationId xmlns:a16="http://schemas.microsoft.com/office/drawing/2014/main" id="{57C41CF0-1C4C-5346-A4BB-748CC4240236}"/>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6205" name="Rectangle 13">
            <a:extLst>
              <a:ext uri="{FF2B5EF4-FFF2-40B4-BE49-F238E27FC236}">
                <a16:creationId xmlns:a16="http://schemas.microsoft.com/office/drawing/2014/main" id="{FFCADD05-0DED-8A4E-BBFA-AA7C44FEF72C}"/>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3456401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20" name="Rectangle 4">
            <a:extLst>
              <a:ext uri="{FF2B5EF4-FFF2-40B4-BE49-F238E27FC236}">
                <a16:creationId xmlns:a16="http://schemas.microsoft.com/office/drawing/2014/main" id="{4A57C452-D776-584D-BFF9-00F7EE194195}"/>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37221" name="Rectangle 5">
            <a:extLst>
              <a:ext uri="{FF2B5EF4-FFF2-40B4-BE49-F238E27FC236}">
                <a16:creationId xmlns:a16="http://schemas.microsoft.com/office/drawing/2014/main" id="{15DF770A-1778-1E4E-B173-6477FD792DE2}"/>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37222" name="Rectangle 6">
            <a:extLst>
              <a:ext uri="{FF2B5EF4-FFF2-40B4-BE49-F238E27FC236}">
                <a16:creationId xmlns:a16="http://schemas.microsoft.com/office/drawing/2014/main" id="{6F040E13-A5AE-784F-B81D-8DACEFA8B955}"/>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37223" name="Rectangle 7">
            <a:extLst>
              <a:ext uri="{FF2B5EF4-FFF2-40B4-BE49-F238E27FC236}">
                <a16:creationId xmlns:a16="http://schemas.microsoft.com/office/drawing/2014/main" id="{99F54CDF-804C-FD42-B9E7-57609063B4D0}"/>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37224" name="Rectangle 8">
            <a:extLst>
              <a:ext uri="{FF2B5EF4-FFF2-40B4-BE49-F238E27FC236}">
                <a16:creationId xmlns:a16="http://schemas.microsoft.com/office/drawing/2014/main" id="{07AE6EC8-090A-5243-9323-405F8EB9F755}"/>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37225" name="Rectangle 9">
            <a:extLst>
              <a:ext uri="{FF2B5EF4-FFF2-40B4-BE49-F238E27FC236}">
                <a16:creationId xmlns:a16="http://schemas.microsoft.com/office/drawing/2014/main" id="{0FC33E73-0CF9-2544-81FD-8BFB3EE09848}"/>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37227" name="AutoShape 11">
            <a:extLst>
              <a:ext uri="{FF2B5EF4-FFF2-40B4-BE49-F238E27FC236}">
                <a16:creationId xmlns:a16="http://schemas.microsoft.com/office/drawing/2014/main" id="{9102882E-8FAA-284A-A7BF-0B6E058852C7}"/>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A.</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37230" name="Group 14">
            <a:extLst>
              <a:ext uri="{FF2B5EF4-FFF2-40B4-BE49-F238E27FC236}">
                <a16:creationId xmlns:a16="http://schemas.microsoft.com/office/drawing/2014/main" id="{EB43BBB4-D4E6-E54A-9A77-C9E41E38B471}"/>
              </a:ext>
            </a:extLst>
          </p:cNvPr>
          <p:cNvGrpSpPr>
            <a:grpSpLocks/>
          </p:cNvGrpSpPr>
          <p:nvPr/>
        </p:nvGrpSpPr>
        <p:grpSpPr bwMode="auto">
          <a:xfrm>
            <a:off x="1206500" y="2330450"/>
            <a:ext cx="3302000" cy="2206625"/>
            <a:chOff x="760" y="1468"/>
            <a:chExt cx="2080" cy="1390"/>
          </a:xfrm>
        </p:grpSpPr>
        <p:sp>
          <p:nvSpPr>
            <p:cNvPr id="137228" name="Rectangle 12">
              <a:extLst>
                <a:ext uri="{FF2B5EF4-FFF2-40B4-BE49-F238E27FC236}">
                  <a16:creationId xmlns:a16="http://schemas.microsoft.com/office/drawing/2014/main" id="{8E79E5AF-2D57-E545-BF1A-9FC89373BE91}"/>
                </a:ext>
              </a:extLst>
            </p:cNvPr>
            <p:cNvSpPr>
              <a:spLocks noChangeArrowheads="1"/>
            </p:cNvSpPr>
            <p:nvPr/>
          </p:nvSpPr>
          <p:spPr bwMode="auto">
            <a:xfrm>
              <a:off x="760" y="1468"/>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37229" name="Rectangle 13">
              <a:extLst>
                <a:ext uri="{FF2B5EF4-FFF2-40B4-BE49-F238E27FC236}">
                  <a16:creationId xmlns:a16="http://schemas.microsoft.com/office/drawing/2014/main" id="{1D13AA1B-C394-F543-AC0B-8A83B2A51C3A}"/>
                </a:ext>
              </a:extLst>
            </p:cNvPr>
            <p:cNvSpPr>
              <a:spLocks noChangeArrowheads="1"/>
            </p:cNvSpPr>
            <p:nvPr/>
          </p:nvSpPr>
          <p:spPr bwMode="auto">
            <a:xfrm>
              <a:off x="2320" y="2641"/>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grpSp>
      <p:sp>
        <p:nvSpPr>
          <p:cNvPr id="137231" name="Rectangle 15">
            <a:extLst>
              <a:ext uri="{FF2B5EF4-FFF2-40B4-BE49-F238E27FC236}">
                <a16:creationId xmlns:a16="http://schemas.microsoft.com/office/drawing/2014/main" id="{277B6569-03FD-5E44-967F-D84D50FFD518}"/>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7232" name="Rectangle 16">
            <a:extLst>
              <a:ext uri="{FF2B5EF4-FFF2-40B4-BE49-F238E27FC236}">
                <a16:creationId xmlns:a16="http://schemas.microsoft.com/office/drawing/2014/main" id="{2297DE78-C2DF-2F47-AC61-D84B42B5A24D}"/>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3413925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37230"/>
                                        </p:tgtEl>
                                        <p:attrNameLst>
                                          <p:attrName>style.visibility</p:attrName>
                                        </p:attrNameLst>
                                      </p:cBhvr>
                                      <p:to>
                                        <p:strVal val="visible"/>
                                      </p:to>
                                    </p:set>
                                    <p:animEffect transition="in" filter="dissolve">
                                      <p:cBhvr>
                                        <p:cTn id="7" dur="500"/>
                                        <p:tgtEl>
                                          <p:spTgt spid="137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4" name="Rectangle 4">
            <a:extLst>
              <a:ext uri="{FF2B5EF4-FFF2-40B4-BE49-F238E27FC236}">
                <a16:creationId xmlns:a16="http://schemas.microsoft.com/office/drawing/2014/main" id="{1829DB0C-C737-EA43-AF82-F4A3ED79CCB9}"/>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38245" name="Rectangle 5">
            <a:extLst>
              <a:ext uri="{FF2B5EF4-FFF2-40B4-BE49-F238E27FC236}">
                <a16:creationId xmlns:a16="http://schemas.microsoft.com/office/drawing/2014/main" id="{6560AE5C-4628-E64B-9393-70400D0771B3}"/>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38246" name="Rectangle 6">
            <a:extLst>
              <a:ext uri="{FF2B5EF4-FFF2-40B4-BE49-F238E27FC236}">
                <a16:creationId xmlns:a16="http://schemas.microsoft.com/office/drawing/2014/main" id="{D4C010EF-A6B3-8848-87EC-6E7CBC977225}"/>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38247" name="Rectangle 7">
            <a:extLst>
              <a:ext uri="{FF2B5EF4-FFF2-40B4-BE49-F238E27FC236}">
                <a16:creationId xmlns:a16="http://schemas.microsoft.com/office/drawing/2014/main" id="{E8B68B88-868F-2240-8A03-EA792DAD9E17}"/>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38248" name="Rectangle 8">
            <a:extLst>
              <a:ext uri="{FF2B5EF4-FFF2-40B4-BE49-F238E27FC236}">
                <a16:creationId xmlns:a16="http://schemas.microsoft.com/office/drawing/2014/main" id="{16BC2A12-1AB6-A646-887C-BC9ADE836FA9}"/>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38249" name="Rectangle 9">
            <a:extLst>
              <a:ext uri="{FF2B5EF4-FFF2-40B4-BE49-F238E27FC236}">
                <a16:creationId xmlns:a16="http://schemas.microsoft.com/office/drawing/2014/main" id="{1D0E13A7-9243-2246-A6CE-CD1383F047E8}"/>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38251" name="Rectangle 11">
            <a:extLst>
              <a:ext uri="{FF2B5EF4-FFF2-40B4-BE49-F238E27FC236}">
                <a16:creationId xmlns:a16="http://schemas.microsoft.com/office/drawing/2014/main" id="{BEECF064-E116-8B41-9041-5153CB0D4D42}"/>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38252" name="Rectangle 12">
            <a:extLst>
              <a:ext uri="{FF2B5EF4-FFF2-40B4-BE49-F238E27FC236}">
                <a16:creationId xmlns:a16="http://schemas.microsoft.com/office/drawing/2014/main" id="{C0A0969E-1E17-A34A-934F-C88AA4ADE03F}"/>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8253" name="AutoShape 13">
            <a:extLst>
              <a:ext uri="{FF2B5EF4-FFF2-40B4-BE49-F238E27FC236}">
                <a16:creationId xmlns:a16="http://schemas.microsoft.com/office/drawing/2014/main" id="{FAB9669C-E5F7-8F4C-B80C-00274A9DCF06}"/>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A.</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A rejects since she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prefers V.</a:t>
            </a:r>
          </a:p>
        </p:txBody>
      </p:sp>
      <p:sp>
        <p:nvSpPr>
          <p:cNvPr id="138254" name="Rectangle 14">
            <a:extLst>
              <a:ext uri="{FF2B5EF4-FFF2-40B4-BE49-F238E27FC236}">
                <a16:creationId xmlns:a16="http://schemas.microsoft.com/office/drawing/2014/main" id="{FF2AF5A6-0A83-284A-B691-73EFF56C3744}"/>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8255" name="Rectangle 15">
            <a:extLst>
              <a:ext uri="{FF2B5EF4-FFF2-40B4-BE49-F238E27FC236}">
                <a16:creationId xmlns:a16="http://schemas.microsoft.com/office/drawing/2014/main" id="{5E97E2B8-B9B8-5346-A495-E1DAD37FD8FB}"/>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3133393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8" name="Rectangle 4">
            <a:extLst>
              <a:ext uri="{FF2B5EF4-FFF2-40B4-BE49-F238E27FC236}">
                <a16:creationId xmlns:a16="http://schemas.microsoft.com/office/drawing/2014/main" id="{9303E8B7-BCDB-7B49-B0C1-B229641FB29D}"/>
              </a:ext>
            </a:extLst>
          </p:cNvPr>
          <p:cNvSpPr>
            <a:spLocks noChangeArrowheads="1"/>
          </p:cNvSpPr>
          <p:nvPr/>
        </p:nvSpPr>
        <p:spPr bwMode="auto">
          <a:xfrm>
            <a:off x="12065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39269" name="Rectangle 5">
            <a:extLst>
              <a:ext uri="{FF2B5EF4-FFF2-40B4-BE49-F238E27FC236}">
                <a16:creationId xmlns:a16="http://schemas.microsoft.com/office/drawing/2014/main" id="{7277EFC1-7865-A149-B3E6-97DC140514BF}"/>
              </a:ext>
            </a:extLst>
          </p:cNvPr>
          <p:cNvSpPr>
            <a:spLocks noChangeArrowheads="1"/>
          </p:cNvSpPr>
          <p:nvPr/>
        </p:nvSpPr>
        <p:spPr bwMode="auto">
          <a:xfrm>
            <a:off x="4508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39270" name="Rectangle 6">
            <a:extLst>
              <a:ext uri="{FF2B5EF4-FFF2-40B4-BE49-F238E27FC236}">
                <a16:creationId xmlns:a16="http://schemas.microsoft.com/office/drawing/2014/main" id="{3CF39D8E-98B2-F446-9996-1EE94587A944}"/>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39271" name="Rectangle 7">
            <a:extLst>
              <a:ext uri="{FF2B5EF4-FFF2-40B4-BE49-F238E27FC236}">
                <a16:creationId xmlns:a16="http://schemas.microsoft.com/office/drawing/2014/main" id="{F445CE97-C32D-054E-A92A-9107A53024BC}"/>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39272" name="Rectangle 8">
            <a:extLst>
              <a:ext uri="{FF2B5EF4-FFF2-40B4-BE49-F238E27FC236}">
                <a16:creationId xmlns:a16="http://schemas.microsoft.com/office/drawing/2014/main" id="{11B16720-388C-874D-83C7-4EE872C1B1D2}"/>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39273" name="Rectangle 9">
            <a:extLst>
              <a:ext uri="{FF2B5EF4-FFF2-40B4-BE49-F238E27FC236}">
                <a16:creationId xmlns:a16="http://schemas.microsoft.com/office/drawing/2014/main" id="{E187F3A9-F94A-3245-BB14-4D629F56B148}"/>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39277" name="AutoShape 13">
            <a:extLst>
              <a:ext uri="{FF2B5EF4-FFF2-40B4-BE49-F238E27FC236}">
                <a16:creationId xmlns:a16="http://schemas.microsoft.com/office/drawing/2014/main" id="{1D5CCA40-1414-DF40-9006-B94588B68776}"/>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D.</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39280" name="Group 16">
            <a:extLst>
              <a:ext uri="{FF2B5EF4-FFF2-40B4-BE49-F238E27FC236}">
                <a16:creationId xmlns:a16="http://schemas.microsoft.com/office/drawing/2014/main" id="{0FB233C4-E940-7043-9A85-DEBFF50F86B8}"/>
              </a:ext>
            </a:extLst>
          </p:cNvPr>
          <p:cNvGrpSpPr>
            <a:grpSpLocks/>
          </p:cNvGrpSpPr>
          <p:nvPr/>
        </p:nvGrpSpPr>
        <p:grpSpPr bwMode="auto">
          <a:xfrm>
            <a:off x="2032000" y="2330450"/>
            <a:ext cx="1651000" cy="3238500"/>
            <a:chOff x="1280" y="1468"/>
            <a:chExt cx="1040" cy="2040"/>
          </a:xfrm>
        </p:grpSpPr>
        <p:sp>
          <p:nvSpPr>
            <p:cNvPr id="139278" name="Rectangle 14">
              <a:extLst>
                <a:ext uri="{FF2B5EF4-FFF2-40B4-BE49-F238E27FC236}">
                  <a16:creationId xmlns:a16="http://schemas.microsoft.com/office/drawing/2014/main" id="{1A7293F4-B24A-6F41-964D-E4302478D174}"/>
                </a:ext>
              </a:extLst>
            </p:cNvPr>
            <p:cNvSpPr>
              <a:spLocks noChangeArrowheads="1"/>
            </p:cNvSpPr>
            <p:nvPr/>
          </p:nvSpPr>
          <p:spPr bwMode="auto">
            <a:xfrm>
              <a:off x="1280" y="1468"/>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39279" name="Rectangle 15">
              <a:extLst>
                <a:ext uri="{FF2B5EF4-FFF2-40B4-BE49-F238E27FC236}">
                  <a16:creationId xmlns:a16="http://schemas.microsoft.com/office/drawing/2014/main" id="{C0ACA7D2-2649-5F44-BAEB-0D4877767677}"/>
                </a:ext>
              </a:extLst>
            </p:cNvPr>
            <p:cNvSpPr>
              <a:spLocks noChangeArrowheads="1"/>
            </p:cNvSpPr>
            <p:nvPr/>
          </p:nvSpPr>
          <p:spPr bwMode="auto">
            <a:xfrm>
              <a:off x="1800" y="3292"/>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grpSp>
      <p:sp>
        <p:nvSpPr>
          <p:cNvPr id="139281" name="Rectangle 17">
            <a:extLst>
              <a:ext uri="{FF2B5EF4-FFF2-40B4-BE49-F238E27FC236}">
                <a16:creationId xmlns:a16="http://schemas.microsoft.com/office/drawing/2014/main" id="{D26C0247-D775-F24A-B743-C00587FE7F50}"/>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39282" name="Rectangle 18">
            <a:extLst>
              <a:ext uri="{FF2B5EF4-FFF2-40B4-BE49-F238E27FC236}">
                <a16:creationId xmlns:a16="http://schemas.microsoft.com/office/drawing/2014/main" id="{FAE6A546-6281-F54B-8CC0-E30C2E762DC8}"/>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9283" name="Rectangle 19">
            <a:extLst>
              <a:ext uri="{FF2B5EF4-FFF2-40B4-BE49-F238E27FC236}">
                <a16:creationId xmlns:a16="http://schemas.microsoft.com/office/drawing/2014/main" id="{1D368C66-6722-9047-A150-4A65651C4BC8}"/>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39284" name="Rectangle 20">
            <a:extLst>
              <a:ext uri="{FF2B5EF4-FFF2-40B4-BE49-F238E27FC236}">
                <a16:creationId xmlns:a16="http://schemas.microsoft.com/office/drawing/2014/main" id="{49C6E625-0640-0E47-A0CD-3211BC04CA2D}"/>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1196582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39280"/>
                                        </p:tgtEl>
                                        <p:attrNameLst>
                                          <p:attrName>style.visibility</p:attrName>
                                        </p:attrNameLst>
                                      </p:cBhvr>
                                      <p:to>
                                        <p:strVal val="visible"/>
                                      </p:to>
                                    </p:set>
                                    <p:animEffect transition="in" filter="dissolve">
                                      <p:cBhvr>
                                        <p:cTn id="7" dur="500"/>
                                        <p:tgtEl>
                                          <p:spTgt spid="13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2" name="Rectangle 4">
            <a:extLst>
              <a:ext uri="{FF2B5EF4-FFF2-40B4-BE49-F238E27FC236}">
                <a16:creationId xmlns:a16="http://schemas.microsoft.com/office/drawing/2014/main" id="{E6569382-F223-6748-8D8B-D9134ACA194E}"/>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0293" name="Rectangle 5">
            <a:extLst>
              <a:ext uri="{FF2B5EF4-FFF2-40B4-BE49-F238E27FC236}">
                <a16:creationId xmlns:a16="http://schemas.microsoft.com/office/drawing/2014/main" id="{CFBF44F7-9657-0945-83E9-69B1EE944499}"/>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0294" name="Rectangle 6">
            <a:extLst>
              <a:ext uri="{FF2B5EF4-FFF2-40B4-BE49-F238E27FC236}">
                <a16:creationId xmlns:a16="http://schemas.microsoft.com/office/drawing/2014/main" id="{0D3A9B8C-58FA-2C45-8705-BFEC204E6DB8}"/>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0295" name="Rectangle 7">
            <a:extLst>
              <a:ext uri="{FF2B5EF4-FFF2-40B4-BE49-F238E27FC236}">
                <a16:creationId xmlns:a16="http://schemas.microsoft.com/office/drawing/2014/main" id="{751FCC5E-FFFE-2D43-B94C-2127BCDD95EB}"/>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0296" name="Rectangle 8">
            <a:extLst>
              <a:ext uri="{FF2B5EF4-FFF2-40B4-BE49-F238E27FC236}">
                <a16:creationId xmlns:a16="http://schemas.microsoft.com/office/drawing/2014/main" id="{A2EA8E4C-87CC-8F46-BFDC-65626B968DE3}"/>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0297" name="Rectangle 9">
            <a:extLst>
              <a:ext uri="{FF2B5EF4-FFF2-40B4-BE49-F238E27FC236}">
                <a16:creationId xmlns:a16="http://schemas.microsoft.com/office/drawing/2014/main" id="{C777B31F-128C-714E-B017-30E7C7BC662D}"/>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0301" name="Rectangle 13">
            <a:extLst>
              <a:ext uri="{FF2B5EF4-FFF2-40B4-BE49-F238E27FC236}">
                <a16:creationId xmlns:a16="http://schemas.microsoft.com/office/drawing/2014/main" id="{DA13711D-E3F2-6045-9F86-440DF0AC8674}"/>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0302" name="Rectangle 14">
            <a:extLst>
              <a:ext uri="{FF2B5EF4-FFF2-40B4-BE49-F238E27FC236}">
                <a16:creationId xmlns:a16="http://schemas.microsoft.com/office/drawing/2014/main" id="{1C015D44-BEB7-3E4A-A7CF-A8DEA6DB3443}"/>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0303" name="AutoShape 15">
            <a:extLst>
              <a:ext uri="{FF2B5EF4-FFF2-40B4-BE49-F238E27FC236}">
                <a16:creationId xmlns:a16="http://schemas.microsoft.com/office/drawing/2014/main" id="{95A9B348-12B3-C946-A29D-1F141232868E}"/>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D.</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D dumps W</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and accepts Y.</a:t>
            </a:r>
          </a:p>
        </p:txBody>
      </p:sp>
      <p:sp>
        <p:nvSpPr>
          <p:cNvPr id="140304" name="Rectangle 16">
            <a:extLst>
              <a:ext uri="{FF2B5EF4-FFF2-40B4-BE49-F238E27FC236}">
                <a16:creationId xmlns:a16="http://schemas.microsoft.com/office/drawing/2014/main" id="{EB1E5815-84BD-E347-856D-4DF928C0DA4A}"/>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0305" name="Rectangle 17">
            <a:extLst>
              <a:ext uri="{FF2B5EF4-FFF2-40B4-BE49-F238E27FC236}">
                <a16:creationId xmlns:a16="http://schemas.microsoft.com/office/drawing/2014/main" id="{82EF7535-8B5A-C544-8B50-2C639F2912D4}"/>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0306" name="Rectangle 18">
            <a:extLst>
              <a:ext uri="{FF2B5EF4-FFF2-40B4-BE49-F238E27FC236}">
                <a16:creationId xmlns:a16="http://schemas.microsoft.com/office/drawing/2014/main" id="{9E59A1BB-D80C-E24F-93CB-460E728A7038}"/>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0307" name="Rectangle 19">
            <a:extLst>
              <a:ext uri="{FF2B5EF4-FFF2-40B4-BE49-F238E27FC236}">
                <a16:creationId xmlns:a16="http://schemas.microsoft.com/office/drawing/2014/main" id="{890EB33D-C792-F44C-89FF-928111317C76}"/>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151304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8" name="Rectangle 6">
            <a:extLst>
              <a:ext uri="{FF2B5EF4-FFF2-40B4-BE49-F238E27FC236}">
                <a16:creationId xmlns:a16="http://schemas.microsoft.com/office/drawing/2014/main" id="{1A3CD7B8-3B0D-5341-88C9-51C42FB81055}"/>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1319" name="Rectangle 7">
            <a:extLst>
              <a:ext uri="{FF2B5EF4-FFF2-40B4-BE49-F238E27FC236}">
                <a16:creationId xmlns:a16="http://schemas.microsoft.com/office/drawing/2014/main" id="{2D87BAC9-459C-CD4B-9371-ACEEB73EA5AF}"/>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1320" name="Rectangle 8">
            <a:extLst>
              <a:ext uri="{FF2B5EF4-FFF2-40B4-BE49-F238E27FC236}">
                <a16:creationId xmlns:a16="http://schemas.microsoft.com/office/drawing/2014/main" id="{487EE393-13BE-DC4C-945B-EB334095A6F5}"/>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1321" name="Rectangle 9">
            <a:extLst>
              <a:ext uri="{FF2B5EF4-FFF2-40B4-BE49-F238E27FC236}">
                <a16:creationId xmlns:a16="http://schemas.microsoft.com/office/drawing/2014/main" id="{F204238A-6115-2049-AF25-B4F157B6E190}"/>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1324" name="Rectangle 12">
            <a:extLst>
              <a:ext uri="{FF2B5EF4-FFF2-40B4-BE49-F238E27FC236}">
                <a16:creationId xmlns:a16="http://schemas.microsoft.com/office/drawing/2014/main" id="{0697985A-C699-C44C-AAB4-6ADBD46DB3B8}"/>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1325" name="Rectangle 13">
            <a:extLst>
              <a:ext uri="{FF2B5EF4-FFF2-40B4-BE49-F238E27FC236}">
                <a16:creationId xmlns:a16="http://schemas.microsoft.com/office/drawing/2014/main" id="{63B617AC-CF1F-B449-8643-1832DD936655}"/>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1327" name="AutoShape 15">
            <a:extLst>
              <a:ext uri="{FF2B5EF4-FFF2-40B4-BE49-F238E27FC236}">
                <a16:creationId xmlns:a16="http://schemas.microsoft.com/office/drawing/2014/main" id="{B7E63171-FBD7-6D42-A387-EE95D088846D}"/>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41330" name="Group 18">
            <a:extLst>
              <a:ext uri="{FF2B5EF4-FFF2-40B4-BE49-F238E27FC236}">
                <a16:creationId xmlns:a16="http://schemas.microsoft.com/office/drawing/2014/main" id="{97CB05F8-CE69-1847-8BBB-1A8AC4FAB24F}"/>
              </a:ext>
            </a:extLst>
          </p:cNvPr>
          <p:cNvGrpSpPr>
            <a:grpSpLocks/>
          </p:cNvGrpSpPr>
          <p:nvPr/>
        </p:nvGrpSpPr>
        <p:grpSpPr bwMode="auto">
          <a:xfrm>
            <a:off x="2032000" y="1641475"/>
            <a:ext cx="825500" cy="3240088"/>
            <a:chOff x="1280" y="1034"/>
            <a:chExt cx="520" cy="2041"/>
          </a:xfrm>
        </p:grpSpPr>
        <p:sp>
          <p:nvSpPr>
            <p:cNvPr id="141328" name="Rectangle 16">
              <a:extLst>
                <a:ext uri="{FF2B5EF4-FFF2-40B4-BE49-F238E27FC236}">
                  <a16:creationId xmlns:a16="http://schemas.microsoft.com/office/drawing/2014/main" id="{FFB57D10-AE08-8147-8D09-D507C60B4E86}"/>
                </a:ext>
              </a:extLst>
            </p:cNvPr>
            <p:cNvSpPr>
              <a:spLocks noChangeArrowheads="1"/>
            </p:cNvSpPr>
            <p:nvPr/>
          </p:nvSpPr>
          <p:spPr bwMode="auto">
            <a:xfrm>
              <a:off x="1280" y="1034"/>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1329" name="Rectangle 17">
              <a:extLst>
                <a:ext uri="{FF2B5EF4-FFF2-40B4-BE49-F238E27FC236}">
                  <a16:creationId xmlns:a16="http://schemas.microsoft.com/office/drawing/2014/main" id="{5D56D4C1-F69B-7F41-A045-265405DD02B9}"/>
                </a:ext>
              </a:extLst>
            </p:cNvPr>
            <p:cNvSpPr>
              <a:spLocks noChangeArrowheads="1"/>
            </p:cNvSpPr>
            <p:nvPr/>
          </p:nvSpPr>
          <p:spPr bwMode="auto">
            <a:xfrm>
              <a:off x="1280" y="2858"/>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sp>
        <p:nvSpPr>
          <p:cNvPr id="141331" name="Rectangle 19">
            <a:extLst>
              <a:ext uri="{FF2B5EF4-FFF2-40B4-BE49-F238E27FC236}">
                <a16:creationId xmlns:a16="http://schemas.microsoft.com/office/drawing/2014/main" id="{2FEE90F6-4FE9-E147-9361-A5BA74386D02}"/>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1332" name="Rectangle 20">
            <a:extLst>
              <a:ext uri="{FF2B5EF4-FFF2-40B4-BE49-F238E27FC236}">
                <a16:creationId xmlns:a16="http://schemas.microsoft.com/office/drawing/2014/main" id="{644DABEE-B592-EC4D-B39D-8CFC48EB5068}"/>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1333" name="Rectangle 21">
            <a:extLst>
              <a:ext uri="{FF2B5EF4-FFF2-40B4-BE49-F238E27FC236}">
                <a16:creationId xmlns:a16="http://schemas.microsoft.com/office/drawing/2014/main" id="{35C2A228-8232-B64C-8FCF-7975F193CEE7}"/>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1334" name="Rectangle 22">
            <a:extLst>
              <a:ext uri="{FF2B5EF4-FFF2-40B4-BE49-F238E27FC236}">
                <a16:creationId xmlns:a16="http://schemas.microsoft.com/office/drawing/2014/main" id="{BDA14E1D-B948-DF4D-8FE5-E14A57611208}"/>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1335" name="Rectangle 23">
            <a:extLst>
              <a:ext uri="{FF2B5EF4-FFF2-40B4-BE49-F238E27FC236}">
                <a16:creationId xmlns:a16="http://schemas.microsoft.com/office/drawing/2014/main" id="{6297E553-7F0C-4F47-A8C0-56FC31C206D6}"/>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1336" name="Rectangle 24">
            <a:extLst>
              <a:ext uri="{FF2B5EF4-FFF2-40B4-BE49-F238E27FC236}">
                <a16:creationId xmlns:a16="http://schemas.microsoft.com/office/drawing/2014/main" id="{EDDD4BC1-BF64-3D4E-8BB1-5DDD00231436}"/>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159349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1330"/>
                                        </p:tgtEl>
                                        <p:attrNameLst>
                                          <p:attrName>style.visibility</p:attrName>
                                        </p:attrNameLst>
                                      </p:cBhvr>
                                      <p:to>
                                        <p:strVal val="visible"/>
                                      </p:to>
                                    </p:set>
                                    <p:animEffect transition="in" filter="dissolve">
                                      <p:cBhvr>
                                        <p:cTn id="7" dur="500"/>
                                        <p:tgtEl>
                                          <p:spTgt spid="141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6066446D-E7C2-2D48-A775-1406172C4929}"/>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2339" name="Rectangle 3">
            <a:extLst>
              <a:ext uri="{FF2B5EF4-FFF2-40B4-BE49-F238E27FC236}">
                <a16:creationId xmlns:a16="http://schemas.microsoft.com/office/drawing/2014/main" id="{F94C9C64-A2EF-AD4B-A45F-A88772BE03C0}"/>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2340" name="Rectangle 4">
            <a:extLst>
              <a:ext uri="{FF2B5EF4-FFF2-40B4-BE49-F238E27FC236}">
                <a16:creationId xmlns:a16="http://schemas.microsoft.com/office/drawing/2014/main" id="{8BCFE21F-7589-E44D-AA59-52429356B0A7}"/>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2341" name="Rectangle 5">
            <a:extLst>
              <a:ext uri="{FF2B5EF4-FFF2-40B4-BE49-F238E27FC236}">
                <a16:creationId xmlns:a16="http://schemas.microsoft.com/office/drawing/2014/main" id="{8CC8E50D-6DD3-CC42-A95C-042584D06E3D}"/>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2342" name="Rectangle 6">
            <a:extLst>
              <a:ext uri="{FF2B5EF4-FFF2-40B4-BE49-F238E27FC236}">
                <a16:creationId xmlns:a16="http://schemas.microsoft.com/office/drawing/2014/main" id="{BB3E0D85-5FFE-194E-9BAB-9D7A070A274A}"/>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2343" name="Rectangle 7">
            <a:extLst>
              <a:ext uri="{FF2B5EF4-FFF2-40B4-BE49-F238E27FC236}">
                <a16:creationId xmlns:a16="http://schemas.microsoft.com/office/drawing/2014/main" id="{FC3B725C-ADC4-E546-B906-3C8FA9036DF8}"/>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2344" name="Rectangle 8">
            <a:extLst>
              <a:ext uri="{FF2B5EF4-FFF2-40B4-BE49-F238E27FC236}">
                <a16:creationId xmlns:a16="http://schemas.microsoft.com/office/drawing/2014/main" id="{A0491CC7-04BE-474A-8AB9-99E43B1120CC}"/>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2345" name="Rectangle 9">
            <a:extLst>
              <a:ext uri="{FF2B5EF4-FFF2-40B4-BE49-F238E27FC236}">
                <a16:creationId xmlns:a16="http://schemas.microsoft.com/office/drawing/2014/main" id="{2EF1FAD7-F3BB-5243-B2FC-5D61F921A307}"/>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2346" name="Rectangle 10">
            <a:extLst>
              <a:ext uri="{FF2B5EF4-FFF2-40B4-BE49-F238E27FC236}">
                <a16:creationId xmlns:a16="http://schemas.microsoft.com/office/drawing/2014/main" id="{67F2CFC0-97BB-F74C-A60C-CAD6BB65A04D}"/>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2347" name="Rectangle 11">
            <a:extLst>
              <a:ext uri="{FF2B5EF4-FFF2-40B4-BE49-F238E27FC236}">
                <a16:creationId xmlns:a16="http://schemas.microsoft.com/office/drawing/2014/main" id="{86D047B2-9F89-B04F-A925-C5CFE0D6A07D}"/>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2348" name="Rectangle 12">
            <a:extLst>
              <a:ext uri="{FF2B5EF4-FFF2-40B4-BE49-F238E27FC236}">
                <a16:creationId xmlns:a16="http://schemas.microsoft.com/office/drawing/2014/main" id="{92CFA755-ADD3-F947-9884-B3C15560DF82}"/>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2349" name="Rectangle 13">
            <a:extLst>
              <a:ext uri="{FF2B5EF4-FFF2-40B4-BE49-F238E27FC236}">
                <a16:creationId xmlns:a16="http://schemas.microsoft.com/office/drawing/2014/main" id="{D0EECB13-FE8C-6942-8A24-C4A473E66ED4}"/>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2351" name="Rectangle 15">
            <a:extLst>
              <a:ext uri="{FF2B5EF4-FFF2-40B4-BE49-F238E27FC236}">
                <a16:creationId xmlns:a16="http://schemas.microsoft.com/office/drawing/2014/main" id="{E33CDF8C-8C7B-414D-BAF1-F3B0E8215D66}"/>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2352" name="Rectangle 16">
            <a:extLst>
              <a:ext uri="{FF2B5EF4-FFF2-40B4-BE49-F238E27FC236}">
                <a16:creationId xmlns:a16="http://schemas.microsoft.com/office/drawing/2014/main" id="{F3D32279-9E26-8643-9549-280639B794AC}"/>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2353" name="AutoShape 17">
            <a:extLst>
              <a:ext uri="{FF2B5EF4-FFF2-40B4-BE49-F238E27FC236}">
                <a16:creationId xmlns:a16="http://schemas.microsoft.com/office/drawing/2014/main" id="{FFFE7D4D-7242-284F-B8F1-171CD8FD91D9}"/>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B rejects since she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prefers X.</a:t>
            </a:r>
          </a:p>
        </p:txBody>
      </p:sp>
    </p:spTree>
    <p:extLst>
      <p:ext uri="{BB962C8B-B14F-4D97-AF65-F5344CB8AC3E}">
        <p14:creationId xmlns:p14="http://schemas.microsoft.com/office/powerpoint/2010/main" val="53503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6" name="Rectangle 6">
            <a:extLst>
              <a:ext uri="{FF2B5EF4-FFF2-40B4-BE49-F238E27FC236}">
                <a16:creationId xmlns:a16="http://schemas.microsoft.com/office/drawing/2014/main" id="{AB5AA318-725C-224E-9056-616F05F0743D}"/>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3367" name="Rectangle 7">
            <a:extLst>
              <a:ext uri="{FF2B5EF4-FFF2-40B4-BE49-F238E27FC236}">
                <a16:creationId xmlns:a16="http://schemas.microsoft.com/office/drawing/2014/main" id="{31C72343-96C3-8449-BB35-81DB398A3A0B}"/>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3368" name="Rectangle 8">
            <a:extLst>
              <a:ext uri="{FF2B5EF4-FFF2-40B4-BE49-F238E27FC236}">
                <a16:creationId xmlns:a16="http://schemas.microsoft.com/office/drawing/2014/main" id="{31F23F1E-4844-4A48-B162-8ED2316AE9A8}"/>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3369" name="Rectangle 9">
            <a:extLst>
              <a:ext uri="{FF2B5EF4-FFF2-40B4-BE49-F238E27FC236}">
                <a16:creationId xmlns:a16="http://schemas.microsoft.com/office/drawing/2014/main" id="{5B241E3D-BC07-0747-B3C1-35060CDC032B}"/>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3372" name="Rectangle 12">
            <a:extLst>
              <a:ext uri="{FF2B5EF4-FFF2-40B4-BE49-F238E27FC236}">
                <a16:creationId xmlns:a16="http://schemas.microsoft.com/office/drawing/2014/main" id="{DE1479D8-E96A-A345-BE96-C8C3F412CD3A}"/>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3373" name="Rectangle 13">
            <a:extLst>
              <a:ext uri="{FF2B5EF4-FFF2-40B4-BE49-F238E27FC236}">
                <a16:creationId xmlns:a16="http://schemas.microsoft.com/office/drawing/2014/main" id="{61CF799C-7A3C-2948-A472-AFB349849A9E}"/>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3377" name="AutoShape 17">
            <a:extLst>
              <a:ext uri="{FF2B5EF4-FFF2-40B4-BE49-F238E27FC236}">
                <a16:creationId xmlns:a16="http://schemas.microsoft.com/office/drawing/2014/main" id="{CFBD055E-E6C9-AF43-8F9A-FE53E07E61A4}"/>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A.</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43381" name="Group 21">
            <a:extLst>
              <a:ext uri="{FF2B5EF4-FFF2-40B4-BE49-F238E27FC236}">
                <a16:creationId xmlns:a16="http://schemas.microsoft.com/office/drawing/2014/main" id="{FEA741A5-4289-BE43-A403-69AB8E014380}"/>
              </a:ext>
            </a:extLst>
          </p:cNvPr>
          <p:cNvGrpSpPr>
            <a:grpSpLocks/>
          </p:cNvGrpSpPr>
          <p:nvPr/>
        </p:nvGrpSpPr>
        <p:grpSpPr bwMode="auto">
          <a:xfrm>
            <a:off x="2857500" y="1641475"/>
            <a:ext cx="825500" cy="2895600"/>
            <a:chOff x="1800" y="1034"/>
            <a:chExt cx="520" cy="1824"/>
          </a:xfrm>
        </p:grpSpPr>
        <p:sp>
          <p:nvSpPr>
            <p:cNvPr id="143378" name="Rectangle 18">
              <a:extLst>
                <a:ext uri="{FF2B5EF4-FFF2-40B4-BE49-F238E27FC236}">
                  <a16:creationId xmlns:a16="http://schemas.microsoft.com/office/drawing/2014/main" id="{FD7A681C-F3CD-2546-AEEB-5DA6651D4B7B}"/>
                </a:ext>
              </a:extLst>
            </p:cNvPr>
            <p:cNvSpPr>
              <a:spLocks noChangeArrowheads="1"/>
            </p:cNvSpPr>
            <p:nvPr/>
          </p:nvSpPr>
          <p:spPr bwMode="auto">
            <a:xfrm>
              <a:off x="1800" y="1034"/>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3379" name="Rectangle 19">
              <a:extLst>
                <a:ext uri="{FF2B5EF4-FFF2-40B4-BE49-F238E27FC236}">
                  <a16:creationId xmlns:a16="http://schemas.microsoft.com/office/drawing/2014/main" id="{D862CBC2-1CCE-E445-876A-0677ABF328A8}"/>
                </a:ext>
              </a:extLst>
            </p:cNvPr>
            <p:cNvSpPr>
              <a:spLocks noChangeArrowheads="1"/>
            </p:cNvSpPr>
            <p:nvPr/>
          </p:nvSpPr>
          <p:spPr bwMode="auto">
            <a:xfrm>
              <a:off x="1800" y="2641"/>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sp>
        <p:nvSpPr>
          <p:cNvPr id="143382" name="Rectangle 22">
            <a:extLst>
              <a:ext uri="{FF2B5EF4-FFF2-40B4-BE49-F238E27FC236}">
                <a16:creationId xmlns:a16="http://schemas.microsoft.com/office/drawing/2014/main" id="{8608A683-FAB2-B544-84A4-D52C6B23CEDE}"/>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3383" name="Rectangle 23">
            <a:extLst>
              <a:ext uri="{FF2B5EF4-FFF2-40B4-BE49-F238E27FC236}">
                <a16:creationId xmlns:a16="http://schemas.microsoft.com/office/drawing/2014/main" id="{C3223DEE-A0DE-0841-8C6B-F394B34E7247}"/>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3384" name="Rectangle 24">
            <a:extLst>
              <a:ext uri="{FF2B5EF4-FFF2-40B4-BE49-F238E27FC236}">
                <a16:creationId xmlns:a16="http://schemas.microsoft.com/office/drawing/2014/main" id="{72EC7CEB-8848-A240-B113-A0E2D538B383}"/>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3385" name="Rectangle 25">
            <a:extLst>
              <a:ext uri="{FF2B5EF4-FFF2-40B4-BE49-F238E27FC236}">
                <a16:creationId xmlns:a16="http://schemas.microsoft.com/office/drawing/2014/main" id="{494C24D1-A702-0A48-81B8-87B137D72614}"/>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3386" name="Rectangle 26">
            <a:extLst>
              <a:ext uri="{FF2B5EF4-FFF2-40B4-BE49-F238E27FC236}">
                <a16:creationId xmlns:a16="http://schemas.microsoft.com/office/drawing/2014/main" id="{F6DC4FC0-624C-F040-A18F-3DF726B0B434}"/>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3387" name="Rectangle 27">
            <a:extLst>
              <a:ext uri="{FF2B5EF4-FFF2-40B4-BE49-F238E27FC236}">
                <a16:creationId xmlns:a16="http://schemas.microsoft.com/office/drawing/2014/main" id="{47E7E519-3FEA-624D-BC50-795160720C54}"/>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3388" name="Rectangle 28">
            <a:extLst>
              <a:ext uri="{FF2B5EF4-FFF2-40B4-BE49-F238E27FC236}">
                <a16:creationId xmlns:a16="http://schemas.microsoft.com/office/drawing/2014/main" id="{B6B9ECB4-32E0-9A40-BC75-B6276E91BB06}"/>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3389" name="Rectangle 29">
            <a:extLst>
              <a:ext uri="{FF2B5EF4-FFF2-40B4-BE49-F238E27FC236}">
                <a16:creationId xmlns:a16="http://schemas.microsoft.com/office/drawing/2014/main" id="{8378E801-1EA8-3940-AB19-BD056CBF0CD5}"/>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Tree>
    <p:extLst>
      <p:ext uri="{BB962C8B-B14F-4D97-AF65-F5344CB8AC3E}">
        <p14:creationId xmlns:p14="http://schemas.microsoft.com/office/powerpoint/2010/main" val="2516118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3381"/>
                                        </p:tgtEl>
                                        <p:attrNameLst>
                                          <p:attrName>style.visibility</p:attrName>
                                        </p:attrNameLst>
                                      </p:cBhvr>
                                      <p:to>
                                        <p:strVal val="visible"/>
                                      </p:to>
                                    </p:set>
                                    <p:animEffect transition="in" filter="dissolve">
                                      <p:cBhvr>
                                        <p:cTn id="7" dur="500"/>
                                        <p:tgtEl>
                                          <p:spTgt spid="143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90" name="Rectangle 6">
            <a:extLst>
              <a:ext uri="{FF2B5EF4-FFF2-40B4-BE49-F238E27FC236}">
                <a16:creationId xmlns:a16="http://schemas.microsoft.com/office/drawing/2014/main" id="{D37790E4-DAC3-734A-B90D-921EEBE28D79}"/>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4391" name="Rectangle 7">
            <a:extLst>
              <a:ext uri="{FF2B5EF4-FFF2-40B4-BE49-F238E27FC236}">
                <a16:creationId xmlns:a16="http://schemas.microsoft.com/office/drawing/2014/main" id="{7A98B331-038A-B445-A5B3-59D1BFA74B9D}"/>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4392" name="Rectangle 8">
            <a:extLst>
              <a:ext uri="{FF2B5EF4-FFF2-40B4-BE49-F238E27FC236}">
                <a16:creationId xmlns:a16="http://schemas.microsoft.com/office/drawing/2014/main" id="{23125A89-6DE6-AF47-85FA-9026AD512445}"/>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4393" name="Rectangle 9">
            <a:extLst>
              <a:ext uri="{FF2B5EF4-FFF2-40B4-BE49-F238E27FC236}">
                <a16:creationId xmlns:a16="http://schemas.microsoft.com/office/drawing/2014/main" id="{E5E489E4-A954-AB4C-8B54-E9A0CB620E37}"/>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4396" name="Rectangle 12">
            <a:extLst>
              <a:ext uri="{FF2B5EF4-FFF2-40B4-BE49-F238E27FC236}">
                <a16:creationId xmlns:a16="http://schemas.microsoft.com/office/drawing/2014/main" id="{6C4B4CEF-E32E-1B42-9CB0-D47E7A0D3464}"/>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4397" name="Rectangle 13">
            <a:extLst>
              <a:ext uri="{FF2B5EF4-FFF2-40B4-BE49-F238E27FC236}">
                <a16:creationId xmlns:a16="http://schemas.microsoft.com/office/drawing/2014/main" id="{1EC88B9F-540A-4D4B-B928-B38135EE9FA7}"/>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4404" name="AutoShape 20">
            <a:extLst>
              <a:ext uri="{FF2B5EF4-FFF2-40B4-BE49-F238E27FC236}">
                <a16:creationId xmlns:a16="http://schemas.microsoft.com/office/drawing/2014/main" id="{E86B970E-FE72-044E-9B28-635BE803A15F}"/>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A.</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A rejects since she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prefers V.</a:t>
            </a:r>
          </a:p>
        </p:txBody>
      </p:sp>
      <p:sp>
        <p:nvSpPr>
          <p:cNvPr id="144405" name="Rectangle 21">
            <a:extLst>
              <a:ext uri="{FF2B5EF4-FFF2-40B4-BE49-F238E27FC236}">
                <a16:creationId xmlns:a16="http://schemas.microsoft.com/office/drawing/2014/main" id="{92A9B10A-9AA2-BE43-AD98-B12C6B915F24}"/>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4406" name="Rectangle 22">
            <a:extLst>
              <a:ext uri="{FF2B5EF4-FFF2-40B4-BE49-F238E27FC236}">
                <a16:creationId xmlns:a16="http://schemas.microsoft.com/office/drawing/2014/main" id="{F9CE6B31-C2E4-7C43-BF28-A1F028BE26D6}"/>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4407" name="Rectangle 23">
            <a:extLst>
              <a:ext uri="{FF2B5EF4-FFF2-40B4-BE49-F238E27FC236}">
                <a16:creationId xmlns:a16="http://schemas.microsoft.com/office/drawing/2014/main" id="{9EB15044-528D-8B47-BE2B-96E22572EE6C}"/>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4408" name="Rectangle 24">
            <a:extLst>
              <a:ext uri="{FF2B5EF4-FFF2-40B4-BE49-F238E27FC236}">
                <a16:creationId xmlns:a16="http://schemas.microsoft.com/office/drawing/2014/main" id="{33406609-CA6E-934A-8948-A1AD78863B86}"/>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4409" name="Rectangle 25">
            <a:extLst>
              <a:ext uri="{FF2B5EF4-FFF2-40B4-BE49-F238E27FC236}">
                <a16:creationId xmlns:a16="http://schemas.microsoft.com/office/drawing/2014/main" id="{3C564606-12A5-B441-B6D8-6189AFD4E5AA}"/>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4410" name="Rectangle 26">
            <a:extLst>
              <a:ext uri="{FF2B5EF4-FFF2-40B4-BE49-F238E27FC236}">
                <a16:creationId xmlns:a16="http://schemas.microsoft.com/office/drawing/2014/main" id="{2A46EA90-4DD5-9E41-BB17-C03879703B8A}"/>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4411" name="Rectangle 27">
            <a:extLst>
              <a:ext uri="{FF2B5EF4-FFF2-40B4-BE49-F238E27FC236}">
                <a16:creationId xmlns:a16="http://schemas.microsoft.com/office/drawing/2014/main" id="{BD270184-E41B-E04E-B0A6-24CE9AC7A9D8}"/>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4412" name="Rectangle 28">
            <a:extLst>
              <a:ext uri="{FF2B5EF4-FFF2-40B4-BE49-F238E27FC236}">
                <a16:creationId xmlns:a16="http://schemas.microsoft.com/office/drawing/2014/main" id="{EA5C4195-7390-F648-A65B-8220ACCE7F47}"/>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4413" name="Rectangle 29">
            <a:extLst>
              <a:ext uri="{FF2B5EF4-FFF2-40B4-BE49-F238E27FC236}">
                <a16:creationId xmlns:a16="http://schemas.microsoft.com/office/drawing/2014/main" id="{B29A5DAF-27F0-3F4E-B19A-0A475FB438E5}"/>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4414" name="Rectangle 30">
            <a:extLst>
              <a:ext uri="{FF2B5EF4-FFF2-40B4-BE49-F238E27FC236}">
                <a16:creationId xmlns:a16="http://schemas.microsoft.com/office/drawing/2014/main" id="{A6F754B1-F88B-894A-BD88-A0C0C7623204}"/>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Tree>
    <p:extLst>
      <p:ext uri="{BB962C8B-B14F-4D97-AF65-F5344CB8AC3E}">
        <p14:creationId xmlns:p14="http://schemas.microsoft.com/office/powerpoint/2010/main" val="2285691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A2C84E4-A0EE-D040-B99A-B5F10C151642}"/>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5411" name="Rectangle 3">
            <a:extLst>
              <a:ext uri="{FF2B5EF4-FFF2-40B4-BE49-F238E27FC236}">
                <a16:creationId xmlns:a16="http://schemas.microsoft.com/office/drawing/2014/main" id="{B060D669-8C29-D54E-A186-BC8E89DD81F6}"/>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5412" name="Rectangle 4">
            <a:extLst>
              <a:ext uri="{FF2B5EF4-FFF2-40B4-BE49-F238E27FC236}">
                <a16:creationId xmlns:a16="http://schemas.microsoft.com/office/drawing/2014/main" id="{5894F8C7-ABFF-2445-B414-10CD85015153}"/>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5413" name="Rectangle 5">
            <a:extLst>
              <a:ext uri="{FF2B5EF4-FFF2-40B4-BE49-F238E27FC236}">
                <a16:creationId xmlns:a16="http://schemas.microsoft.com/office/drawing/2014/main" id="{CE546134-1318-4A4F-927E-296F28EE567B}"/>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5414" name="Rectangle 6">
            <a:extLst>
              <a:ext uri="{FF2B5EF4-FFF2-40B4-BE49-F238E27FC236}">
                <a16:creationId xmlns:a16="http://schemas.microsoft.com/office/drawing/2014/main" id="{AD33291B-1DD9-4744-9345-EA54EC723114}"/>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5415" name="Rectangle 7">
            <a:extLst>
              <a:ext uri="{FF2B5EF4-FFF2-40B4-BE49-F238E27FC236}">
                <a16:creationId xmlns:a16="http://schemas.microsoft.com/office/drawing/2014/main" id="{4601C7E2-B4DF-F44D-8D84-8668433F2109}"/>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5416" name="Rectangle 8">
            <a:extLst>
              <a:ext uri="{FF2B5EF4-FFF2-40B4-BE49-F238E27FC236}">
                <a16:creationId xmlns:a16="http://schemas.microsoft.com/office/drawing/2014/main" id="{3E141FC4-5E32-5D44-973C-452BF7F2BE5A}"/>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5417" name="Rectangle 9">
            <a:extLst>
              <a:ext uri="{FF2B5EF4-FFF2-40B4-BE49-F238E27FC236}">
                <a16:creationId xmlns:a16="http://schemas.microsoft.com/office/drawing/2014/main" id="{114E2380-3E61-5B40-AADF-ABFDC9D4665D}"/>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5418" name="Rectangle 10">
            <a:extLst>
              <a:ext uri="{FF2B5EF4-FFF2-40B4-BE49-F238E27FC236}">
                <a16:creationId xmlns:a16="http://schemas.microsoft.com/office/drawing/2014/main" id="{E5D02C79-5421-FD40-9389-2180E4C915D1}"/>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5419" name="Rectangle 11">
            <a:extLst>
              <a:ext uri="{FF2B5EF4-FFF2-40B4-BE49-F238E27FC236}">
                <a16:creationId xmlns:a16="http://schemas.microsoft.com/office/drawing/2014/main" id="{89070B05-A7F4-F547-AE98-DF63AA869475}"/>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5420" name="Rectangle 12">
            <a:extLst>
              <a:ext uri="{FF2B5EF4-FFF2-40B4-BE49-F238E27FC236}">
                <a16:creationId xmlns:a16="http://schemas.microsoft.com/office/drawing/2014/main" id="{F6C72AEA-4CCD-6846-8CB8-B347DB40D300}"/>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5421" name="Rectangle 13">
            <a:extLst>
              <a:ext uri="{FF2B5EF4-FFF2-40B4-BE49-F238E27FC236}">
                <a16:creationId xmlns:a16="http://schemas.microsoft.com/office/drawing/2014/main" id="{B3647083-8941-7D45-A145-7664EE6967D7}"/>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5422" name="Rectangle 14">
            <a:extLst>
              <a:ext uri="{FF2B5EF4-FFF2-40B4-BE49-F238E27FC236}">
                <a16:creationId xmlns:a16="http://schemas.microsoft.com/office/drawing/2014/main" id="{0EB6C821-391F-EE43-9544-48AB996013C0}"/>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5423" name="Rectangle 15">
            <a:extLst>
              <a:ext uri="{FF2B5EF4-FFF2-40B4-BE49-F238E27FC236}">
                <a16:creationId xmlns:a16="http://schemas.microsoft.com/office/drawing/2014/main" id="{B7D03950-7351-1A40-ACC9-545E9CED22FF}"/>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5425" name="Rectangle 17">
            <a:extLst>
              <a:ext uri="{FF2B5EF4-FFF2-40B4-BE49-F238E27FC236}">
                <a16:creationId xmlns:a16="http://schemas.microsoft.com/office/drawing/2014/main" id="{4DC4AB86-C8D6-8A46-BAA0-4471CC23A11F}"/>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5426" name="Rectangle 18">
            <a:extLst>
              <a:ext uri="{FF2B5EF4-FFF2-40B4-BE49-F238E27FC236}">
                <a16:creationId xmlns:a16="http://schemas.microsoft.com/office/drawing/2014/main" id="{172290B8-2056-4A41-8420-84D12046854F}"/>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5428" name="AutoShape 20">
            <a:extLst>
              <a:ext uri="{FF2B5EF4-FFF2-40B4-BE49-F238E27FC236}">
                <a16:creationId xmlns:a16="http://schemas.microsoft.com/office/drawing/2014/main" id="{49A46C68-8B07-A34F-884B-B9DC94626674}"/>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C.</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45431" name="Group 23">
            <a:extLst>
              <a:ext uri="{FF2B5EF4-FFF2-40B4-BE49-F238E27FC236}">
                <a16:creationId xmlns:a16="http://schemas.microsoft.com/office/drawing/2014/main" id="{A1ACA381-A465-CA4D-A58E-D21C53EE1901}"/>
              </a:ext>
            </a:extLst>
          </p:cNvPr>
          <p:cNvGrpSpPr>
            <a:grpSpLocks/>
          </p:cNvGrpSpPr>
          <p:nvPr/>
        </p:nvGrpSpPr>
        <p:grpSpPr bwMode="auto">
          <a:xfrm>
            <a:off x="1206500" y="1641475"/>
            <a:ext cx="3302000" cy="3584575"/>
            <a:chOff x="760" y="1034"/>
            <a:chExt cx="2080" cy="2258"/>
          </a:xfrm>
        </p:grpSpPr>
        <p:sp>
          <p:nvSpPr>
            <p:cNvPr id="145429" name="Rectangle 21">
              <a:extLst>
                <a:ext uri="{FF2B5EF4-FFF2-40B4-BE49-F238E27FC236}">
                  <a16:creationId xmlns:a16="http://schemas.microsoft.com/office/drawing/2014/main" id="{2771BDB5-C711-5B4A-BCB1-3688FD69450F}"/>
                </a:ext>
              </a:extLst>
            </p:cNvPr>
            <p:cNvSpPr>
              <a:spLocks noChangeArrowheads="1"/>
            </p:cNvSpPr>
            <p:nvPr/>
          </p:nvSpPr>
          <p:spPr bwMode="auto">
            <a:xfrm>
              <a:off x="2320" y="1034"/>
              <a:ext cx="520" cy="21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5430" name="Rectangle 22">
              <a:extLst>
                <a:ext uri="{FF2B5EF4-FFF2-40B4-BE49-F238E27FC236}">
                  <a16:creationId xmlns:a16="http://schemas.microsoft.com/office/drawing/2014/main" id="{A5BAF3AB-FBBB-674B-B1FB-AEBA3890CFCA}"/>
                </a:ext>
              </a:extLst>
            </p:cNvPr>
            <p:cNvSpPr>
              <a:spLocks noChangeArrowheads="1"/>
            </p:cNvSpPr>
            <p:nvPr/>
          </p:nvSpPr>
          <p:spPr bwMode="auto">
            <a:xfrm>
              <a:off x="760" y="3075"/>
              <a:ext cx="520" cy="21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spTree>
    <p:extLst>
      <p:ext uri="{BB962C8B-B14F-4D97-AF65-F5344CB8AC3E}">
        <p14:creationId xmlns:p14="http://schemas.microsoft.com/office/powerpoint/2010/main" val="3795223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5431"/>
                                        </p:tgtEl>
                                        <p:attrNameLst>
                                          <p:attrName>style.visibility</p:attrName>
                                        </p:attrNameLst>
                                      </p:cBhvr>
                                      <p:to>
                                        <p:strVal val="visible"/>
                                      </p:to>
                                    </p:set>
                                    <p:animEffect transition="in" filter="dissolve">
                                      <p:cBhvr>
                                        <p:cTn id="7" dur="500"/>
                                        <p:tgtEl>
                                          <p:spTgt spid="145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86B4DB5C-E10C-8244-A0AE-25EF54664F8B}"/>
              </a:ext>
            </a:extLst>
          </p:cNvPr>
          <p:cNvSpPr>
            <a:spLocks noGrp="1" noChangeArrowheads="1"/>
          </p:cNvSpPr>
          <p:nvPr>
            <p:ph type="title"/>
          </p:nvPr>
        </p:nvSpPr>
        <p:spPr/>
        <p:txBody>
          <a:bodyPr/>
          <a:lstStyle/>
          <a:p>
            <a:r>
              <a:rPr lang="en-US" altLang="en-CN"/>
              <a:t>Subject of this Class</a:t>
            </a:r>
            <a:endParaRPr lang="en-CN" altLang="en-CN"/>
          </a:p>
        </p:txBody>
      </p:sp>
      <p:sp>
        <p:nvSpPr>
          <p:cNvPr id="3" name="Content Placeholder 2">
            <a:extLst>
              <a:ext uri="{FF2B5EF4-FFF2-40B4-BE49-F238E27FC236}">
                <a16:creationId xmlns:a16="http://schemas.microsoft.com/office/drawing/2014/main" id="{608898DD-3E2E-E748-ABEE-6CDCB62A2302}"/>
              </a:ext>
            </a:extLst>
          </p:cNvPr>
          <p:cNvSpPr>
            <a:spLocks noGrp="1"/>
          </p:cNvSpPr>
          <p:nvPr>
            <p:ph idx="1"/>
          </p:nvPr>
        </p:nvSpPr>
        <p:spPr/>
        <p:txBody>
          <a:bodyPr/>
          <a:lstStyle/>
          <a:p>
            <a:pPr>
              <a:defRPr/>
            </a:pPr>
            <a:r>
              <a:rPr lang="en-US" dirty="0"/>
              <a:t>This class has been named “Introduction to Algorithms.” However, we have all seen algorithms before. The real subject of this class, is </a:t>
            </a:r>
            <a:r>
              <a:rPr lang="en-US" i="1" dirty="0">
                <a:solidFill>
                  <a:srgbClr val="FF0000"/>
                </a:solidFill>
              </a:rPr>
              <a:t>design </a:t>
            </a:r>
            <a:r>
              <a:rPr lang="en-US" dirty="0"/>
              <a:t>and </a:t>
            </a:r>
            <a:r>
              <a:rPr lang="en-US" i="1" dirty="0">
                <a:solidFill>
                  <a:srgbClr val="FF0000"/>
                </a:solidFill>
              </a:rPr>
              <a:t>analysis</a:t>
            </a:r>
            <a:r>
              <a:rPr lang="en-US" i="1" dirty="0"/>
              <a:t> </a:t>
            </a:r>
            <a:r>
              <a:rPr lang="en-US" dirty="0"/>
              <a:t>of algorithms. The major questions are: </a:t>
            </a:r>
          </a:p>
          <a:p>
            <a:pPr>
              <a:defRPr/>
            </a:pPr>
            <a:endParaRPr lang="en-US" dirty="0"/>
          </a:p>
          <a:p>
            <a:pPr marL="342900" indent="-342900">
              <a:buFont typeface="+mj-lt"/>
              <a:buAutoNum type="arabicPeriod"/>
              <a:defRPr/>
            </a:pPr>
            <a:r>
              <a:rPr lang="en-US" dirty="0"/>
              <a:t>Given a problem and an algorithm, can we prove that the algorithm actually solves the problem? </a:t>
            </a:r>
          </a:p>
          <a:p>
            <a:pPr marL="342900" indent="-342900">
              <a:buFont typeface="+mj-lt"/>
              <a:buAutoNum type="arabicPeriod"/>
              <a:defRPr/>
            </a:pPr>
            <a:endParaRPr lang="en-US" dirty="0"/>
          </a:p>
          <a:p>
            <a:pPr marL="342900" indent="-342900">
              <a:buFont typeface="+mj-lt"/>
              <a:buAutoNum type="arabicPeriod"/>
              <a:defRPr/>
            </a:pPr>
            <a:r>
              <a:rPr lang="en-US" dirty="0"/>
              <a:t>Given an algorithm, will it terminate in a reasonable amount of time? What is a reasonable amount of time anyway? </a:t>
            </a:r>
          </a:p>
          <a:p>
            <a:pPr marL="342900" indent="-342900">
              <a:buFont typeface="+mj-lt"/>
              <a:buAutoNum type="arabicPeriod"/>
              <a:defRPr/>
            </a:pPr>
            <a:endParaRPr lang="en-US" dirty="0"/>
          </a:p>
          <a:p>
            <a:pPr marL="342900" indent="-342900">
              <a:buFont typeface="+mj-lt"/>
              <a:buAutoNum type="arabicPeriod"/>
              <a:defRPr/>
            </a:pPr>
            <a:r>
              <a:rPr lang="en-US" dirty="0"/>
              <a:t>Given a problem, how do we come up with an algorithm to solve it? </a:t>
            </a:r>
          </a:p>
          <a:p>
            <a:pPr marL="342900" indent="-342900">
              <a:buFont typeface="+mj-lt"/>
              <a:buAutoNum type="arabicPeriod"/>
              <a:defRPr/>
            </a:pPr>
            <a:endParaRPr lang="en-US" dirty="0"/>
          </a:p>
          <a:p>
            <a:pPr marL="342900" indent="-342900">
              <a:buFont typeface="+mj-lt"/>
              <a:buAutoNum type="arabicPeriod"/>
              <a:defRPr/>
            </a:pPr>
            <a:r>
              <a:rPr lang="en-US" dirty="0"/>
              <a:t>Are there problems which no efficient algorithm can solve? How do we identify them? </a:t>
            </a:r>
          </a:p>
          <a:p>
            <a:pPr>
              <a:defRPr/>
            </a:pPr>
            <a:endParaRPr lang="en-CN" dirty="0"/>
          </a:p>
        </p:txBody>
      </p:sp>
      <p:sp>
        <p:nvSpPr>
          <p:cNvPr id="79875" name="Slide Number Placeholder 3">
            <a:extLst>
              <a:ext uri="{FF2B5EF4-FFF2-40B4-BE49-F238E27FC236}">
                <a16:creationId xmlns:a16="http://schemas.microsoft.com/office/drawing/2014/main" id="{B42B181D-F3A7-6F40-97B3-ACA792BAD88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681D47CF-6BC6-BB4E-823B-7F4B77AE8CCD}" type="slidenum">
              <a:rPr lang="en-US" altLang="en-CN" sz="800"/>
              <a:pPr/>
              <a:t>4</a:t>
            </a:fld>
            <a:endParaRPr lang="en-US" altLang="en-CN"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8" name="Rectangle 6">
            <a:extLst>
              <a:ext uri="{FF2B5EF4-FFF2-40B4-BE49-F238E27FC236}">
                <a16:creationId xmlns:a16="http://schemas.microsoft.com/office/drawing/2014/main" id="{E140966C-EBEC-9C46-96BC-7EFDAF08078D}"/>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6439" name="Rectangle 7">
            <a:extLst>
              <a:ext uri="{FF2B5EF4-FFF2-40B4-BE49-F238E27FC236}">
                <a16:creationId xmlns:a16="http://schemas.microsoft.com/office/drawing/2014/main" id="{4B63F6BD-CCFE-754A-BC68-04EE5863A94D}"/>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6440" name="Rectangle 8">
            <a:extLst>
              <a:ext uri="{FF2B5EF4-FFF2-40B4-BE49-F238E27FC236}">
                <a16:creationId xmlns:a16="http://schemas.microsoft.com/office/drawing/2014/main" id="{47AD138B-37F5-8A4D-8984-7B29A1250628}"/>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6441" name="Rectangle 9">
            <a:extLst>
              <a:ext uri="{FF2B5EF4-FFF2-40B4-BE49-F238E27FC236}">
                <a16:creationId xmlns:a16="http://schemas.microsoft.com/office/drawing/2014/main" id="{D3EB2A34-5956-214E-A879-C31CA6DFF63D}"/>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6444" name="Rectangle 12">
            <a:extLst>
              <a:ext uri="{FF2B5EF4-FFF2-40B4-BE49-F238E27FC236}">
                <a16:creationId xmlns:a16="http://schemas.microsoft.com/office/drawing/2014/main" id="{76EDD729-04E4-4145-9461-3CE27D794C9E}"/>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6445" name="Rectangle 13">
            <a:extLst>
              <a:ext uri="{FF2B5EF4-FFF2-40B4-BE49-F238E27FC236}">
                <a16:creationId xmlns:a16="http://schemas.microsoft.com/office/drawing/2014/main" id="{142A393B-54CE-6F4C-BD58-F1508070FAD2}"/>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6452" name="Rectangle 20">
            <a:extLst>
              <a:ext uri="{FF2B5EF4-FFF2-40B4-BE49-F238E27FC236}">
                <a16:creationId xmlns:a16="http://schemas.microsoft.com/office/drawing/2014/main" id="{48920B9E-627E-114C-BAE1-676A58EB2202}"/>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6453" name="Rectangle 21">
            <a:extLst>
              <a:ext uri="{FF2B5EF4-FFF2-40B4-BE49-F238E27FC236}">
                <a16:creationId xmlns:a16="http://schemas.microsoft.com/office/drawing/2014/main" id="{E7308D9D-0235-F847-A33A-8667C0210DF6}"/>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46455" name="AutoShape 23">
            <a:extLst>
              <a:ext uri="{FF2B5EF4-FFF2-40B4-BE49-F238E27FC236}">
                <a16:creationId xmlns:a16="http://schemas.microsoft.com/office/drawing/2014/main" id="{1C643806-A60C-A348-BED7-C01F7273DFCE}"/>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W proposes to C.</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C accepts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previously unmatched.</a:t>
            </a:r>
          </a:p>
        </p:txBody>
      </p:sp>
      <p:sp>
        <p:nvSpPr>
          <p:cNvPr id="146456" name="Rectangle 24">
            <a:extLst>
              <a:ext uri="{FF2B5EF4-FFF2-40B4-BE49-F238E27FC236}">
                <a16:creationId xmlns:a16="http://schemas.microsoft.com/office/drawing/2014/main" id="{52836236-16BD-AE4D-B4CE-3BE6C5AD52B8}"/>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6457" name="Rectangle 25">
            <a:extLst>
              <a:ext uri="{FF2B5EF4-FFF2-40B4-BE49-F238E27FC236}">
                <a16:creationId xmlns:a16="http://schemas.microsoft.com/office/drawing/2014/main" id="{630BBB22-A9FD-D948-AF68-AC4AC80C4F85}"/>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6458" name="Rectangle 26">
            <a:extLst>
              <a:ext uri="{FF2B5EF4-FFF2-40B4-BE49-F238E27FC236}">
                <a16:creationId xmlns:a16="http://schemas.microsoft.com/office/drawing/2014/main" id="{8D89523A-FE4D-8B49-A172-EF408BA81DA7}"/>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6459" name="Rectangle 27">
            <a:extLst>
              <a:ext uri="{FF2B5EF4-FFF2-40B4-BE49-F238E27FC236}">
                <a16:creationId xmlns:a16="http://schemas.microsoft.com/office/drawing/2014/main" id="{ACDA8060-24F7-1647-9B12-E141CD800E22}"/>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6460" name="Rectangle 28">
            <a:extLst>
              <a:ext uri="{FF2B5EF4-FFF2-40B4-BE49-F238E27FC236}">
                <a16:creationId xmlns:a16="http://schemas.microsoft.com/office/drawing/2014/main" id="{A442A88F-6E86-7D4F-9638-32DC8AF9D425}"/>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6461" name="Rectangle 29">
            <a:extLst>
              <a:ext uri="{FF2B5EF4-FFF2-40B4-BE49-F238E27FC236}">
                <a16:creationId xmlns:a16="http://schemas.microsoft.com/office/drawing/2014/main" id="{4E946B68-4ED4-E54E-A413-E8404C09AAD5}"/>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6462" name="Rectangle 30">
            <a:extLst>
              <a:ext uri="{FF2B5EF4-FFF2-40B4-BE49-F238E27FC236}">
                <a16:creationId xmlns:a16="http://schemas.microsoft.com/office/drawing/2014/main" id="{CB7CF9D4-2BE1-2E4D-85B3-276C1075B707}"/>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6463" name="Rectangle 31">
            <a:extLst>
              <a:ext uri="{FF2B5EF4-FFF2-40B4-BE49-F238E27FC236}">
                <a16:creationId xmlns:a16="http://schemas.microsoft.com/office/drawing/2014/main" id="{C75508F8-118D-F34E-9315-1B7DFB7B94F0}"/>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6464" name="Rectangle 32">
            <a:extLst>
              <a:ext uri="{FF2B5EF4-FFF2-40B4-BE49-F238E27FC236}">
                <a16:creationId xmlns:a16="http://schemas.microsoft.com/office/drawing/2014/main" id="{27C8E8E6-CD96-9541-BEF3-BBC7444C4706}"/>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6465" name="Rectangle 33">
            <a:extLst>
              <a:ext uri="{FF2B5EF4-FFF2-40B4-BE49-F238E27FC236}">
                <a16:creationId xmlns:a16="http://schemas.microsoft.com/office/drawing/2014/main" id="{3F54075D-72D3-F14C-9079-86B2E5FF2B20}"/>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Tree>
    <p:extLst>
      <p:ext uri="{BB962C8B-B14F-4D97-AF65-F5344CB8AC3E}">
        <p14:creationId xmlns:p14="http://schemas.microsoft.com/office/powerpoint/2010/main" val="3657022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62" name="Rectangle 6">
            <a:extLst>
              <a:ext uri="{FF2B5EF4-FFF2-40B4-BE49-F238E27FC236}">
                <a16:creationId xmlns:a16="http://schemas.microsoft.com/office/drawing/2014/main" id="{63733E1C-F484-2347-970C-FAAD00CED1CD}"/>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7463" name="Rectangle 7">
            <a:extLst>
              <a:ext uri="{FF2B5EF4-FFF2-40B4-BE49-F238E27FC236}">
                <a16:creationId xmlns:a16="http://schemas.microsoft.com/office/drawing/2014/main" id="{C3FDB2A2-B9BE-AF42-BAEE-AD782C42D0E1}"/>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7464" name="Rectangle 8">
            <a:extLst>
              <a:ext uri="{FF2B5EF4-FFF2-40B4-BE49-F238E27FC236}">
                <a16:creationId xmlns:a16="http://schemas.microsoft.com/office/drawing/2014/main" id="{9FDA4A31-D568-B043-ACA0-B9D6C05EA1A0}"/>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7465" name="Rectangle 9">
            <a:extLst>
              <a:ext uri="{FF2B5EF4-FFF2-40B4-BE49-F238E27FC236}">
                <a16:creationId xmlns:a16="http://schemas.microsoft.com/office/drawing/2014/main" id="{36A8D55F-348D-5545-B12E-1DB66CC7F470}"/>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7468" name="Rectangle 12">
            <a:extLst>
              <a:ext uri="{FF2B5EF4-FFF2-40B4-BE49-F238E27FC236}">
                <a16:creationId xmlns:a16="http://schemas.microsoft.com/office/drawing/2014/main" id="{2B9A5894-51EC-E44B-B53F-8A111B6710F2}"/>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7469" name="Rectangle 13">
            <a:extLst>
              <a:ext uri="{FF2B5EF4-FFF2-40B4-BE49-F238E27FC236}">
                <a16:creationId xmlns:a16="http://schemas.microsoft.com/office/drawing/2014/main" id="{C15D915B-4EA1-5844-9892-466D0874E64D}"/>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7475" name="Rectangle 19">
            <a:extLst>
              <a:ext uri="{FF2B5EF4-FFF2-40B4-BE49-F238E27FC236}">
                <a16:creationId xmlns:a16="http://schemas.microsoft.com/office/drawing/2014/main" id="{05663128-D85D-CD46-8AC4-DE3F64C41600}"/>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7476" name="Rectangle 20">
            <a:extLst>
              <a:ext uri="{FF2B5EF4-FFF2-40B4-BE49-F238E27FC236}">
                <a16:creationId xmlns:a16="http://schemas.microsoft.com/office/drawing/2014/main" id="{D7FC95B8-7CF5-9B47-B867-7780BFBC8874}"/>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47478" name="AutoShape 22">
            <a:extLst>
              <a:ext uri="{FF2B5EF4-FFF2-40B4-BE49-F238E27FC236}">
                <a16:creationId xmlns:a16="http://schemas.microsoft.com/office/drawing/2014/main" id="{E1932313-80D9-B94C-8558-9F333336D2EE}"/>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Z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47481" name="Group 25">
            <a:extLst>
              <a:ext uri="{FF2B5EF4-FFF2-40B4-BE49-F238E27FC236}">
                <a16:creationId xmlns:a16="http://schemas.microsoft.com/office/drawing/2014/main" id="{147B8748-E83E-7543-BBAC-1D12E6BC81D7}"/>
              </a:ext>
            </a:extLst>
          </p:cNvPr>
          <p:cNvGrpSpPr>
            <a:grpSpLocks/>
          </p:cNvGrpSpPr>
          <p:nvPr/>
        </p:nvGrpSpPr>
        <p:grpSpPr bwMode="auto">
          <a:xfrm>
            <a:off x="1206500" y="2673350"/>
            <a:ext cx="4127500" cy="2208213"/>
            <a:chOff x="760" y="1684"/>
            <a:chExt cx="2600" cy="1391"/>
          </a:xfrm>
        </p:grpSpPr>
        <p:sp>
          <p:nvSpPr>
            <p:cNvPr id="147479" name="Rectangle 23">
              <a:extLst>
                <a:ext uri="{FF2B5EF4-FFF2-40B4-BE49-F238E27FC236}">
                  <a16:creationId xmlns:a16="http://schemas.microsoft.com/office/drawing/2014/main" id="{7DDD2284-C1FF-AE4A-A95C-63F75CF8E234}"/>
                </a:ext>
              </a:extLst>
            </p:cNvPr>
            <p:cNvSpPr>
              <a:spLocks noChangeArrowheads="1"/>
            </p:cNvSpPr>
            <p:nvPr/>
          </p:nvSpPr>
          <p:spPr bwMode="auto">
            <a:xfrm>
              <a:off x="760" y="1684"/>
              <a:ext cx="520" cy="21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7480" name="Rectangle 24">
              <a:extLst>
                <a:ext uri="{FF2B5EF4-FFF2-40B4-BE49-F238E27FC236}">
                  <a16:creationId xmlns:a16="http://schemas.microsoft.com/office/drawing/2014/main" id="{28D926C9-DC4A-E943-824E-517FE6052D9F}"/>
                </a:ext>
              </a:extLst>
            </p:cNvPr>
            <p:cNvSpPr>
              <a:spLocks noChangeArrowheads="1"/>
            </p:cNvSpPr>
            <p:nvPr/>
          </p:nvSpPr>
          <p:spPr bwMode="auto">
            <a:xfrm>
              <a:off x="2840" y="2858"/>
              <a:ext cx="520" cy="217"/>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grpSp>
      <p:sp>
        <p:nvSpPr>
          <p:cNvPr id="147482" name="Rectangle 26">
            <a:extLst>
              <a:ext uri="{FF2B5EF4-FFF2-40B4-BE49-F238E27FC236}">
                <a16:creationId xmlns:a16="http://schemas.microsoft.com/office/drawing/2014/main" id="{E663F6B8-2D6F-854B-8F64-8DD58E283707}"/>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7483" name="Rectangle 27">
            <a:extLst>
              <a:ext uri="{FF2B5EF4-FFF2-40B4-BE49-F238E27FC236}">
                <a16:creationId xmlns:a16="http://schemas.microsoft.com/office/drawing/2014/main" id="{5CE98FA8-436A-F84D-9678-F49DE717C062}"/>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7484" name="Rectangle 28">
            <a:extLst>
              <a:ext uri="{FF2B5EF4-FFF2-40B4-BE49-F238E27FC236}">
                <a16:creationId xmlns:a16="http://schemas.microsoft.com/office/drawing/2014/main" id="{05533386-D3F6-D445-AFBF-96340B9C24CD}"/>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7485" name="Rectangle 29">
            <a:extLst>
              <a:ext uri="{FF2B5EF4-FFF2-40B4-BE49-F238E27FC236}">
                <a16:creationId xmlns:a16="http://schemas.microsoft.com/office/drawing/2014/main" id="{01279BF3-99A1-4942-85AF-ABEFC5101515}"/>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7486" name="Rectangle 30">
            <a:extLst>
              <a:ext uri="{FF2B5EF4-FFF2-40B4-BE49-F238E27FC236}">
                <a16:creationId xmlns:a16="http://schemas.microsoft.com/office/drawing/2014/main" id="{0B85AA71-05F3-6944-8FF5-98E5DA67FCEB}"/>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7487" name="Rectangle 31">
            <a:extLst>
              <a:ext uri="{FF2B5EF4-FFF2-40B4-BE49-F238E27FC236}">
                <a16:creationId xmlns:a16="http://schemas.microsoft.com/office/drawing/2014/main" id="{4FC41D46-3C51-A64C-8002-40D47C7054CF}"/>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7488" name="Rectangle 32">
            <a:extLst>
              <a:ext uri="{FF2B5EF4-FFF2-40B4-BE49-F238E27FC236}">
                <a16:creationId xmlns:a16="http://schemas.microsoft.com/office/drawing/2014/main" id="{FDD6DA38-3DFF-EB44-8051-2F6CBA520473}"/>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7489" name="Rectangle 33">
            <a:extLst>
              <a:ext uri="{FF2B5EF4-FFF2-40B4-BE49-F238E27FC236}">
                <a16:creationId xmlns:a16="http://schemas.microsoft.com/office/drawing/2014/main" id="{F95A601C-0CF0-A241-950A-53EB6466070F}"/>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7490" name="Rectangle 34">
            <a:extLst>
              <a:ext uri="{FF2B5EF4-FFF2-40B4-BE49-F238E27FC236}">
                <a16:creationId xmlns:a16="http://schemas.microsoft.com/office/drawing/2014/main" id="{EBE5FACB-3559-1B45-99D3-BA3FF75BD5CD}"/>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7491" name="Rectangle 35">
            <a:extLst>
              <a:ext uri="{FF2B5EF4-FFF2-40B4-BE49-F238E27FC236}">
                <a16:creationId xmlns:a16="http://schemas.microsoft.com/office/drawing/2014/main" id="{2F384202-3D53-AC49-9442-A3C3DC36CDC4}"/>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Tree>
    <p:extLst>
      <p:ext uri="{BB962C8B-B14F-4D97-AF65-F5344CB8AC3E}">
        <p14:creationId xmlns:p14="http://schemas.microsoft.com/office/powerpoint/2010/main" val="3020923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7481"/>
                                        </p:tgtEl>
                                        <p:attrNameLst>
                                          <p:attrName>style.visibility</p:attrName>
                                        </p:attrNameLst>
                                      </p:cBhvr>
                                      <p:to>
                                        <p:strVal val="visible"/>
                                      </p:to>
                                    </p:set>
                                    <p:animEffect transition="in" filter="dissolve">
                                      <p:cBhvr>
                                        <p:cTn id="7" dur="500"/>
                                        <p:tgtEl>
                                          <p:spTgt spid="147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6" name="Rectangle 6">
            <a:extLst>
              <a:ext uri="{FF2B5EF4-FFF2-40B4-BE49-F238E27FC236}">
                <a16:creationId xmlns:a16="http://schemas.microsoft.com/office/drawing/2014/main" id="{D03D496F-5DEB-2A4D-846C-689E21B45891}"/>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8487" name="Rectangle 7">
            <a:extLst>
              <a:ext uri="{FF2B5EF4-FFF2-40B4-BE49-F238E27FC236}">
                <a16:creationId xmlns:a16="http://schemas.microsoft.com/office/drawing/2014/main" id="{FEB9B4D8-1EB6-8047-81F2-A5745FED6A3D}"/>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8488" name="Rectangle 8">
            <a:extLst>
              <a:ext uri="{FF2B5EF4-FFF2-40B4-BE49-F238E27FC236}">
                <a16:creationId xmlns:a16="http://schemas.microsoft.com/office/drawing/2014/main" id="{1820A8A8-C24D-574F-B240-1985A2059729}"/>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8489" name="Rectangle 9">
            <a:extLst>
              <a:ext uri="{FF2B5EF4-FFF2-40B4-BE49-F238E27FC236}">
                <a16:creationId xmlns:a16="http://schemas.microsoft.com/office/drawing/2014/main" id="{81A24504-A7AD-854B-8586-125C7468CDBC}"/>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8492" name="Rectangle 12">
            <a:extLst>
              <a:ext uri="{FF2B5EF4-FFF2-40B4-BE49-F238E27FC236}">
                <a16:creationId xmlns:a16="http://schemas.microsoft.com/office/drawing/2014/main" id="{B7166045-BECD-774D-8BAC-766B45A47B4E}"/>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8493" name="Rectangle 13">
            <a:extLst>
              <a:ext uri="{FF2B5EF4-FFF2-40B4-BE49-F238E27FC236}">
                <a16:creationId xmlns:a16="http://schemas.microsoft.com/office/drawing/2014/main" id="{4EE8A021-C90C-0E4C-92FA-A3FF365CDB69}"/>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8499" name="Rectangle 19">
            <a:extLst>
              <a:ext uri="{FF2B5EF4-FFF2-40B4-BE49-F238E27FC236}">
                <a16:creationId xmlns:a16="http://schemas.microsoft.com/office/drawing/2014/main" id="{056C5296-205A-5144-A5D2-B1C7ACAFE2A9}"/>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8500" name="Rectangle 20">
            <a:extLst>
              <a:ext uri="{FF2B5EF4-FFF2-40B4-BE49-F238E27FC236}">
                <a16:creationId xmlns:a16="http://schemas.microsoft.com/office/drawing/2014/main" id="{5441FD1A-26A0-D048-996B-C48BC7975666}"/>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48505" name="AutoShape 25">
            <a:extLst>
              <a:ext uri="{FF2B5EF4-FFF2-40B4-BE49-F238E27FC236}">
                <a16:creationId xmlns:a16="http://schemas.microsoft.com/office/drawing/2014/main" id="{6E9B9252-66A9-F34C-80CF-F9DD9A841436}"/>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Z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B rejects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she prefers X.</a:t>
            </a:r>
          </a:p>
        </p:txBody>
      </p:sp>
      <p:sp>
        <p:nvSpPr>
          <p:cNvPr id="148506" name="Rectangle 26">
            <a:extLst>
              <a:ext uri="{FF2B5EF4-FFF2-40B4-BE49-F238E27FC236}">
                <a16:creationId xmlns:a16="http://schemas.microsoft.com/office/drawing/2014/main" id="{BC879888-5247-8145-8A25-C6D64D8B2077}"/>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8507" name="Rectangle 27">
            <a:extLst>
              <a:ext uri="{FF2B5EF4-FFF2-40B4-BE49-F238E27FC236}">
                <a16:creationId xmlns:a16="http://schemas.microsoft.com/office/drawing/2014/main" id="{A2D7E002-6E9E-6A49-90B5-58BEDB33A983}"/>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8508" name="Rectangle 28">
            <a:extLst>
              <a:ext uri="{FF2B5EF4-FFF2-40B4-BE49-F238E27FC236}">
                <a16:creationId xmlns:a16="http://schemas.microsoft.com/office/drawing/2014/main" id="{B58EB3C7-7985-7942-A98A-FD05DB741FB1}"/>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8509" name="Rectangle 29">
            <a:extLst>
              <a:ext uri="{FF2B5EF4-FFF2-40B4-BE49-F238E27FC236}">
                <a16:creationId xmlns:a16="http://schemas.microsoft.com/office/drawing/2014/main" id="{6CA22710-DFC8-684C-A37B-7B6CBC6CED05}"/>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8510" name="Rectangle 30">
            <a:extLst>
              <a:ext uri="{FF2B5EF4-FFF2-40B4-BE49-F238E27FC236}">
                <a16:creationId xmlns:a16="http://schemas.microsoft.com/office/drawing/2014/main" id="{5C388390-CF60-0D45-A8A4-AE029F053EF8}"/>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8511" name="Rectangle 31">
            <a:extLst>
              <a:ext uri="{FF2B5EF4-FFF2-40B4-BE49-F238E27FC236}">
                <a16:creationId xmlns:a16="http://schemas.microsoft.com/office/drawing/2014/main" id="{95219E79-BD1F-D94E-AA89-060F47AB0616}"/>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8512" name="Rectangle 32">
            <a:extLst>
              <a:ext uri="{FF2B5EF4-FFF2-40B4-BE49-F238E27FC236}">
                <a16:creationId xmlns:a16="http://schemas.microsoft.com/office/drawing/2014/main" id="{1C844833-240B-FF4E-9FF0-DE90E765C470}"/>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8513" name="Rectangle 33">
            <a:extLst>
              <a:ext uri="{FF2B5EF4-FFF2-40B4-BE49-F238E27FC236}">
                <a16:creationId xmlns:a16="http://schemas.microsoft.com/office/drawing/2014/main" id="{6E1165FF-0158-E447-AE0E-DD9E0CBFE614}"/>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8514" name="Rectangle 34">
            <a:extLst>
              <a:ext uri="{FF2B5EF4-FFF2-40B4-BE49-F238E27FC236}">
                <a16:creationId xmlns:a16="http://schemas.microsoft.com/office/drawing/2014/main" id="{6858C032-A5A0-ED44-A98F-BC184CB90248}"/>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8515" name="Rectangle 35">
            <a:extLst>
              <a:ext uri="{FF2B5EF4-FFF2-40B4-BE49-F238E27FC236}">
                <a16:creationId xmlns:a16="http://schemas.microsoft.com/office/drawing/2014/main" id="{8F0EF0E6-FEE6-884E-95EC-E2700535B4CA}"/>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8518" name="Rectangle 38">
            <a:extLst>
              <a:ext uri="{FF2B5EF4-FFF2-40B4-BE49-F238E27FC236}">
                <a16:creationId xmlns:a16="http://schemas.microsoft.com/office/drawing/2014/main" id="{98BB070B-A659-D446-AF2B-A1B8B164A78B}"/>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4234120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10" name="Rectangle 6">
            <a:extLst>
              <a:ext uri="{FF2B5EF4-FFF2-40B4-BE49-F238E27FC236}">
                <a16:creationId xmlns:a16="http://schemas.microsoft.com/office/drawing/2014/main" id="{0860E5C6-992B-8149-B835-4AD55CD03E37}"/>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49511" name="Rectangle 7">
            <a:extLst>
              <a:ext uri="{FF2B5EF4-FFF2-40B4-BE49-F238E27FC236}">
                <a16:creationId xmlns:a16="http://schemas.microsoft.com/office/drawing/2014/main" id="{BE7928A5-3CA9-374C-B1D9-BF5CB138F3A3}"/>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49512" name="Rectangle 8">
            <a:extLst>
              <a:ext uri="{FF2B5EF4-FFF2-40B4-BE49-F238E27FC236}">
                <a16:creationId xmlns:a16="http://schemas.microsoft.com/office/drawing/2014/main" id="{A9858818-CE1D-A344-9DBC-513BFC02B68C}"/>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49513" name="Rectangle 9">
            <a:extLst>
              <a:ext uri="{FF2B5EF4-FFF2-40B4-BE49-F238E27FC236}">
                <a16:creationId xmlns:a16="http://schemas.microsoft.com/office/drawing/2014/main" id="{E974A5E3-A37C-3F49-91A6-B960155C4730}"/>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49516" name="Rectangle 12">
            <a:extLst>
              <a:ext uri="{FF2B5EF4-FFF2-40B4-BE49-F238E27FC236}">
                <a16:creationId xmlns:a16="http://schemas.microsoft.com/office/drawing/2014/main" id="{FF6856F1-1441-714E-9162-E18D26918151}"/>
              </a:ext>
            </a:extLst>
          </p:cNvPr>
          <p:cNvSpPr>
            <a:spLocks noChangeArrowheads="1"/>
          </p:cNvSpPr>
          <p:nvPr/>
        </p:nvSpPr>
        <p:spPr bwMode="auto">
          <a:xfrm>
            <a:off x="20320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p>
        </p:txBody>
      </p:sp>
      <p:sp>
        <p:nvSpPr>
          <p:cNvPr id="149517" name="Rectangle 13">
            <a:extLst>
              <a:ext uri="{FF2B5EF4-FFF2-40B4-BE49-F238E27FC236}">
                <a16:creationId xmlns:a16="http://schemas.microsoft.com/office/drawing/2014/main" id="{B874E0F2-64F7-494C-8302-2DFF5389E87C}"/>
              </a:ext>
            </a:extLst>
          </p:cNvPr>
          <p:cNvSpPr>
            <a:spLocks noChangeArrowheads="1"/>
          </p:cNvSpPr>
          <p:nvPr/>
        </p:nvSpPr>
        <p:spPr bwMode="auto">
          <a:xfrm>
            <a:off x="2857500" y="52260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9523" name="Rectangle 19">
            <a:extLst>
              <a:ext uri="{FF2B5EF4-FFF2-40B4-BE49-F238E27FC236}">
                <a16:creationId xmlns:a16="http://schemas.microsoft.com/office/drawing/2014/main" id="{AB356577-2FE4-6F41-88A8-9D13DD669C7F}"/>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9524" name="Rectangle 20">
            <a:extLst>
              <a:ext uri="{FF2B5EF4-FFF2-40B4-BE49-F238E27FC236}">
                <a16:creationId xmlns:a16="http://schemas.microsoft.com/office/drawing/2014/main" id="{9503B2C0-9D60-0E4F-B303-8FA1802D7611}"/>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49529" name="AutoShape 25">
            <a:extLst>
              <a:ext uri="{FF2B5EF4-FFF2-40B4-BE49-F238E27FC236}">
                <a16:creationId xmlns:a16="http://schemas.microsoft.com/office/drawing/2014/main" id="{D0DE823E-4071-B046-B68C-7FBE9F7EE002}"/>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Z proposes to D.</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49532" name="Group 28">
            <a:extLst>
              <a:ext uri="{FF2B5EF4-FFF2-40B4-BE49-F238E27FC236}">
                <a16:creationId xmlns:a16="http://schemas.microsoft.com/office/drawing/2014/main" id="{71C367AA-BFA2-AF4A-8BC1-64ADC6F872B7}"/>
              </a:ext>
            </a:extLst>
          </p:cNvPr>
          <p:cNvGrpSpPr>
            <a:grpSpLocks/>
          </p:cNvGrpSpPr>
          <p:nvPr/>
        </p:nvGrpSpPr>
        <p:grpSpPr bwMode="auto">
          <a:xfrm>
            <a:off x="2032000" y="2673350"/>
            <a:ext cx="825500" cy="2895600"/>
            <a:chOff x="1280" y="1684"/>
            <a:chExt cx="520" cy="1824"/>
          </a:xfrm>
        </p:grpSpPr>
        <p:sp>
          <p:nvSpPr>
            <p:cNvPr id="149530" name="Rectangle 26">
              <a:extLst>
                <a:ext uri="{FF2B5EF4-FFF2-40B4-BE49-F238E27FC236}">
                  <a16:creationId xmlns:a16="http://schemas.microsoft.com/office/drawing/2014/main" id="{CDBEFCA8-0A38-5344-B9CA-7226FD805917}"/>
                </a:ext>
              </a:extLst>
            </p:cNvPr>
            <p:cNvSpPr>
              <a:spLocks noChangeArrowheads="1"/>
            </p:cNvSpPr>
            <p:nvPr/>
          </p:nvSpPr>
          <p:spPr bwMode="auto">
            <a:xfrm>
              <a:off x="1280" y="1684"/>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49531" name="Rectangle 27">
              <a:extLst>
                <a:ext uri="{FF2B5EF4-FFF2-40B4-BE49-F238E27FC236}">
                  <a16:creationId xmlns:a16="http://schemas.microsoft.com/office/drawing/2014/main" id="{8D42B24C-6347-2146-9AE9-F5799EC6B185}"/>
                </a:ext>
              </a:extLst>
            </p:cNvPr>
            <p:cNvSpPr>
              <a:spLocks noChangeArrowheads="1"/>
            </p:cNvSpPr>
            <p:nvPr/>
          </p:nvSpPr>
          <p:spPr bwMode="auto">
            <a:xfrm>
              <a:off x="1280" y="3292"/>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49533" name="Rectangle 29">
            <a:extLst>
              <a:ext uri="{FF2B5EF4-FFF2-40B4-BE49-F238E27FC236}">
                <a16:creationId xmlns:a16="http://schemas.microsoft.com/office/drawing/2014/main" id="{CCA74DC4-CB8B-9240-9BA2-244D43D697D7}"/>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9534" name="Rectangle 30">
            <a:extLst>
              <a:ext uri="{FF2B5EF4-FFF2-40B4-BE49-F238E27FC236}">
                <a16:creationId xmlns:a16="http://schemas.microsoft.com/office/drawing/2014/main" id="{A1842D80-F168-084C-B45F-F3EBE7AA3EB1}"/>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9535" name="Rectangle 31">
            <a:extLst>
              <a:ext uri="{FF2B5EF4-FFF2-40B4-BE49-F238E27FC236}">
                <a16:creationId xmlns:a16="http://schemas.microsoft.com/office/drawing/2014/main" id="{8263E1E3-5DB0-2E45-BC79-C2AC76755B6D}"/>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49536" name="Rectangle 32">
            <a:extLst>
              <a:ext uri="{FF2B5EF4-FFF2-40B4-BE49-F238E27FC236}">
                <a16:creationId xmlns:a16="http://schemas.microsoft.com/office/drawing/2014/main" id="{00608764-5387-7A4B-A2A5-FE24118383D9}"/>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9537" name="Rectangle 33">
            <a:extLst>
              <a:ext uri="{FF2B5EF4-FFF2-40B4-BE49-F238E27FC236}">
                <a16:creationId xmlns:a16="http://schemas.microsoft.com/office/drawing/2014/main" id="{31DA477F-3BB1-B44B-BF00-5856892A77C1}"/>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9538" name="Rectangle 34">
            <a:extLst>
              <a:ext uri="{FF2B5EF4-FFF2-40B4-BE49-F238E27FC236}">
                <a16:creationId xmlns:a16="http://schemas.microsoft.com/office/drawing/2014/main" id="{E53D9D16-8016-E742-9E29-E2C775366206}"/>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49539" name="Rectangle 35">
            <a:extLst>
              <a:ext uri="{FF2B5EF4-FFF2-40B4-BE49-F238E27FC236}">
                <a16:creationId xmlns:a16="http://schemas.microsoft.com/office/drawing/2014/main" id="{5778C366-3C3C-2B49-B463-7B77A62142DA}"/>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49540" name="Rectangle 36">
            <a:extLst>
              <a:ext uri="{FF2B5EF4-FFF2-40B4-BE49-F238E27FC236}">
                <a16:creationId xmlns:a16="http://schemas.microsoft.com/office/drawing/2014/main" id="{87DD12F5-F906-E84B-8EBA-2A7CC9A0F19A}"/>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9541" name="Rectangle 37">
            <a:extLst>
              <a:ext uri="{FF2B5EF4-FFF2-40B4-BE49-F238E27FC236}">
                <a16:creationId xmlns:a16="http://schemas.microsoft.com/office/drawing/2014/main" id="{6EF2D74F-FA59-BA43-9D27-2BE8279122AA}"/>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49542" name="Rectangle 38">
            <a:extLst>
              <a:ext uri="{FF2B5EF4-FFF2-40B4-BE49-F238E27FC236}">
                <a16:creationId xmlns:a16="http://schemas.microsoft.com/office/drawing/2014/main" id="{B37DD197-A5D0-784F-87F2-62EE59E10CC5}"/>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49544" name="Rectangle 40">
            <a:extLst>
              <a:ext uri="{FF2B5EF4-FFF2-40B4-BE49-F238E27FC236}">
                <a16:creationId xmlns:a16="http://schemas.microsoft.com/office/drawing/2014/main" id="{1615CE3E-9447-F443-B509-741B9321A7E5}"/>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508548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49532"/>
                                        </p:tgtEl>
                                        <p:attrNameLst>
                                          <p:attrName>style.visibility</p:attrName>
                                        </p:attrNameLst>
                                      </p:cBhvr>
                                      <p:to>
                                        <p:strVal val="visible"/>
                                      </p:to>
                                    </p:set>
                                    <p:animEffect transition="in" filter="dissolve">
                                      <p:cBhvr>
                                        <p:cTn id="7" dur="500"/>
                                        <p:tgtEl>
                                          <p:spTgt spid="149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E4522843-8656-E54B-8B65-4935BCF0181E}"/>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0531" name="Rectangle 3">
            <a:extLst>
              <a:ext uri="{FF2B5EF4-FFF2-40B4-BE49-F238E27FC236}">
                <a16:creationId xmlns:a16="http://schemas.microsoft.com/office/drawing/2014/main" id="{8C0C4A8E-F9D6-5D4D-A4E5-C2B78FEB7A83}"/>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0532" name="Rectangle 4">
            <a:extLst>
              <a:ext uri="{FF2B5EF4-FFF2-40B4-BE49-F238E27FC236}">
                <a16:creationId xmlns:a16="http://schemas.microsoft.com/office/drawing/2014/main" id="{4E0841A1-863F-8443-B8F3-B2A80F9C7C0D}"/>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0533" name="Rectangle 5">
            <a:extLst>
              <a:ext uri="{FF2B5EF4-FFF2-40B4-BE49-F238E27FC236}">
                <a16:creationId xmlns:a16="http://schemas.microsoft.com/office/drawing/2014/main" id="{93B65B08-129D-2B47-9DDE-4B7620B0E9D8}"/>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0534" name="Rectangle 6">
            <a:extLst>
              <a:ext uri="{FF2B5EF4-FFF2-40B4-BE49-F238E27FC236}">
                <a16:creationId xmlns:a16="http://schemas.microsoft.com/office/drawing/2014/main" id="{AB9B4AF3-B99E-C744-B1D1-5C4DEE7FE6FC}"/>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0535" name="Rectangle 7">
            <a:extLst>
              <a:ext uri="{FF2B5EF4-FFF2-40B4-BE49-F238E27FC236}">
                <a16:creationId xmlns:a16="http://schemas.microsoft.com/office/drawing/2014/main" id="{381D9481-53BE-0A45-B6A0-D7BB08D1A238}"/>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0536" name="Rectangle 8">
            <a:extLst>
              <a:ext uri="{FF2B5EF4-FFF2-40B4-BE49-F238E27FC236}">
                <a16:creationId xmlns:a16="http://schemas.microsoft.com/office/drawing/2014/main" id="{87785DE1-EA88-914D-A7FC-80DC87C6CBBE}"/>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0537" name="Rectangle 9">
            <a:extLst>
              <a:ext uri="{FF2B5EF4-FFF2-40B4-BE49-F238E27FC236}">
                <a16:creationId xmlns:a16="http://schemas.microsoft.com/office/drawing/2014/main" id="{1AA0BF2D-9DA6-C745-8CDE-C00CD6D18D89}"/>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0538" name="Rectangle 10">
            <a:extLst>
              <a:ext uri="{FF2B5EF4-FFF2-40B4-BE49-F238E27FC236}">
                <a16:creationId xmlns:a16="http://schemas.microsoft.com/office/drawing/2014/main" id="{DF95BEC8-7D3C-154C-A84A-D27692410414}"/>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0539" name="Rectangle 11">
            <a:extLst>
              <a:ext uri="{FF2B5EF4-FFF2-40B4-BE49-F238E27FC236}">
                <a16:creationId xmlns:a16="http://schemas.microsoft.com/office/drawing/2014/main" id="{6AEA1A37-C8E2-954C-96B4-E20E97613C57}"/>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0540" name="Rectangle 12">
            <a:extLst>
              <a:ext uri="{FF2B5EF4-FFF2-40B4-BE49-F238E27FC236}">
                <a16:creationId xmlns:a16="http://schemas.microsoft.com/office/drawing/2014/main" id="{8E974381-731A-CD46-8B67-36AE37CBBB86}"/>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0541" name="Rectangle 13">
            <a:extLst>
              <a:ext uri="{FF2B5EF4-FFF2-40B4-BE49-F238E27FC236}">
                <a16:creationId xmlns:a16="http://schemas.microsoft.com/office/drawing/2014/main" id="{32C0FC5C-66B4-4C46-963D-A266E1A08BDF}"/>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0542" name="Rectangle 14">
            <a:extLst>
              <a:ext uri="{FF2B5EF4-FFF2-40B4-BE49-F238E27FC236}">
                <a16:creationId xmlns:a16="http://schemas.microsoft.com/office/drawing/2014/main" id="{BEA11A0C-E737-2A45-A641-6D4F54E50568}"/>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0543" name="Rectangle 15">
            <a:extLst>
              <a:ext uri="{FF2B5EF4-FFF2-40B4-BE49-F238E27FC236}">
                <a16:creationId xmlns:a16="http://schemas.microsoft.com/office/drawing/2014/main" id="{320D5E0E-0ED3-024E-BBE6-73DC567DA23B}"/>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0545" name="Rectangle 17">
            <a:extLst>
              <a:ext uri="{FF2B5EF4-FFF2-40B4-BE49-F238E27FC236}">
                <a16:creationId xmlns:a16="http://schemas.microsoft.com/office/drawing/2014/main" id="{F353B8AB-E8CD-5A44-ABFD-5FE20D7BCE3F}"/>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0546" name="Rectangle 18">
            <a:extLst>
              <a:ext uri="{FF2B5EF4-FFF2-40B4-BE49-F238E27FC236}">
                <a16:creationId xmlns:a16="http://schemas.microsoft.com/office/drawing/2014/main" id="{429DC151-B095-0B4F-B0EF-E87AC3961296}"/>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0547" name="Rectangle 19">
            <a:extLst>
              <a:ext uri="{FF2B5EF4-FFF2-40B4-BE49-F238E27FC236}">
                <a16:creationId xmlns:a16="http://schemas.microsoft.com/office/drawing/2014/main" id="{D2ED4328-3E79-6F46-8BD8-FE2FD722D930}"/>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0548" name="Rectangle 20">
            <a:extLst>
              <a:ext uri="{FF2B5EF4-FFF2-40B4-BE49-F238E27FC236}">
                <a16:creationId xmlns:a16="http://schemas.microsoft.com/office/drawing/2014/main" id="{A1FF3A3F-1C0E-274E-B545-34B4E1F4E220}"/>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50550" name="Rectangle 22">
            <a:extLst>
              <a:ext uri="{FF2B5EF4-FFF2-40B4-BE49-F238E27FC236}">
                <a16:creationId xmlns:a16="http://schemas.microsoft.com/office/drawing/2014/main" id="{51E5ED01-B307-0E4A-9DEF-E5D3827759A4}"/>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0551" name="Rectangle 23">
            <a:extLst>
              <a:ext uri="{FF2B5EF4-FFF2-40B4-BE49-F238E27FC236}">
                <a16:creationId xmlns:a16="http://schemas.microsoft.com/office/drawing/2014/main" id="{C75758D3-9B83-1B46-84B3-BA897AA17365}"/>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grpSp>
        <p:nvGrpSpPr>
          <p:cNvPr id="150553" name="Group 25">
            <a:extLst>
              <a:ext uri="{FF2B5EF4-FFF2-40B4-BE49-F238E27FC236}">
                <a16:creationId xmlns:a16="http://schemas.microsoft.com/office/drawing/2014/main" id="{6593C7A9-C858-7544-BDD0-D505A40C9106}"/>
              </a:ext>
            </a:extLst>
          </p:cNvPr>
          <p:cNvGrpSpPr>
            <a:grpSpLocks/>
          </p:cNvGrpSpPr>
          <p:nvPr/>
        </p:nvGrpSpPr>
        <p:grpSpPr bwMode="auto">
          <a:xfrm>
            <a:off x="2032000" y="2673350"/>
            <a:ext cx="825500" cy="2895600"/>
            <a:chOff x="1280" y="1684"/>
            <a:chExt cx="520" cy="1824"/>
          </a:xfrm>
        </p:grpSpPr>
        <p:sp>
          <p:nvSpPr>
            <p:cNvPr id="150554" name="Rectangle 26">
              <a:extLst>
                <a:ext uri="{FF2B5EF4-FFF2-40B4-BE49-F238E27FC236}">
                  <a16:creationId xmlns:a16="http://schemas.microsoft.com/office/drawing/2014/main" id="{75A7068F-BF15-964F-AEB7-41412E511C57}"/>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0555" name="Rectangle 27">
              <a:extLst>
                <a:ext uri="{FF2B5EF4-FFF2-40B4-BE49-F238E27FC236}">
                  <a16:creationId xmlns:a16="http://schemas.microsoft.com/office/drawing/2014/main" id="{1D5ECFEF-40CF-F84C-B4EF-0968C0FEB165}"/>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0556" name="AutoShape 28">
            <a:extLst>
              <a:ext uri="{FF2B5EF4-FFF2-40B4-BE49-F238E27FC236}">
                <a16:creationId xmlns:a16="http://schemas.microsoft.com/office/drawing/2014/main" id="{F80CD077-C2FD-A843-A0CB-D60CDFA37F04}"/>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Z proposes to D.</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D rejects Y</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and accepts Z.</a:t>
            </a:r>
          </a:p>
        </p:txBody>
      </p:sp>
    </p:spTree>
    <p:extLst>
      <p:ext uri="{BB962C8B-B14F-4D97-AF65-F5344CB8AC3E}">
        <p14:creationId xmlns:p14="http://schemas.microsoft.com/office/powerpoint/2010/main" val="2653122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8" name="Rectangle 6">
            <a:extLst>
              <a:ext uri="{FF2B5EF4-FFF2-40B4-BE49-F238E27FC236}">
                <a16:creationId xmlns:a16="http://schemas.microsoft.com/office/drawing/2014/main" id="{2990B674-527F-FC47-8246-BE6BFCBCA142}"/>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1559" name="Rectangle 7">
            <a:extLst>
              <a:ext uri="{FF2B5EF4-FFF2-40B4-BE49-F238E27FC236}">
                <a16:creationId xmlns:a16="http://schemas.microsoft.com/office/drawing/2014/main" id="{4F2F7D8A-3C58-7B42-BCB2-9702376BA0A0}"/>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1560" name="Rectangle 8">
            <a:extLst>
              <a:ext uri="{FF2B5EF4-FFF2-40B4-BE49-F238E27FC236}">
                <a16:creationId xmlns:a16="http://schemas.microsoft.com/office/drawing/2014/main" id="{237C0370-F2B0-B047-81D4-2955D9D9EA4C}"/>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1561" name="Rectangle 9">
            <a:extLst>
              <a:ext uri="{FF2B5EF4-FFF2-40B4-BE49-F238E27FC236}">
                <a16:creationId xmlns:a16="http://schemas.microsoft.com/office/drawing/2014/main" id="{20572BD9-97E7-FE4B-B6E5-DB9A5EAE1E25}"/>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1571" name="Rectangle 19">
            <a:extLst>
              <a:ext uri="{FF2B5EF4-FFF2-40B4-BE49-F238E27FC236}">
                <a16:creationId xmlns:a16="http://schemas.microsoft.com/office/drawing/2014/main" id="{10AB8251-93A5-9149-AF07-A8A18BD441F2}"/>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1572" name="Rectangle 20">
            <a:extLst>
              <a:ext uri="{FF2B5EF4-FFF2-40B4-BE49-F238E27FC236}">
                <a16:creationId xmlns:a16="http://schemas.microsoft.com/office/drawing/2014/main" id="{1F0D4AA6-D1B2-1442-BD0B-FB01D760C3B2}"/>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nvGrpSpPr>
          <p:cNvPr id="151576" name="Group 24">
            <a:extLst>
              <a:ext uri="{FF2B5EF4-FFF2-40B4-BE49-F238E27FC236}">
                <a16:creationId xmlns:a16="http://schemas.microsoft.com/office/drawing/2014/main" id="{0674EDE7-FBD3-5A43-B009-E6D3F99E8988}"/>
              </a:ext>
            </a:extLst>
          </p:cNvPr>
          <p:cNvGrpSpPr>
            <a:grpSpLocks/>
          </p:cNvGrpSpPr>
          <p:nvPr/>
        </p:nvGrpSpPr>
        <p:grpSpPr bwMode="auto">
          <a:xfrm>
            <a:off x="2032000" y="2673350"/>
            <a:ext cx="825500" cy="2895600"/>
            <a:chOff x="1280" y="1684"/>
            <a:chExt cx="520" cy="1824"/>
          </a:xfrm>
        </p:grpSpPr>
        <p:sp>
          <p:nvSpPr>
            <p:cNvPr id="151577" name="Rectangle 25">
              <a:extLst>
                <a:ext uri="{FF2B5EF4-FFF2-40B4-BE49-F238E27FC236}">
                  <a16:creationId xmlns:a16="http://schemas.microsoft.com/office/drawing/2014/main" id="{5F8047AB-8E25-C844-B663-CC894854C72F}"/>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1578" name="Rectangle 26">
              <a:extLst>
                <a:ext uri="{FF2B5EF4-FFF2-40B4-BE49-F238E27FC236}">
                  <a16:creationId xmlns:a16="http://schemas.microsoft.com/office/drawing/2014/main" id="{004FB77B-5E36-7A4F-B7ED-3E3D6A0DEA89}"/>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1580" name="AutoShape 28">
            <a:extLst>
              <a:ext uri="{FF2B5EF4-FFF2-40B4-BE49-F238E27FC236}">
                <a16:creationId xmlns:a16="http://schemas.microsoft.com/office/drawing/2014/main" id="{C8EA7E09-42A5-CC41-8663-CAA6986D57D3}"/>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C.</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51583" name="Group 31">
            <a:extLst>
              <a:ext uri="{FF2B5EF4-FFF2-40B4-BE49-F238E27FC236}">
                <a16:creationId xmlns:a16="http://schemas.microsoft.com/office/drawing/2014/main" id="{1DE302DD-8A93-FC4F-A9F2-3F6E3BAF5D15}"/>
              </a:ext>
            </a:extLst>
          </p:cNvPr>
          <p:cNvGrpSpPr>
            <a:grpSpLocks/>
          </p:cNvGrpSpPr>
          <p:nvPr/>
        </p:nvGrpSpPr>
        <p:grpSpPr bwMode="auto">
          <a:xfrm>
            <a:off x="2857500" y="2330450"/>
            <a:ext cx="825500" cy="2895600"/>
            <a:chOff x="1800" y="1468"/>
            <a:chExt cx="520" cy="1824"/>
          </a:xfrm>
        </p:grpSpPr>
        <p:sp>
          <p:nvSpPr>
            <p:cNvPr id="151581" name="Rectangle 29">
              <a:extLst>
                <a:ext uri="{FF2B5EF4-FFF2-40B4-BE49-F238E27FC236}">
                  <a16:creationId xmlns:a16="http://schemas.microsoft.com/office/drawing/2014/main" id="{84F8FE1D-865C-CE4E-8662-799EF97FAB5D}"/>
                </a:ext>
              </a:extLst>
            </p:cNvPr>
            <p:cNvSpPr>
              <a:spLocks noChangeArrowheads="1"/>
            </p:cNvSpPr>
            <p:nvPr/>
          </p:nvSpPr>
          <p:spPr bwMode="auto">
            <a:xfrm>
              <a:off x="1800" y="1468"/>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1582" name="Rectangle 30">
              <a:extLst>
                <a:ext uri="{FF2B5EF4-FFF2-40B4-BE49-F238E27FC236}">
                  <a16:creationId xmlns:a16="http://schemas.microsoft.com/office/drawing/2014/main" id="{DC99B468-1F37-CF44-B118-0C9B53F781D5}"/>
                </a:ext>
              </a:extLst>
            </p:cNvPr>
            <p:cNvSpPr>
              <a:spLocks noChangeArrowheads="1"/>
            </p:cNvSpPr>
            <p:nvPr/>
          </p:nvSpPr>
          <p:spPr bwMode="auto">
            <a:xfrm>
              <a:off x="1800" y="3075"/>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p>
          </p:txBody>
        </p:sp>
      </p:grpSp>
      <p:sp>
        <p:nvSpPr>
          <p:cNvPr id="151584" name="Rectangle 32">
            <a:extLst>
              <a:ext uri="{FF2B5EF4-FFF2-40B4-BE49-F238E27FC236}">
                <a16:creationId xmlns:a16="http://schemas.microsoft.com/office/drawing/2014/main" id="{56295ECC-D933-8F4F-8E7F-C104A0B660F5}"/>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1585" name="Rectangle 33">
            <a:extLst>
              <a:ext uri="{FF2B5EF4-FFF2-40B4-BE49-F238E27FC236}">
                <a16:creationId xmlns:a16="http://schemas.microsoft.com/office/drawing/2014/main" id="{CA9DE0EC-A6D3-144C-AED2-11F3CB440885}"/>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1586" name="Rectangle 34">
            <a:extLst>
              <a:ext uri="{FF2B5EF4-FFF2-40B4-BE49-F238E27FC236}">
                <a16:creationId xmlns:a16="http://schemas.microsoft.com/office/drawing/2014/main" id="{83DF694A-6E34-ED47-8176-F4CA9BDB89C4}"/>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1587" name="Rectangle 35">
            <a:extLst>
              <a:ext uri="{FF2B5EF4-FFF2-40B4-BE49-F238E27FC236}">
                <a16:creationId xmlns:a16="http://schemas.microsoft.com/office/drawing/2014/main" id="{0F236FBC-B482-3146-AB82-7B38150C7CED}"/>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1588" name="Rectangle 36">
            <a:extLst>
              <a:ext uri="{FF2B5EF4-FFF2-40B4-BE49-F238E27FC236}">
                <a16:creationId xmlns:a16="http://schemas.microsoft.com/office/drawing/2014/main" id="{0C3F803B-4BCB-0246-B021-886B8CDA60FA}"/>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1589" name="Rectangle 37">
            <a:extLst>
              <a:ext uri="{FF2B5EF4-FFF2-40B4-BE49-F238E27FC236}">
                <a16:creationId xmlns:a16="http://schemas.microsoft.com/office/drawing/2014/main" id="{AED3A720-1F04-FD41-86E8-8615929B29BC}"/>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1590" name="Rectangle 38">
            <a:extLst>
              <a:ext uri="{FF2B5EF4-FFF2-40B4-BE49-F238E27FC236}">
                <a16:creationId xmlns:a16="http://schemas.microsoft.com/office/drawing/2014/main" id="{A03154A8-F595-BE48-A161-B7F5B2921FEF}"/>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1591" name="Rectangle 39">
            <a:extLst>
              <a:ext uri="{FF2B5EF4-FFF2-40B4-BE49-F238E27FC236}">
                <a16:creationId xmlns:a16="http://schemas.microsoft.com/office/drawing/2014/main" id="{7F91D3AB-F08D-7746-A6A0-8A84A0AC73B7}"/>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1592" name="Rectangle 40">
            <a:extLst>
              <a:ext uri="{FF2B5EF4-FFF2-40B4-BE49-F238E27FC236}">
                <a16:creationId xmlns:a16="http://schemas.microsoft.com/office/drawing/2014/main" id="{D0CD5DAC-8D01-444E-8F2D-0489BF048960}"/>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1593" name="Rectangle 41">
            <a:extLst>
              <a:ext uri="{FF2B5EF4-FFF2-40B4-BE49-F238E27FC236}">
                <a16:creationId xmlns:a16="http://schemas.microsoft.com/office/drawing/2014/main" id="{58719C76-F6AC-3A40-87DB-8C0CCA561078}"/>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1594" name="Rectangle 42">
            <a:extLst>
              <a:ext uri="{FF2B5EF4-FFF2-40B4-BE49-F238E27FC236}">
                <a16:creationId xmlns:a16="http://schemas.microsoft.com/office/drawing/2014/main" id="{374CD511-E778-BD44-9C0D-CA559DEC726F}"/>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1595" name="Rectangle 43">
            <a:extLst>
              <a:ext uri="{FF2B5EF4-FFF2-40B4-BE49-F238E27FC236}">
                <a16:creationId xmlns:a16="http://schemas.microsoft.com/office/drawing/2014/main" id="{11184959-7DAE-0D43-8827-A558911D1049}"/>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1596" name="Rectangle 44">
            <a:extLst>
              <a:ext uri="{FF2B5EF4-FFF2-40B4-BE49-F238E27FC236}">
                <a16:creationId xmlns:a16="http://schemas.microsoft.com/office/drawing/2014/main" id="{D05FCCD4-4890-704C-831F-72D11E5F6D07}"/>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1597" name="Rectangle 45">
            <a:extLst>
              <a:ext uri="{FF2B5EF4-FFF2-40B4-BE49-F238E27FC236}">
                <a16:creationId xmlns:a16="http://schemas.microsoft.com/office/drawing/2014/main" id="{5C1A7F31-C53A-B049-B0A5-DE42A55C7B35}"/>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Tree>
    <p:extLst>
      <p:ext uri="{BB962C8B-B14F-4D97-AF65-F5344CB8AC3E}">
        <p14:creationId xmlns:p14="http://schemas.microsoft.com/office/powerpoint/2010/main" val="311910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51583"/>
                                        </p:tgtEl>
                                        <p:attrNameLst>
                                          <p:attrName>style.visibility</p:attrName>
                                        </p:attrNameLst>
                                      </p:cBhvr>
                                      <p:to>
                                        <p:strVal val="visible"/>
                                      </p:to>
                                    </p:set>
                                    <p:animEffect transition="in" filter="dissolve">
                                      <p:cBhvr>
                                        <p:cTn id="7" dur="500"/>
                                        <p:tgtEl>
                                          <p:spTgt spid="151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8D2F17EE-3C74-AA4D-998D-BDADA273ADC9}"/>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2579" name="Rectangle 3">
            <a:extLst>
              <a:ext uri="{FF2B5EF4-FFF2-40B4-BE49-F238E27FC236}">
                <a16:creationId xmlns:a16="http://schemas.microsoft.com/office/drawing/2014/main" id="{BB9D7489-3B49-8E4D-BF3F-372B719BEA14}"/>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2580" name="Rectangle 4">
            <a:extLst>
              <a:ext uri="{FF2B5EF4-FFF2-40B4-BE49-F238E27FC236}">
                <a16:creationId xmlns:a16="http://schemas.microsoft.com/office/drawing/2014/main" id="{6CE38EC1-80C1-D640-8F7F-A8A1E8DBD4CE}"/>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2581" name="Rectangle 5">
            <a:extLst>
              <a:ext uri="{FF2B5EF4-FFF2-40B4-BE49-F238E27FC236}">
                <a16:creationId xmlns:a16="http://schemas.microsoft.com/office/drawing/2014/main" id="{8A093997-3FF6-2240-9D79-FFCC99FC24F9}"/>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2582" name="Rectangle 6">
            <a:extLst>
              <a:ext uri="{FF2B5EF4-FFF2-40B4-BE49-F238E27FC236}">
                <a16:creationId xmlns:a16="http://schemas.microsoft.com/office/drawing/2014/main" id="{917F149D-137C-4942-8FEB-07F863F000C2}"/>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2583" name="Rectangle 7">
            <a:extLst>
              <a:ext uri="{FF2B5EF4-FFF2-40B4-BE49-F238E27FC236}">
                <a16:creationId xmlns:a16="http://schemas.microsoft.com/office/drawing/2014/main" id="{1104D95F-8C8B-F445-A089-3E0686017483}"/>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2584" name="Rectangle 8">
            <a:extLst>
              <a:ext uri="{FF2B5EF4-FFF2-40B4-BE49-F238E27FC236}">
                <a16:creationId xmlns:a16="http://schemas.microsoft.com/office/drawing/2014/main" id="{F050F950-137E-2247-BEBC-33F84E9B72EB}"/>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2585" name="Rectangle 9">
            <a:extLst>
              <a:ext uri="{FF2B5EF4-FFF2-40B4-BE49-F238E27FC236}">
                <a16:creationId xmlns:a16="http://schemas.microsoft.com/office/drawing/2014/main" id="{F3187F1B-29D8-3C4E-A38F-4D0A1439BB0D}"/>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2586" name="Rectangle 10">
            <a:extLst>
              <a:ext uri="{FF2B5EF4-FFF2-40B4-BE49-F238E27FC236}">
                <a16:creationId xmlns:a16="http://schemas.microsoft.com/office/drawing/2014/main" id="{B811B59D-2D2A-214F-8E48-EE4D64EFF1D9}"/>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2587" name="Rectangle 11">
            <a:extLst>
              <a:ext uri="{FF2B5EF4-FFF2-40B4-BE49-F238E27FC236}">
                <a16:creationId xmlns:a16="http://schemas.microsoft.com/office/drawing/2014/main" id="{04068990-E80D-834B-849C-E1F524911F2D}"/>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2588" name="Rectangle 12">
            <a:extLst>
              <a:ext uri="{FF2B5EF4-FFF2-40B4-BE49-F238E27FC236}">
                <a16:creationId xmlns:a16="http://schemas.microsoft.com/office/drawing/2014/main" id="{55603025-8E33-C543-A924-5581C8A3F03B}"/>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2589" name="Rectangle 13">
            <a:extLst>
              <a:ext uri="{FF2B5EF4-FFF2-40B4-BE49-F238E27FC236}">
                <a16:creationId xmlns:a16="http://schemas.microsoft.com/office/drawing/2014/main" id="{A551EF1C-51C9-BF4A-BA63-FB8095D49F9D}"/>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2590" name="Rectangle 14">
            <a:extLst>
              <a:ext uri="{FF2B5EF4-FFF2-40B4-BE49-F238E27FC236}">
                <a16:creationId xmlns:a16="http://schemas.microsoft.com/office/drawing/2014/main" id="{6EA94668-EB43-5040-8503-EE1A8B4937D4}"/>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2591" name="Rectangle 15">
            <a:extLst>
              <a:ext uri="{FF2B5EF4-FFF2-40B4-BE49-F238E27FC236}">
                <a16:creationId xmlns:a16="http://schemas.microsoft.com/office/drawing/2014/main" id="{E5499C05-3530-9C42-9B1A-2DEEC425F9E2}"/>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2593" name="Rectangle 17">
            <a:extLst>
              <a:ext uri="{FF2B5EF4-FFF2-40B4-BE49-F238E27FC236}">
                <a16:creationId xmlns:a16="http://schemas.microsoft.com/office/drawing/2014/main" id="{4D722CDD-41D6-0F4D-A7F5-064A6AA8B7FC}"/>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2594" name="Rectangle 18">
            <a:extLst>
              <a:ext uri="{FF2B5EF4-FFF2-40B4-BE49-F238E27FC236}">
                <a16:creationId xmlns:a16="http://schemas.microsoft.com/office/drawing/2014/main" id="{D7B926FB-6BFC-0B48-9D91-0C891EE9CC66}"/>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2595" name="Rectangle 19">
            <a:extLst>
              <a:ext uri="{FF2B5EF4-FFF2-40B4-BE49-F238E27FC236}">
                <a16:creationId xmlns:a16="http://schemas.microsoft.com/office/drawing/2014/main" id="{17C37677-7291-6E43-AD0F-4AC9B8CB6E8E}"/>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2596" name="Rectangle 20">
            <a:extLst>
              <a:ext uri="{FF2B5EF4-FFF2-40B4-BE49-F238E27FC236}">
                <a16:creationId xmlns:a16="http://schemas.microsoft.com/office/drawing/2014/main" id="{46449237-6CD6-E044-9B93-A7838C1BE08D}"/>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52598" name="Rectangle 22">
            <a:extLst>
              <a:ext uri="{FF2B5EF4-FFF2-40B4-BE49-F238E27FC236}">
                <a16:creationId xmlns:a16="http://schemas.microsoft.com/office/drawing/2014/main" id="{EFADE547-E745-DC41-8D7C-42A5728C5BE5}"/>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2599" name="Rectangle 23">
            <a:extLst>
              <a:ext uri="{FF2B5EF4-FFF2-40B4-BE49-F238E27FC236}">
                <a16:creationId xmlns:a16="http://schemas.microsoft.com/office/drawing/2014/main" id="{05A8585E-D5EA-A547-8BB9-52C3D7A27E4F}"/>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grpSp>
        <p:nvGrpSpPr>
          <p:cNvPr id="152600" name="Group 24">
            <a:extLst>
              <a:ext uri="{FF2B5EF4-FFF2-40B4-BE49-F238E27FC236}">
                <a16:creationId xmlns:a16="http://schemas.microsoft.com/office/drawing/2014/main" id="{A7FFD071-1C3E-584A-828E-B0B16BC56470}"/>
              </a:ext>
            </a:extLst>
          </p:cNvPr>
          <p:cNvGrpSpPr>
            <a:grpSpLocks/>
          </p:cNvGrpSpPr>
          <p:nvPr/>
        </p:nvGrpSpPr>
        <p:grpSpPr bwMode="auto">
          <a:xfrm>
            <a:off x="2032000" y="2673350"/>
            <a:ext cx="825500" cy="2895600"/>
            <a:chOff x="1280" y="1684"/>
            <a:chExt cx="520" cy="1824"/>
          </a:xfrm>
        </p:grpSpPr>
        <p:sp>
          <p:nvSpPr>
            <p:cNvPr id="152601" name="Rectangle 25">
              <a:extLst>
                <a:ext uri="{FF2B5EF4-FFF2-40B4-BE49-F238E27FC236}">
                  <a16:creationId xmlns:a16="http://schemas.microsoft.com/office/drawing/2014/main" id="{C7647B1B-4DE7-2C42-A4C1-1A0E1E5FF236}"/>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2602" name="Rectangle 26">
              <a:extLst>
                <a:ext uri="{FF2B5EF4-FFF2-40B4-BE49-F238E27FC236}">
                  <a16:creationId xmlns:a16="http://schemas.microsoft.com/office/drawing/2014/main" id="{42C9571A-B78E-BB47-8F58-04B916C88878}"/>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2605" name="Rectangle 29">
            <a:extLst>
              <a:ext uri="{FF2B5EF4-FFF2-40B4-BE49-F238E27FC236}">
                <a16:creationId xmlns:a16="http://schemas.microsoft.com/office/drawing/2014/main" id="{D2F35F48-8C83-C34E-866D-24E1F599449B}"/>
              </a:ext>
            </a:extLst>
          </p:cNvPr>
          <p:cNvSpPr>
            <a:spLocks noChangeArrowheads="1"/>
          </p:cNvSpPr>
          <p:nvPr/>
        </p:nvSpPr>
        <p:spPr bwMode="auto">
          <a:xfrm>
            <a:off x="2857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2606" name="Rectangle 30">
            <a:extLst>
              <a:ext uri="{FF2B5EF4-FFF2-40B4-BE49-F238E27FC236}">
                <a16:creationId xmlns:a16="http://schemas.microsoft.com/office/drawing/2014/main" id="{D519492A-EC21-E843-9B7F-A7D209CE5EC7}"/>
              </a:ext>
            </a:extLst>
          </p:cNvPr>
          <p:cNvSpPr>
            <a:spLocks noChangeArrowheads="1"/>
          </p:cNvSpPr>
          <p:nvPr/>
        </p:nvSpPr>
        <p:spPr bwMode="auto">
          <a:xfrm>
            <a:off x="2857500" y="4881563"/>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
        <p:nvSpPr>
          <p:cNvPr id="152607" name="AutoShape 31">
            <a:extLst>
              <a:ext uri="{FF2B5EF4-FFF2-40B4-BE49-F238E27FC236}">
                <a16:creationId xmlns:a16="http://schemas.microsoft.com/office/drawing/2014/main" id="{B413AB86-DE4B-144A-BD5C-B1D57AE81865}"/>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C.</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C rejects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she prefers W.</a:t>
            </a:r>
          </a:p>
        </p:txBody>
      </p:sp>
    </p:spTree>
    <p:extLst>
      <p:ext uri="{BB962C8B-B14F-4D97-AF65-F5344CB8AC3E}">
        <p14:creationId xmlns:p14="http://schemas.microsoft.com/office/powerpoint/2010/main" val="2380598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6" name="Rectangle 6">
            <a:extLst>
              <a:ext uri="{FF2B5EF4-FFF2-40B4-BE49-F238E27FC236}">
                <a16:creationId xmlns:a16="http://schemas.microsoft.com/office/drawing/2014/main" id="{19978479-46E6-5E4C-A8E9-FE0C336B20F0}"/>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3607" name="Rectangle 7">
            <a:extLst>
              <a:ext uri="{FF2B5EF4-FFF2-40B4-BE49-F238E27FC236}">
                <a16:creationId xmlns:a16="http://schemas.microsoft.com/office/drawing/2014/main" id="{871F4644-2047-2142-98F3-B4CE41977D4F}"/>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3608" name="Rectangle 8">
            <a:extLst>
              <a:ext uri="{FF2B5EF4-FFF2-40B4-BE49-F238E27FC236}">
                <a16:creationId xmlns:a16="http://schemas.microsoft.com/office/drawing/2014/main" id="{1F820C58-572F-3F4C-BC2F-2A1AB9ACEB58}"/>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3609" name="Rectangle 9">
            <a:extLst>
              <a:ext uri="{FF2B5EF4-FFF2-40B4-BE49-F238E27FC236}">
                <a16:creationId xmlns:a16="http://schemas.microsoft.com/office/drawing/2014/main" id="{76340512-9BA6-4B43-8117-0FEE77A48A35}"/>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3619" name="Rectangle 19">
            <a:extLst>
              <a:ext uri="{FF2B5EF4-FFF2-40B4-BE49-F238E27FC236}">
                <a16:creationId xmlns:a16="http://schemas.microsoft.com/office/drawing/2014/main" id="{A9429667-ACB5-C84F-91C1-8CFC6EF2789E}"/>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3620" name="Rectangle 20">
            <a:extLst>
              <a:ext uri="{FF2B5EF4-FFF2-40B4-BE49-F238E27FC236}">
                <a16:creationId xmlns:a16="http://schemas.microsoft.com/office/drawing/2014/main" id="{F3352C06-BD47-2B48-8B79-95406DD49E89}"/>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nvGrpSpPr>
          <p:cNvPr id="153624" name="Group 24">
            <a:extLst>
              <a:ext uri="{FF2B5EF4-FFF2-40B4-BE49-F238E27FC236}">
                <a16:creationId xmlns:a16="http://schemas.microsoft.com/office/drawing/2014/main" id="{13F937D3-5D70-4E4A-B601-16E51948C8EF}"/>
              </a:ext>
            </a:extLst>
          </p:cNvPr>
          <p:cNvGrpSpPr>
            <a:grpSpLocks/>
          </p:cNvGrpSpPr>
          <p:nvPr/>
        </p:nvGrpSpPr>
        <p:grpSpPr bwMode="auto">
          <a:xfrm>
            <a:off x="2032000" y="2673350"/>
            <a:ext cx="825500" cy="2895600"/>
            <a:chOff x="1280" y="1684"/>
            <a:chExt cx="520" cy="1824"/>
          </a:xfrm>
        </p:grpSpPr>
        <p:sp>
          <p:nvSpPr>
            <p:cNvPr id="153625" name="Rectangle 25">
              <a:extLst>
                <a:ext uri="{FF2B5EF4-FFF2-40B4-BE49-F238E27FC236}">
                  <a16:creationId xmlns:a16="http://schemas.microsoft.com/office/drawing/2014/main" id="{82422959-BEE4-2F46-9692-DE0303B5F275}"/>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3626" name="Rectangle 26">
              <a:extLst>
                <a:ext uri="{FF2B5EF4-FFF2-40B4-BE49-F238E27FC236}">
                  <a16:creationId xmlns:a16="http://schemas.microsoft.com/office/drawing/2014/main" id="{40851D65-B3D1-314B-8429-EC80F59C437E}"/>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3631" name="AutoShape 31">
            <a:extLst>
              <a:ext uri="{FF2B5EF4-FFF2-40B4-BE49-F238E27FC236}">
                <a16:creationId xmlns:a16="http://schemas.microsoft.com/office/drawing/2014/main" id="{7C373A2D-2A4C-7649-8285-494E3B446666}"/>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endPar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endParaRPr>
          </a:p>
        </p:txBody>
      </p:sp>
      <p:grpSp>
        <p:nvGrpSpPr>
          <p:cNvPr id="153634" name="Group 34">
            <a:extLst>
              <a:ext uri="{FF2B5EF4-FFF2-40B4-BE49-F238E27FC236}">
                <a16:creationId xmlns:a16="http://schemas.microsoft.com/office/drawing/2014/main" id="{2FE605EE-5BD0-DB4D-89A4-41F9DBD6CAF2}"/>
              </a:ext>
            </a:extLst>
          </p:cNvPr>
          <p:cNvGrpSpPr>
            <a:grpSpLocks/>
          </p:cNvGrpSpPr>
          <p:nvPr/>
        </p:nvGrpSpPr>
        <p:grpSpPr bwMode="auto">
          <a:xfrm>
            <a:off x="2857500" y="2330450"/>
            <a:ext cx="1651000" cy="2551113"/>
            <a:chOff x="1800" y="1468"/>
            <a:chExt cx="1040" cy="1607"/>
          </a:xfrm>
        </p:grpSpPr>
        <p:sp>
          <p:nvSpPr>
            <p:cNvPr id="153632" name="Rectangle 32">
              <a:extLst>
                <a:ext uri="{FF2B5EF4-FFF2-40B4-BE49-F238E27FC236}">
                  <a16:creationId xmlns:a16="http://schemas.microsoft.com/office/drawing/2014/main" id="{307F4A06-8BFB-9943-B025-A735B748BF9B}"/>
                </a:ext>
              </a:extLst>
            </p:cNvPr>
            <p:cNvSpPr>
              <a:spLocks noChangeArrowheads="1"/>
            </p:cNvSpPr>
            <p:nvPr/>
          </p:nvSpPr>
          <p:spPr bwMode="auto">
            <a:xfrm>
              <a:off x="2320" y="1468"/>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3633" name="Rectangle 33">
              <a:extLst>
                <a:ext uri="{FF2B5EF4-FFF2-40B4-BE49-F238E27FC236}">
                  <a16:creationId xmlns:a16="http://schemas.microsoft.com/office/drawing/2014/main" id="{6915B826-D70A-8C45-84F3-8C4E08E94032}"/>
                </a:ext>
              </a:extLst>
            </p:cNvPr>
            <p:cNvSpPr>
              <a:spLocks noChangeArrowheads="1"/>
            </p:cNvSpPr>
            <p:nvPr/>
          </p:nvSpPr>
          <p:spPr bwMode="auto">
            <a:xfrm>
              <a:off x="1800" y="2858"/>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p>
          </p:txBody>
        </p:sp>
      </p:grpSp>
      <p:sp>
        <p:nvSpPr>
          <p:cNvPr id="153651" name="Rectangle 51">
            <a:extLst>
              <a:ext uri="{FF2B5EF4-FFF2-40B4-BE49-F238E27FC236}">
                <a16:creationId xmlns:a16="http://schemas.microsoft.com/office/drawing/2014/main" id="{52AF5277-8A61-214E-BBC1-A4EDB1BDF38F}"/>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52" name="Rectangle 52">
            <a:extLst>
              <a:ext uri="{FF2B5EF4-FFF2-40B4-BE49-F238E27FC236}">
                <a16:creationId xmlns:a16="http://schemas.microsoft.com/office/drawing/2014/main" id="{CF19FAB4-E86B-4D41-864B-7F7A1E5E810B}"/>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53" name="Rectangle 53">
            <a:extLst>
              <a:ext uri="{FF2B5EF4-FFF2-40B4-BE49-F238E27FC236}">
                <a16:creationId xmlns:a16="http://schemas.microsoft.com/office/drawing/2014/main" id="{7122926C-4E52-FB44-B7BF-3192946AA10B}"/>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3654" name="Rectangle 54">
            <a:extLst>
              <a:ext uri="{FF2B5EF4-FFF2-40B4-BE49-F238E27FC236}">
                <a16:creationId xmlns:a16="http://schemas.microsoft.com/office/drawing/2014/main" id="{7CDE9570-73D0-FB49-AC41-EF94BEA34867}"/>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3655" name="Rectangle 55">
            <a:extLst>
              <a:ext uri="{FF2B5EF4-FFF2-40B4-BE49-F238E27FC236}">
                <a16:creationId xmlns:a16="http://schemas.microsoft.com/office/drawing/2014/main" id="{39D2D011-41AE-CF48-9FC5-DC6E7E54D557}"/>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3656" name="Rectangle 56">
            <a:extLst>
              <a:ext uri="{FF2B5EF4-FFF2-40B4-BE49-F238E27FC236}">
                <a16:creationId xmlns:a16="http://schemas.microsoft.com/office/drawing/2014/main" id="{8AB6E24D-8962-864C-A501-6CB1AF2BD485}"/>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57" name="Rectangle 57">
            <a:extLst>
              <a:ext uri="{FF2B5EF4-FFF2-40B4-BE49-F238E27FC236}">
                <a16:creationId xmlns:a16="http://schemas.microsoft.com/office/drawing/2014/main" id="{51542A71-94F3-A945-A898-B0E4AACD2E5E}"/>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3658" name="Rectangle 58">
            <a:extLst>
              <a:ext uri="{FF2B5EF4-FFF2-40B4-BE49-F238E27FC236}">
                <a16:creationId xmlns:a16="http://schemas.microsoft.com/office/drawing/2014/main" id="{73CDE238-BEAC-6641-B451-112F65585D9B}"/>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59" name="Rectangle 59">
            <a:extLst>
              <a:ext uri="{FF2B5EF4-FFF2-40B4-BE49-F238E27FC236}">
                <a16:creationId xmlns:a16="http://schemas.microsoft.com/office/drawing/2014/main" id="{AA36BA64-E8AA-7E4F-9998-7D669888E810}"/>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3660" name="Rectangle 60">
            <a:extLst>
              <a:ext uri="{FF2B5EF4-FFF2-40B4-BE49-F238E27FC236}">
                <a16:creationId xmlns:a16="http://schemas.microsoft.com/office/drawing/2014/main" id="{30F0EFB5-EA6F-794E-BE3E-0F712C907937}"/>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3661" name="Rectangle 61">
            <a:extLst>
              <a:ext uri="{FF2B5EF4-FFF2-40B4-BE49-F238E27FC236}">
                <a16:creationId xmlns:a16="http://schemas.microsoft.com/office/drawing/2014/main" id="{FD72EE55-FA37-324C-AEA8-9840F56C501C}"/>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3662" name="Rectangle 62">
            <a:extLst>
              <a:ext uri="{FF2B5EF4-FFF2-40B4-BE49-F238E27FC236}">
                <a16:creationId xmlns:a16="http://schemas.microsoft.com/office/drawing/2014/main" id="{6438FE9E-2B4D-384F-A18F-09C8E41A250C}"/>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3663" name="Rectangle 63">
            <a:extLst>
              <a:ext uri="{FF2B5EF4-FFF2-40B4-BE49-F238E27FC236}">
                <a16:creationId xmlns:a16="http://schemas.microsoft.com/office/drawing/2014/main" id="{618CB55B-C426-F540-AE97-4B199CF25A14}"/>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64" name="Rectangle 64">
            <a:extLst>
              <a:ext uri="{FF2B5EF4-FFF2-40B4-BE49-F238E27FC236}">
                <a16:creationId xmlns:a16="http://schemas.microsoft.com/office/drawing/2014/main" id="{AD42B0A7-84C7-9844-B774-FC7F4D902143}"/>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65" name="Rectangle 65">
            <a:extLst>
              <a:ext uri="{FF2B5EF4-FFF2-40B4-BE49-F238E27FC236}">
                <a16:creationId xmlns:a16="http://schemas.microsoft.com/office/drawing/2014/main" id="{440D18CA-6635-D74B-9F74-5787B7DB621C}"/>
              </a:ext>
            </a:extLst>
          </p:cNvPr>
          <p:cNvSpPr>
            <a:spLocks noChangeArrowheads="1"/>
          </p:cNvSpPr>
          <p:nvPr/>
        </p:nvSpPr>
        <p:spPr bwMode="auto">
          <a:xfrm>
            <a:off x="2857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3666" name="Rectangle 66">
            <a:extLst>
              <a:ext uri="{FF2B5EF4-FFF2-40B4-BE49-F238E27FC236}">
                <a16:creationId xmlns:a16="http://schemas.microsoft.com/office/drawing/2014/main" id="{7EB72B95-1099-E047-AF36-A74A55271D75}"/>
              </a:ext>
            </a:extLst>
          </p:cNvPr>
          <p:cNvSpPr>
            <a:spLocks noChangeArrowheads="1"/>
          </p:cNvSpPr>
          <p:nvPr/>
        </p:nvSpPr>
        <p:spPr bwMode="auto">
          <a:xfrm>
            <a:off x="2857500" y="4881563"/>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Tree>
    <p:extLst>
      <p:ext uri="{BB962C8B-B14F-4D97-AF65-F5344CB8AC3E}">
        <p14:creationId xmlns:p14="http://schemas.microsoft.com/office/powerpoint/2010/main" val="377061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53634"/>
                                        </p:tgtEl>
                                        <p:attrNameLst>
                                          <p:attrName>style.visibility</p:attrName>
                                        </p:attrNameLst>
                                      </p:cBhvr>
                                      <p:to>
                                        <p:strVal val="visible"/>
                                      </p:to>
                                    </p:set>
                                    <p:animEffect transition="in" filter="dissolve">
                                      <p:cBhvr>
                                        <p:cTn id="7" dur="500"/>
                                        <p:tgtEl>
                                          <p:spTgt spid="153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58A7E1B-0AC9-F64A-98C5-E09B032C9C88}"/>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27" name="Rectangle 3">
            <a:extLst>
              <a:ext uri="{FF2B5EF4-FFF2-40B4-BE49-F238E27FC236}">
                <a16:creationId xmlns:a16="http://schemas.microsoft.com/office/drawing/2014/main" id="{D7929E70-171C-ED4F-A7EB-7BF95C335843}"/>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28" name="Rectangle 4">
            <a:extLst>
              <a:ext uri="{FF2B5EF4-FFF2-40B4-BE49-F238E27FC236}">
                <a16:creationId xmlns:a16="http://schemas.microsoft.com/office/drawing/2014/main" id="{5AE0C06A-4B8E-C14D-B21E-5E4B0F57D267}"/>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4629" name="Rectangle 5">
            <a:extLst>
              <a:ext uri="{FF2B5EF4-FFF2-40B4-BE49-F238E27FC236}">
                <a16:creationId xmlns:a16="http://schemas.microsoft.com/office/drawing/2014/main" id="{D184CE0F-FF17-A749-AEDF-EC7C9596208F}"/>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4630" name="Rectangle 6">
            <a:extLst>
              <a:ext uri="{FF2B5EF4-FFF2-40B4-BE49-F238E27FC236}">
                <a16:creationId xmlns:a16="http://schemas.microsoft.com/office/drawing/2014/main" id="{AA7443F9-B211-EA4F-B60C-FFE98620E354}"/>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4631" name="Rectangle 7">
            <a:extLst>
              <a:ext uri="{FF2B5EF4-FFF2-40B4-BE49-F238E27FC236}">
                <a16:creationId xmlns:a16="http://schemas.microsoft.com/office/drawing/2014/main" id="{E339307A-2AE9-8143-AC18-A1094D40785A}"/>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4632" name="Rectangle 8">
            <a:extLst>
              <a:ext uri="{FF2B5EF4-FFF2-40B4-BE49-F238E27FC236}">
                <a16:creationId xmlns:a16="http://schemas.microsoft.com/office/drawing/2014/main" id="{C61C7B35-8910-F441-9F00-68422A546E6C}"/>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4633" name="Rectangle 9">
            <a:extLst>
              <a:ext uri="{FF2B5EF4-FFF2-40B4-BE49-F238E27FC236}">
                <a16:creationId xmlns:a16="http://schemas.microsoft.com/office/drawing/2014/main" id="{0638FAD9-AF63-2441-A053-9D01C2F5042E}"/>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4634" name="Rectangle 10">
            <a:extLst>
              <a:ext uri="{FF2B5EF4-FFF2-40B4-BE49-F238E27FC236}">
                <a16:creationId xmlns:a16="http://schemas.microsoft.com/office/drawing/2014/main" id="{D28409E3-8A1F-8F45-8C2B-5CC6A3B7FABB}"/>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4635" name="Rectangle 11">
            <a:extLst>
              <a:ext uri="{FF2B5EF4-FFF2-40B4-BE49-F238E27FC236}">
                <a16:creationId xmlns:a16="http://schemas.microsoft.com/office/drawing/2014/main" id="{103B4B4C-2E1A-0A44-8575-8A26C82C087E}"/>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36" name="Rectangle 12">
            <a:extLst>
              <a:ext uri="{FF2B5EF4-FFF2-40B4-BE49-F238E27FC236}">
                <a16:creationId xmlns:a16="http://schemas.microsoft.com/office/drawing/2014/main" id="{EA2C33CD-FAAA-2A40-89F1-1F775DB832D0}"/>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4637" name="Rectangle 13">
            <a:extLst>
              <a:ext uri="{FF2B5EF4-FFF2-40B4-BE49-F238E27FC236}">
                <a16:creationId xmlns:a16="http://schemas.microsoft.com/office/drawing/2014/main" id="{A2259AD6-516E-1744-9C69-1EE555ADE71D}"/>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38" name="Rectangle 14">
            <a:extLst>
              <a:ext uri="{FF2B5EF4-FFF2-40B4-BE49-F238E27FC236}">
                <a16:creationId xmlns:a16="http://schemas.microsoft.com/office/drawing/2014/main" id="{50A1FB0E-0DF1-C640-9753-8893E990CE9B}"/>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4639" name="Rectangle 15">
            <a:extLst>
              <a:ext uri="{FF2B5EF4-FFF2-40B4-BE49-F238E27FC236}">
                <a16:creationId xmlns:a16="http://schemas.microsoft.com/office/drawing/2014/main" id="{4D3A07ED-B037-3B47-8017-CCA2F32F4C35}"/>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4641" name="Rectangle 17">
            <a:extLst>
              <a:ext uri="{FF2B5EF4-FFF2-40B4-BE49-F238E27FC236}">
                <a16:creationId xmlns:a16="http://schemas.microsoft.com/office/drawing/2014/main" id="{27DA0C1D-4809-5549-AECD-67106C107A7C}"/>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4642" name="Rectangle 18">
            <a:extLst>
              <a:ext uri="{FF2B5EF4-FFF2-40B4-BE49-F238E27FC236}">
                <a16:creationId xmlns:a16="http://schemas.microsoft.com/office/drawing/2014/main" id="{E5B79B1B-24CF-8A47-9AF2-A627F9E7393C}"/>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4643" name="Rectangle 19">
            <a:extLst>
              <a:ext uri="{FF2B5EF4-FFF2-40B4-BE49-F238E27FC236}">
                <a16:creationId xmlns:a16="http://schemas.microsoft.com/office/drawing/2014/main" id="{F6D7A1E6-A1F0-814F-A192-7373B1AF0171}"/>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4644" name="Rectangle 20">
            <a:extLst>
              <a:ext uri="{FF2B5EF4-FFF2-40B4-BE49-F238E27FC236}">
                <a16:creationId xmlns:a16="http://schemas.microsoft.com/office/drawing/2014/main" id="{6D491F52-9534-A54E-B3C1-7F11D152D0FC}"/>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sp>
        <p:nvSpPr>
          <p:cNvPr id="154646" name="Rectangle 22">
            <a:extLst>
              <a:ext uri="{FF2B5EF4-FFF2-40B4-BE49-F238E27FC236}">
                <a16:creationId xmlns:a16="http://schemas.microsoft.com/office/drawing/2014/main" id="{E0CBB82B-1972-7D45-8DBD-60F8E441D4B2}"/>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47" name="Rectangle 23">
            <a:extLst>
              <a:ext uri="{FF2B5EF4-FFF2-40B4-BE49-F238E27FC236}">
                <a16:creationId xmlns:a16="http://schemas.microsoft.com/office/drawing/2014/main" id="{FECB0394-7ABE-3446-99B7-9C59E5B6A5E3}"/>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grpSp>
        <p:nvGrpSpPr>
          <p:cNvPr id="154648" name="Group 24">
            <a:extLst>
              <a:ext uri="{FF2B5EF4-FFF2-40B4-BE49-F238E27FC236}">
                <a16:creationId xmlns:a16="http://schemas.microsoft.com/office/drawing/2014/main" id="{2F7351FC-B1DE-5B4E-865A-52136F0E5DF4}"/>
              </a:ext>
            </a:extLst>
          </p:cNvPr>
          <p:cNvGrpSpPr>
            <a:grpSpLocks/>
          </p:cNvGrpSpPr>
          <p:nvPr/>
        </p:nvGrpSpPr>
        <p:grpSpPr bwMode="auto">
          <a:xfrm>
            <a:off x="2032000" y="2673350"/>
            <a:ext cx="825500" cy="2895600"/>
            <a:chOff x="1280" y="1684"/>
            <a:chExt cx="520" cy="1824"/>
          </a:xfrm>
        </p:grpSpPr>
        <p:sp>
          <p:nvSpPr>
            <p:cNvPr id="154649" name="Rectangle 25">
              <a:extLst>
                <a:ext uri="{FF2B5EF4-FFF2-40B4-BE49-F238E27FC236}">
                  <a16:creationId xmlns:a16="http://schemas.microsoft.com/office/drawing/2014/main" id="{9135365B-E64F-024C-8097-B5786D3979D7}"/>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4650" name="Rectangle 26">
              <a:extLst>
                <a:ext uri="{FF2B5EF4-FFF2-40B4-BE49-F238E27FC236}">
                  <a16:creationId xmlns:a16="http://schemas.microsoft.com/office/drawing/2014/main" id="{5262F2EC-F940-234F-BE42-2C66D1642951}"/>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4652" name="Rectangle 28">
            <a:extLst>
              <a:ext uri="{FF2B5EF4-FFF2-40B4-BE49-F238E27FC236}">
                <a16:creationId xmlns:a16="http://schemas.microsoft.com/office/drawing/2014/main" id="{E18F7DF6-F2C1-1844-BC1D-CDA5587209C3}"/>
              </a:ext>
            </a:extLst>
          </p:cNvPr>
          <p:cNvSpPr>
            <a:spLocks noChangeArrowheads="1"/>
          </p:cNvSpPr>
          <p:nvPr/>
        </p:nvSpPr>
        <p:spPr bwMode="auto">
          <a:xfrm>
            <a:off x="2857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53" name="Rectangle 29">
            <a:extLst>
              <a:ext uri="{FF2B5EF4-FFF2-40B4-BE49-F238E27FC236}">
                <a16:creationId xmlns:a16="http://schemas.microsoft.com/office/drawing/2014/main" id="{FBF92086-F525-3640-96B7-F5F2F607E342}"/>
              </a:ext>
            </a:extLst>
          </p:cNvPr>
          <p:cNvSpPr>
            <a:spLocks noChangeArrowheads="1"/>
          </p:cNvSpPr>
          <p:nvPr/>
        </p:nvSpPr>
        <p:spPr bwMode="auto">
          <a:xfrm>
            <a:off x="2857500" y="4881563"/>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
        <p:nvSpPr>
          <p:cNvPr id="154656" name="Rectangle 32">
            <a:extLst>
              <a:ext uri="{FF2B5EF4-FFF2-40B4-BE49-F238E27FC236}">
                <a16:creationId xmlns:a16="http://schemas.microsoft.com/office/drawing/2014/main" id="{1187B498-3D89-564D-B26F-85520F85E018}"/>
              </a:ext>
            </a:extLst>
          </p:cNvPr>
          <p:cNvSpPr>
            <a:spLocks noChangeArrowheads="1"/>
          </p:cNvSpPr>
          <p:nvPr/>
        </p:nvSpPr>
        <p:spPr bwMode="auto">
          <a:xfrm>
            <a:off x="3683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4657" name="Rectangle 33">
            <a:extLst>
              <a:ext uri="{FF2B5EF4-FFF2-40B4-BE49-F238E27FC236}">
                <a16:creationId xmlns:a16="http://schemas.microsoft.com/office/drawing/2014/main" id="{C7470119-4EB3-B742-94A8-0C5B91792F3B}"/>
              </a:ext>
            </a:extLst>
          </p:cNvPr>
          <p:cNvSpPr>
            <a:spLocks noChangeArrowheads="1"/>
          </p:cNvSpPr>
          <p:nvPr/>
        </p:nvSpPr>
        <p:spPr bwMode="auto">
          <a:xfrm>
            <a:off x="2857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
        <p:nvSpPr>
          <p:cNvPr id="154658" name="AutoShape 34">
            <a:extLst>
              <a:ext uri="{FF2B5EF4-FFF2-40B4-BE49-F238E27FC236}">
                <a16:creationId xmlns:a16="http://schemas.microsoft.com/office/drawing/2014/main" id="{1B8A8E7C-04DF-204F-AC02-32277AB3FAB8}"/>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B.</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B rejects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she prefers X.</a:t>
            </a:r>
          </a:p>
        </p:txBody>
      </p:sp>
    </p:spTree>
    <p:extLst>
      <p:ext uri="{BB962C8B-B14F-4D97-AF65-F5344CB8AC3E}">
        <p14:creationId xmlns:p14="http://schemas.microsoft.com/office/powerpoint/2010/main" val="3717592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4" name="Rectangle 6">
            <a:extLst>
              <a:ext uri="{FF2B5EF4-FFF2-40B4-BE49-F238E27FC236}">
                <a16:creationId xmlns:a16="http://schemas.microsoft.com/office/drawing/2014/main" id="{1DE0B2C1-95B7-C94A-B771-85EC00B13F24}"/>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5655" name="Rectangle 7">
            <a:extLst>
              <a:ext uri="{FF2B5EF4-FFF2-40B4-BE49-F238E27FC236}">
                <a16:creationId xmlns:a16="http://schemas.microsoft.com/office/drawing/2014/main" id="{38F665E9-65F7-E346-8C35-6DED86611B23}"/>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5656" name="Rectangle 8">
            <a:extLst>
              <a:ext uri="{FF2B5EF4-FFF2-40B4-BE49-F238E27FC236}">
                <a16:creationId xmlns:a16="http://schemas.microsoft.com/office/drawing/2014/main" id="{61074AAA-0A38-CB4B-9C3C-2AB5F42264DC}"/>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5657" name="Rectangle 9">
            <a:extLst>
              <a:ext uri="{FF2B5EF4-FFF2-40B4-BE49-F238E27FC236}">
                <a16:creationId xmlns:a16="http://schemas.microsoft.com/office/drawing/2014/main" id="{BC420AAE-8064-3440-9517-AED4714B2D87}"/>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5667" name="Rectangle 19">
            <a:extLst>
              <a:ext uri="{FF2B5EF4-FFF2-40B4-BE49-F238E27FC236}">
                <a16:creationId xmlns:a16="http://schemas.microsoft.com/office/drawing/2014/main" id="{D14A0867-2E5D-1447-B17B-93516EB21FD5}"/>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5668" name="Rectangle 20">
            <a:extLst>
              <a:ext uri="{FF2B5EF4-FFF2-40B4-BE49-F238E27FC236}">
                <a16:creationId xmlns:a16="http://schemas.microsoft.com/office/drawing/2014/main" id="{97935FBE-F9B6-084C-85E6-CC24350C0397}"/>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nvGrpSpPr>
          <p:cNvPr id="155672" name="Group 24">
            <a:extLst>
              <a:ext uri="{FF2B5EF4-FFF2-40B4-BE49-F238E27FC236}">
                <a16:creationId xmlns:a16="http://schemas.microsoft.com/office/drawing/2014/main" id="{55999426-F0DF-384A-9BE3-EEB734A01D8A}"/>
              </a:ext>
            </a:extLst>
          </p:cNvPr>
          <p:cNvGrpSpPr>
            <a:grpSpLocks/>
          </p:cNvGrpSpPr>
          <p:nvPr/>
        </p:nvGrpSpPr>
        <p:grpSpPr bwMode="auto">
          <a:xfrm>
            <a:off x="2032000" y="2673350"/>
            <a:ext cx="825500" cy="2895600"/>
            <a:chOff x="1280" y="1684"/>
            <a:chExt cx="520" cy="1824"/>
          </a:xfrm>
        </p:grpSpPr>
        <p:sp>
          <p:nvSpPr>
            <p:cNvPr id="155673" name="Rectangle 25">
              <a:extLst>
                <a:ext uri="{FF2B5EF4-FFF2-40B4-BE49-F238E27FC236}">
                  <a16:creationId xmlns:a16="http://schemas.microsoft.com/office/drawing/2014/main" id="{30A518D0-8602-064A-AA10-50AD128AFE34}"/>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5674" name="Rectangle 26">
              <a:extLst>
                <a:ext uri="{FF2B5EF4-FFF2-40B4-BE49-F238E27FC236}">
                  <a16:creationId xmlns:a16="http://schemas.microsoft.com/office/drawing/2014/main" id="{67DB6E78-7FCE-084F-B77F-9B9D6DCB6D60}"/>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5682" name="AutoShape 34">
            <a:extLst>
              <a:ext uri="{FF2B5EF4-FFF2-40B4-BE49-F238E27FC236}">
                <a16:creationId xmlns:a16="http://schemas.microsoft.com/office/drawing/2014/main" id="{6208977D-FDF1-414E-A6F9-AC956ECEC082}"/>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E.</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a:t>
            </a:r>
          </a:p>
        </p:txBody>
      </p:sp>
      <p:grpSp>
        <p:nvGrpSpPr>
          <p:cNvPr id="155685" name="Group 37">
            <a:extLst>
              <a:ext uri="{FF2B5EF4-FFF2-40B4-BE49-F238E27FC236}">
                <a16:creationId xmlns:a16="http://schemas.microsoft.com/office/drawing/2014/main" id="{1FD6E113-F3C4-FD47-8FC2-6D6B8861451D}"/>
              </a:ext>
            </a:extLst>
          </p:cNvPr>
          <p:cNvGrpSpPr>
            <a:grpSpLocks/>
          </p:cNvGrpSpPr>
          <p:nvPr/>
        </p:nvGrpSpPr>
        <p:grpSpPr bwMode="auto">
          <a:xfrm>
            <a:off x="1206500" y="2330450"/>
            <a:ext cx="4127500" cy="3582988"/>
            <a:chOff x="760" y="1468"/>
            <a:chExt cx="2600" cy="2257"/>
          </a:xfrm>
        </p:grpSpPr>
        <p:sp>
          <p:nvSpPr>
            <p:cNvPr id="155683" name="Rectangle 35">
              <a:extLst>
                <a:ext uri="{FF2B5EF4-FFF2-40B4-BE49-F238E27FC236}">
                  <a16:creationId xmlns:a16="http://schemas.microsoft.com/office/drawing/2014/main" id="{772FD480-99A8-9645-A4CF-DEFFF9810270}"/>
                </a:ext>
              </a:extLst>
            </p:cNvPr>
            <p:cNvSpPr>
              <a:spLocks noChangeArrowheads="1"/>
            </p:cNvSpPr>
            <p:nvPr/>
          </p:nvSpPr>
          <p:spPr bwMode="auto">
            <a:xfrm>
              <a:off x="2840" y="1468"/>
              <a:ext cx="520" cy="216"/>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E</a:t>
              </a:r>
            </a:p>
          </p:txBody>
        </p:sp>
        <p:sp>
          <p:nvSpPr>
            <p:cNvPr id="155684" name="Rectangle 36">
              <a:extLst>
                <a:ext uri="{FF2B5EF4-FFF2-40B4-BE49-F238E27FC236}">
                  <a16:creationId xmlns:a16="http://schemas.microsoft.com/office/drawing/2014/main" id="{ED8FF597-E7C8-224D-B6E8-29778B4442B0}"/>
                </a:ext>
              </a:extLst>
            </p:cNvPr>
            <p:cNvSpPr>
              <a:spLocks noChangeArrowheads="1"/>
            </p:cNvSpPr>
            <p:nvPr/>
          </p:nvSpPr>
          <p:spPr bwMode="auto">
            <a:xfrm>
              <a:off x="760" y="3508"/>
              <a:ext cx="520" cy="21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grpSp>
      <p:sp>
        <p:nvSpPr>
          <p:cNvPr id="155686" name="Rectangle 38">
            <a:extLst>
              <a:ext uri="{FF2B5EF4-FFF2-40B4-BE49-F238E27FC236}">
                <a16:creationId xmlns:a16="http://schemas.microsoft.com/office/drawing/2014/main" id="{D443E58F-59EC-6849-9347-0B572E1BEDDB}"/>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687" name="Rectangle 39">
            <a:extLst>
              <a:ext uri="{FF2B5EF4-FFF2-40B4-BE49-F238E27FC236}">
                <a16:creationId xmlns:a16="http://schemas.microsoft.com/office/drawing/2014/main" id="{AA609F27-675E-5145-B474-AFBEC5F8DBC6}"/>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688" name="Rectangle 40">
            <a:extLst>
              <a:ext uri="{FF2B5EF4-FFF2-40B4-BE49-F238E27FC236}">
                <a16:creationId xmlns:a16="http://schemas.microsoft.com/office/drawing/2014/main" id="{A3CE4599-0828-4248-81CA-A365A567DD23}"/>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5689" name="Rectangle 41">
            <a:extLst>
              <a:ext uri="{FF2B5EF4-FFF2-40B4-BE49-F238E27FC236}">
                <a16:creationId xmlns:a16="http://schemas.microsoft.com/office/drawing/2014/main" id="{2DCE3EA2-39E4-E34D-9732-5BD7F9D46D95}"/>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5690" name="Rectangle 42">
            <a:extLst>
              <a:ext uri="{FF2B5EF4-FFF2-40B4-BE49-F238E27FC236}">
                <a16:creationId xmlns:a16="http://schemas.microsoft.com/office/drawing/2014/main" id="{3B86A209-796F-6043-9DBB-904720809B78}"/>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5691" name="Rectangle 43">
            <a:extLst>
              <a:ext uri="{FF2B5EF4-FFF2-40B4-BE49-F238E27FC236}">
                <a16:creationId xmlns:a16="http://schemas.microsoft.com/office/drawing/2014/main" id="{C3F2D7A4-198F-2344-B55D-DF69CE8D447F}"/>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692" name="Rectangle 44">
            <a:extLst>
              <a:ext uri="{FF2B5EF4-FFF2-40B4-BE49-F238E27FC236}">
                <a16:creationId xmlns:a16="http://schemas.microsoft.com/office/drawing/2014/main" id="{6C322FE1-4D02-6649-901C-8A4C7E35A829}"/>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5693" name="Rectangle 45">
            <a:extLst>
              <a:ext uri="{FF2B5EF4-FFF2-40B4-BE49-F238E27FC236}">
                <a16:creationId xmlns:a16="http://schemas.microsoft.com/office/drawing/2014/main" id="{A50FB2E0-C657-924B-9365-530BFE3D28EA}"/>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694" name="Rectangle 46">
            <a:extLst>
              <a:ext uri="{FF2B5EF4-FFF2-40B4-BE49-F238E27FC236}">
                <a16:creationId xmlns:a16="http://schemas.microsoft.com/office/drawing/2014/main" id="{3EC0FB1D-472B-FC4F-8CE7-25C578449B2D}"/>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5695" name="Rectangle 47">
            <a:extLst>
              <a:ext uri="{FF2B5EF4-FFF2-40B4-BE49-F238E27FC236}">
                <a16:creationId xmlns:a16="http://schemas.microsoft.com/office/drawing/2014/main" id="{4ECD845A-708D-0447-9483-EB990EB69678}"/>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5696" name="Rectangle 48">
            <a:extLst>
              <a:ext uri="{FF2B5EF4-FFF2-40B4-BE49-F238E27FC236}">
                <a16:creationId xmlns:a16="http://schemas.microsoft.com/office/drawing/2014/main" id="{239ADEF5-263F-064A-9A8C-A1F6C13CAAED}"/>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5697" name="Rectangle 49">
            <a:extLst>
              <a:ext uri="{FF2B5EF4-FFF2-40B4-BE49-F238E27FC236}">
                <a16:creationId xmlns:a16="http://schemas.microsoft.com/office/drawing/2014/main" id="{FE5D6366-34FA-3845-AF89-75DE88B2C8E5}"/>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5698" name="Rectangle 50">
            <a:extLst>
              <a:ext uri="{FF2B5EF4-FFF2-40B4-BE49-F238E27FC236}">
                <a16:creationId xmlns:a16="http://schemas.microsoft.com/office/drawing/2014/main" id="{35FADC84-456D-A44D-9778-208B75019FF8}"/>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699" name="Rectangle 51">
            <a:extLst>
              <a:ext uri="{FF2B5EF4-FFF2-40B4-BE49-F238E27FC236}">
                <a16:creationId xmlns:a16="http://schemas.microsoft.com/office/drawing/2014/main" id="{A50056E0-2A28-534D-8551-9AC30DCEA2BC}"/>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700" name="Rectangle 52">
            <a:extLst>
              <a:ext uri="{FF2B5EF4-FFF2-40B4-BE49-F238E27FC236}">
                <a16:creationId xmlns:a16="http://schemas.microsoft.com/office/drawing/2014/main" id="{06C24333-5C02-2043-99EC-5C9B9ADD2808}"/>
              </a:ext>
            </a:extLst>
          </p:cNvPr>
          <p:cNvSpPr>
            <a:spLocks noChangeArrowheads="1"/>
          </p:cNvSpPr>
          <p:nvPr/>
        </p:nvSpPr>
        <p:spPr bwMode="auto">
          <a:xfrm>
            <a:off x="2857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701" name="Rectangle 53">
            <a:extLst>
              <a:ext uri="{FF2B5EF4-FFF2-40B4-BE49-F238E27FC236}">
                <a16:creationId xmlns:a16="http://schemas.microsoft.com/office/drawing/2014/main" id="{37B260AD-6965-C146-9512-A71846E336E3}"/>
              </a:ext>
            </a:extLst>
          </p:cNvPr>
          <p:cNvSpPr>
            <a:spLocks noChangeArrowheads="1"/>
          </p:cNvSpPr>
          <p:nvPr/>
        </p:nvSpPr>
        <p:spPr bwMode="auto">
          <a:xfrm>
            <a:off x="2857500" y="4881563"/>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
        <p:nvSpPr>
          <p:cNvPr id="155702" name="Rectangle 54">
            <a:extLst>
              <a:ext uri="{FF2B5EF4-FFF2-40B4-BE49-F238E27FC236}">
                <a16:creationId xmlns:a16="http://schemas.microsoft.com/office/drawing/2014/main" id="{3F54C7AD-C47A-6A40-8121-D331CF1EFBD9}"/>
              </a:ext>
            </a:extLst>
          </p:cNvPr>
          <p:cNvSpPr>
            <a:spLocks noChangeArrowheads="1"/>
          </p:cNvSpPr>
          <p:nvPr/>
        </p:nvSpPr>
        <p:spPr bwMode="auto">
          <a:xfrm>
            <a:off x="3683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5703" name="Rectangle 55">
            <a:extLst>
              <a:ext uri="{FF2B5EF4-FFF2-40B4-BE49-F238E27FC236}">
                <a16:creationId xmlns:a16="http://schemas.microsoft.com/office/drawing/2014/main" id="{72E54B4E-2598-E840-831C-16405C43818C}"/>
              </a:ext>
            </a:extLst>
          </p:cNvPr>
          <p:cNvSpPr>
            <a:spLocks noChangeArrowheads="1"/>
          </p:cNvSpPr>
          <p:nvPr/>
        </p:nvSpPr>
        <p:spPr bwMode="auto">
          <a:xfrm>
            <a:off x="2857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Tree>
    <p:extLst>
      <p:ext uri="{BB962C8B-B14F-4D97-AF65-F5344CB8AC3E}">
        <p14:creationId xmlns:p14="http://schemas.microsoft.com/office/powerpoint/2010/main" val="56461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55685"/>
                                        </p:tgtEl>
                                        <p:attrNameLst>
                                          <p:attrName>style.visibility</p:attrName>
                                        </p:attrNameLst>
                                      </p:cBhvr>
                                      <p:to>
                                        <p:strVal val="visible"/>
                                      </p:to>
                                    </p:set>
                                    <p:animEffect transition="in" filter="dissolve">
                                      <p:cBhvr>
                                        <p:cTn id="7" dur="500"/>
                                        <p:tgtEl>
                                          <p:spTgt spid="155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59CB7AFE-E0B7-6249-A676-043E8A3860B5}"/>
              </a:ext>
            </a:extLst>
          </p:cNvPr>
          <p:cNvSpPr>
            <a:spLocks noGrp="1" noChangeArrowheads="1"/>
          </p:cNvSpPr>
          <p:nvPr>
            <p:ph type="title"/>
          </p:nvPr>
        </p:nvSpPr>
        <p:spPr/>
        <p:txBody>
          <a:bodyPr/>
          <a:lstStyle/>
          <a:p>
            <a:r>
              <a:rPr lang="en-US" altLang="en-CN"/>
              <a:t>Algorithm Design </a:t>
            </a:r>
            <a:endParaRPr lang="en-CN" altLang="en-CN"/>
          </a:p>
        </p:txBody>
      </p:sp>
      <p:sp>
        <p:nvSpPr>
          <p:cNvPr id="80898" name="Content Placeholder 2">
            <a:extLst>
              <a:ext uri="{FF2B5EF4-FFF2-40B4-BE49-F238E27FC236}">
                <a16:creationId xmlns:a16="http://schemas.microsoft.com/office/drawing/2014/main" id="{725F11C0-851D-7A47-899A-480A71F3D023}"/>
              </a:ext>
            </a:extLst>
          </p:cNvPr>
          <p:cNvSpPr>
            <a:spLocks noGrp="1" noChangeArrowheads="1"/>
          </p:cNvSpPr>
          <p:nvPr>
            <p:ph idx="1"/>
          </p:nvPr>
        </p:nvSpPr>
        <p:spPr/>
        <p:txBody>
          <a:bodyPr/>
          <a:lstStyle/>
          <a:p>
            <a:r>
              <a:rPr lang="en-US" altLang="en-CN"/>
              <a:t>Some of the tools to answer these questions are already familiar; others we will learn about in this class. The course itself is structured around techniques for designing algorithms. The major techniques we will cover include: </a:t>
            </a:r>
          </a:p>
          <a:p>
            <a:endParaRPr lang="en-CN" altLang="en-CN"/>
          </a:p>
          <a:p>
            <a:r>
              <a:rPr lang="en-US" altLang="zh-CN" sz="1600">
                <a:ea typeface="宋体" panose="02010600030101010101" pitchFamily="2" charset="-122"/>
              </a:rPr>
              <a:t>1.</a:t>
            </a:r>
            <a:r>
              <a:rPr lang="zh-CN" altLang="en-US" sz="1600">
                <a:ea typeface="宋体" panose="02010600030101010101" pitchFamily="2" charset="-122"/>
              </a:rPr>
              <a:t> </a:t>
            </a:r>
            <a:r>
              <a:rPr lang="en-US" altLang="en-CN" sz="1600"/>
              <a:t>Basic mathematical concepts and constructions </a:t>
            </a:r>
          </a:p>
          <a:p>
            <a:r>
              <a:rPr lang="en-US" altLang="en-CN" sz="1600"/>
              <a:t>2. Principles of algorithm design and data structures </a:t>
            </a:r>
          </a:p>
          <a:p>
            <a:r>
              <a:rPr lang="en-US" altLang="en-CN" sz="1600"/>
              <a:t>3. Complexity, efficiency and tractability of algorithms </a:t>
            </a:r>
          </a:p>
          <a:p>
            <a:r>
              <a:rPr lang="en-US" altLang="en-CN" sz="1600"/>
              <a:t>4. Basic constructions and properties of graphs and algorithms on graphs </a:t>
            </a:r>
          </a:p>
          <a:p>
            <a:r>
              <a:rPr lang="en-US" altLang="en-CN" sz="1600"/>
              <a:t>5. Greedy algorithms </a:t>
            </a:r>
          </a:p>
          <a:p>
            <a:r>
              <a:rPr lang="en-US" altLang="en-CN" sz="1600"/>
              <a:t>6. Divide-and-conquer </a:t>
            </a:r>
          </a:p>
          <a:p>
            <a:r>
              <a:rPr lang="en-US" altLang="en-CN" sz="1600"/>
              <a:t>7. Dynamic programming </a:t>
            </a:r>
          </a:p>
          <a:p>
            <a:r>
              <a:rPr lang="en-US" altLang="en-CN" sz="1600"/>
              <a:t>8. Network flow </a:t>
            </a:r>
          </a:p>
          <a:p>
            <a:r>
              <a:rPr lang="en-US" altLang="en-CN" sz="1600"/>
              <a:t>9. Complexity classes </a:t>
            </a:r>
          </a:p>
          <a:p>
            <a:r>
              <a:rPr lang="en-US" altLang="en-CN" sz="1600"/>
              <a:t>10. Randomized algorithms* </a:t>
            </a:r>
          </a:p>
          <a:p>
            <a:r>
              <a:rPr lang="en-US" altLang="en-CN" sz="1600"/>
              <a:t>11. Algorithms that run forever*</a:t>
            </a:r>
          </a:p>
          <a:p>
            <a:r>
              <a:rPr lang="en-US" altLang="en-CN" sz="1200"/>
              <a:t>* pending time limitations</a:t>
            </a:r>
            <a:endParaRPr lang="en-CN" altLang="en-CN" sz="1200"/>
          </a:p>
        </p:txBody>
      </p:sp>
      <p:sp>
        <p:nvSpPr>
          <p:cNvPr id="80899" name="Slide Number Placeholder 3">
            <a:extLst>
              <a:ext uri="{FF2B5EF4-FFF2-40B4-BE49-F238E27FC236}">
                <a16:creationId xmlns:a16="http://schemas.microsoft.com/office/drawing/2014/main" id="{EB1A1174-5E41-364B-AB4A-76FE630C10F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26EA2B4E-777C-C449-8F4A-40400901853E}" type="slidenum">
              <a:rPr lang="en-US" altLang="en-CN" sz="800"/>
              <a:pPr/>
              <a:t>5</a:t>
            </a:fld>
            <a:endParaRPr lang="en-US" altLang="en-CN"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8" name="Rectangle 6">
            <a:extLst>
              <a:ext uri="{FF2B5EF4-FFF2-40B4-BE49-F238E27FC236}">
                <a16:creationId xmlns:a16="http://schemas.microsoft.com/office/drawing/2014/main" id="{EC92AE2E-0492-E04F-85F0-C82E83A272E0}"/>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6679" name="Rectangle 7">
            <a:extLst>
              <a:ext uri="{FF2B5EF4-FFF2-40B4-BE49-F238E27FC236}">
                <a16:creationId xmlns:a16="http://schemas.microsoft.com/office/drawing/2014/main" id="{4EAD50A8-AFBD-5B47-8447-B126845CD81B}"/>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6680" name="Rectangle 8">
            <a:extLst>
              <a:ext uri="{FF2B5EF4-FFF2-40B4-BE49-F238E27FC236}">
                <a16:creationId xmlns:a16="http://schemas.microsoft.com/office/drawing/2014/main" id="{786E6724-37BD-634D-8FF8-69B4D6FB5EBF}"/>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6681" name="Rectangle 9">
            <a:extLst>
              <a:ext uri="{FF2B5EF4-FFF2-40B4-BE49-F238E27FC236}">
                <a16:creationId xmlns:a16="http://schemas.microsoft.com/office/drawing/2014/main" id="{5F057185-F8F0-4B49-A045-3E1C2236D2EA}"/>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6691" name="Rectangle 19">
            <a:extLst>
              <a:ext uri="{FF2B5EF4-FFF2-40B4-BE49-F238E27FC236}">
                <a16:creationId xmlns:a16="http://schemas.microsoft.com/office/drawing/2014/main" id="{F6C8074C-B15B-D246-B4CA-21F6BE41E6C9}"/>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6692" name="Rectangle 20">
            <a:extLst>
              <a:ext uri="{FF2B5EF4-FFF2-40B4-BE49-F238E27FC236}">
                <a16:creationId xmlns:a16="http://schemas.microsoft.com/office/drawing/2014/main" id="{EC2157D3-2C61-064A-A96D-52790413623C}"/>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nvGrpSpPr>
          <p:cNvPr id="156696" name="Group 24">
            <a:extLst>
              <a:ext uri="{FF2B5EF4-FFF2-40B4-BE49-F238E27FC236}">
                <a16:creationId xmlns:a16="http://schemas.microsoft.com/office/drawing/2014/main" id="{636E76A8-12BE-1549-B690-FFD8895E7BC3}"/>
              </a:ext>
            </a:extLst>
          </p:cNvPr>
          <p:cNvGrpSpPr>
            <a:grpSpLocks/>
          </p:cNvGrpSpPr>
          <p:nvPr/>
        </p:nvGrpSpPr>
        <p:grpSpPr bwMode="auto">
          <a:xfrm>
            <a:off x="2032000" y="2673350"/>
            <a:ext cx="825500" cy="2895600"/>
            <a:chOff x="1280" y="1684"/>
            <a:chExt cx="520" cy="1824"/>
          </a:xfrm>
        </p:grpSpPr>
        <p:sp>
          <p:nvSpPr>
            <p:cNvPr id="156697" name="Rectangle 25">
              <a:extLst>
                <a:ext uri="{FF2B5EF4-FFF2-40B4-BE49-F238E27FC236}">
                  <a16:creationId xmlns:a16="http://schemas.microsoft.com/office/drawing/2014/main" id="{64A05BB1-EFAD-E94B-A084-816523193995}"/>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6698" name="Rectangle 26">
              <a:extLst>
                <a:ext uri="{FF2B5EF4-FFF2-40B4-BE49-F238E27FC236}">
                  <a16:creationId xmlns:a16="http://schemas.microsoft.com/office/drawing/2014/main" id="{8D80B1D3-07BB-7049-8D72-046E8E93D3A4}"/>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6706" name="Rectangle 34">
            <a:extLst>
              <a:ext uri="{FF2B5EF4-FFF2-40B4-BE49-F238E27FC236}">
                <a16:creationId xmlns:a16="http://schemas.microsoft.com/office/drawing/2014/main" id="{A5D10819-9403-C247-885F-AA0B4689CE7B}"/>
              </a:ext>
            </a:extLst>
          </p:cNvPr>
          <p:cNvSpPr>
            <a:spLocks noChangeArrowheads="1"/>
          </p:cNvSpPr>
          <p:nvPr/>
        </p:nvSpPr>
        <p:spPr bwMode="auto">
          <a:xfrm>
            <a:off x="45085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E</a:t>
            </a:r>
          </a:p>
        </p:txBody>
      </p:sp>
      <p:sp>
        <p:nvSpPr>
          <p:cNvPr id="156707" name="Rectangle 35">
            <a:extLst>
              <a:ext uri="{FF2B5EF4-FFF2-40B4-BE49-F238E27FC236}">
                <a16:creationId xmlns:a16="http://schemas.microsoft.com/office/drawing/2014/main" id="{9051082B-FACA-4B4E-9881-89E43862DAA3}"/>
              </a:ext>
            </a:extLst>
          </p:cNvPr>
          <p:cNvSpPr>
            <a:spLocks noChangeArrowheads="1"/>
          </p:cNvSpPr>
          <p:nvPr/>
        </p:nvSpPr>
        <p:spPr bwMode="auto">
          <a:xfrm>
            <a:off x="1206500" y="5568950"/>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6708" name="AutoShape 36">
            <a:extLst>
              <a:ext uri="{FF2B5EF4-FFF2-40B4-BE49-F238E27FC236}">
                <a16:creationId xmlns:a16="http://schemas.microsoft.com/office/drawing/2014/main" id="{CB70628B-A6BE-4E4E-82AE-D0E76EA3A71F}"/>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Y proposes to E.</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  E accepts since</a:t>
            </a:r>
            <a:b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dirty="0">
                <a:ln>
                  <a:noFill/>
                </a:ln>
                <a:solidFill>
                  <a:srgbClr val="010000"/>
                </a:solidFill>
                <a:effectLst/>
                <a:uLnTx/>
                <a:uFillTx/>
                <a:latin typeface="Comic Sans MS" panose="030F0902030302020204" pitchFamily="66" charset="0"/>
                <a:ea typeface="+mn-ea"/>
                <a:cs typeface="+mn-cs"/>
              </a:rPr>
              <a:t>      previously unmatched.</a:t>
            </a:r>
          </a:p>
        </p:txBody>
      </p:sp>
      <p:sp>
        <p:nvSpPr>
          <p:cNvPr id="156709" name="Rectangle 37">
            <a:extLst>
              <a:ext uri="{FF2B5EF4-FFF2-40B4-BE49-F238E27FC236}">
                <a16:creationId xmlns:a16="http://schemas.microsoft.com/office/drawing/2014/main" id="{7734A8B7-BA32-534A-B5A8-3433E4016923}"/>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10" name="Rectangle 38">
            <a:extLst>
              <a:ext uri="{FF2B5EF4-FFF2-40B4-BE49-F238E27FC236}">
                <a16:creationId xmlns:a16="http://schemas.microsoft.com/office/drawing/2014/main" id="{A0D37E16-BB5B-E94A-9120-7E1786B9AC43}"/>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11" name="Rectangle 39">
            <a:extLst>
              <a:ext uri="{FF2B5EF4-FFF2-40B4-BE49-F238E27FC236}">
                <a16:creationId xmlns:a16="http://schemas.microsoft.com/office/drawing/2014/main" id="{8BBEE917-B236-A447-BD5F-B319E87D7418}"/>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6712" name="Rectangle 40">
            <a:extLst>
              <a:ext uri="{FF2B5EF4-FFF2-40B4-BE49-F238E27FC236}">
                <a16:creationId xmlns:a16="http://schemas.microsoft.com/office/drawing/2014/main" id="{2CC3FC63-41DE-804F-A114-D547B37AACC8}"/>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6713" name="Rectangle 41">
            <a:extLst>
              <a:ext uri="{FF2B5EF4-FFF2-40B4-BE49-F238E27FC236}">
                <a16:creationId xmlns:a16="http://schemas.microsoft.com/office/drawing/2014/main" id="{0E7F1875-632A-304D-8BC0-5E6382774582}"/>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6714" name="Rectangle 42">
            <a:extLst>
              <a:ext uri="{FF2B5EF4-FFF2-40B4-BE49-F238E27FC236}">
                <a16:creationId xmlns:a16="http://schemas.microsoft.com/office/drawing/2014/main" id="{AF336D92-D0D5-8642-8959-0AFB5AA89E1B}"/>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15" name="Rectangle 43">
            <a:extLst>
              <a:ext uri="{FF2B5EF4-FFF2-40B4-BE49-F238E27FC236}">
                <a16:creationId xmlns:a16="http://schemas.microsoft.com/office/drawing/2014/main" id="{5C94AC0A-CC65-BF49-967F-22ED21B0ADFF}"/>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6716" name="Rectangle 44">
            <a:extLst>
              <a:ext uri="{FF2B5EF4-FFF2-40B4-BE49-F238E27FC236}">
                <a16:creationId xmlns:a16="http://schemas.microsoft.com/office/drawing/2014/main" id="{FF7214B8-4571-BE44-8CD8-B11D8FC71164}"/>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17" name="Rectangle 45">
            <a:extLst>
              <a:ext uri="{FF2B5EF4-FFF2-40B4-BE49-F238E27FC236}">
                <a16:creationId xmlns:a16="http://schemas.microsoft.com/office/drawing/2014/main" id="{D22F3579-23DC-4E49-9E45-B55DDFCCBF87}"/>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6718" name="Rectangle 46">
            <a:extLst>
              <a:ext uri="{FF2B5EF4-FFF2-40B4-BE49-F238E27FC236}">
                <a16:creationId xmlns:a16="http://schemas.microsoft.com/office/drawing/2014/main" id="{E5E1A194-6371-5C46-A854-525DD21DBD05}"/>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6719" name="Rectangle 47">
            <a:extLst>
              <a:ext uri="{FF2B5EF4-FFF2-40B4-BE49-F238E27FC236}">
                <a16:creationId xmlns:a16="http://schemas.microsoft.com/office/drawing/2014/main" id="{6F4E05A9-9E21-D649-AA65-C69B05076596}"/>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6720" name="Rectangle 48">
            <a:extLst>
              <a:ext uri="{FF2B5EF4-FFF2-40B4-BE49-F238E27FC236}">
                <a16:creationId xmlns:a16="http://schemas.microsoft.com/office/drawing/2014/main" id="{30D428ED-225B-F244-8185-FDA744F5B6FD}"/>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6721" name="Rectangle 49">
            <a:extLst>
              <a:ext uri="{FF2B5EF4-FFF2-40B4-BE49-F238E27FC236}">
                <a16:creationId xmlns:a16="http://schemas.microsoft.com/office/drawing/2014/main" id="{5EEC080C-C814-CC43-B238-1D1B83618652}"/>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22" name="Rectangle 50">
            <a:extLst>
              <a:ext uri="{FF2B5EF4-FFF2-40B4-BE49-F238E27FC236}">
                <a16:creationId xmlns:a16="http://schemas.microsoft.com/office/drawing/2014/main" id="{F69101E8-D61D-3F42-B427-13377C0797B6}"/>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23" name="Rectangle 51">
            <a:extLst>
              <a:ext uri="{FF2B5EF4-FFF2-40B4-BE49-F238E27FC236}">
                <a16:creationId xmlns:a16="http://schemas.microsoft.com/office/drawing/2014/main" id="{B310118F-4853-9648-BC24-424EA2799E24}"/>
              </a:ext>
            </a:extLst>
          </p:cNvPr>
          <p:cNvSpPr>
            <a:spLocks noChangeArrowheads="1"/>
          </p:cNvSpPr>
          <p:nvPr/>
        </p:nvSpPr>
        <p:spPr bwMode="auto">
          <a:xfrm>
            <a:off x="2857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24" name="Rectangle 52">
            <a:extLst>
              <a:ext uri="{FF2B5EF4-FFF2-40B4-BE49-F238E27FC236}">
                <a16:creationId xmlns:a16="http://schemas.microsoft.com/office/drawing/2014/main" id="{7E6E86A5-ED10-4B47-8224-9EBEFEAB6446}"/>
              </a:ext>
            </a:extLst>
          </p:cNvPr>
          <p:cNvSpPr>
            <a:spLocks noChangeArrowheads="1"/>
          </p:cNvSpPr>
          <p:nvPr/>
        </p:nvSpPr>
        <p:spPr bwMode="auto">
          <a:xfrm>
            <a:off x="2857500" y="4881563"/>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
        <p:nvSpPr>
          <p:cNvPr id="156725" name="Rectangle 53">
            <a:extLst>
              <a:ext uri="{FF2B5EF4-FFF2-40B4-BE49-F238E27FC236}">
                <a16:creationId xmlns:a16="http://schemas.microsoft.com/office/drawing/2014/main" id="{CE064E27-B981-B449-B3E9-F29B2E9751E9}"/>
              </a:ext>
            </a:extLst>
          </p:cNvPr>
          <p:cNvSpPr>
            <a:spLocks noChangeArrowheads="1"/>
          </p:cNvSpPr>
          <p:nvPr/>
        </p:nvSpPr>
        <p:spPr bwMode="auto">
          <a:xfrm>
            <a:off x="3683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6726" name="Rectangle 54">
            <a:extLst>
              <a:ext uri="{FF2B5EF4-FFF2-40B4-BE49-F238E27FC236}">
                <a16:creationId xmlns:a16="http://schemas.microsoft.com/office/drawing/2014/main" id="{48053055-7FA4-F04A-9045-F7268987637E}"/>
              </a:ext>
            </a:extLst>
          </p:cNvPr>
          <p:cNvSpPr>
            <a:spLocks noChangeArrowheads="1"/>
          </p:cNvSpPr>
          <p:nvPr/>
        </p:nvSpPr>
        <p:spPr bwMode="auto">
          <a:xfrm>
            <a:off x="2857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Tree>
    <p:extLst>
      <p:ext uri="{BB962C8B-B14F-4D97-AF65-F5344CB8AC3E}">
        <p14:creationId xmlns:p14="http://schemas.microsoft.com/office/powerpoint/2010/main" val="3320134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702" name="Rectangle 6">
            <a:extLst>
              <a:ext uri="{FF2B5EF4-FFF2-40B4-BE49-F238E27FC236}">
                <a16:creationId xmlns:a16="http://schemas.microsoft.com/office/drawing/2014/main" id="{2D4FBCF4-F023-AB41-8374-693BFDA34096}"/>
              </a:ext>
            </a:extLst>
          </p:cNvPr>
          <p:cNvSpPr>
            <a:spLocks noChangeArrowheads="1"/>
          </p:cNvSpPr>
          <p:nvPr/>
        </p:nvSpPr>
        <p:spPr bwMode="auto">
          <a:xfrm>
            <a:off x="1206500" y="19859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B</a:t>
            </a:r>
          </a:p>
        </p:txBody>
      </p:sp>
      <p:sp>
        <p:nvSpPr>
          <p:cNvPr id="157703" name="Rectangle 7">
            <a:extLst>
              <a:ext uri="{FF2B5EF4-FFF2-40B4-BE49-F238E27FC236}">
                <a16:creationId xmlns:a16="http://schemas.microsoft.com/office/drawing/2014/main" id="{782A32CF-EF9E-9B42-B230-C527AA59DA9A}"/>
              </a:ext>
            </a:extLst>
          </p:cNvPr>
          <p:cNvSpPr>
            <a:spLocks noChangeArrowheads="1"/>
          </p:cNvSpPr>
          <p:nvPr/>
        </p:nvSpPr>
        <p:spPr bwMode="auto">
          <a:xfrm>
            <a:off x="1206500" y="45370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X</a:t>
            </a:r>
          </a:p>
        </p:txBody>
      </p:sp>
      <p:sp>
        <p:nvSpPr>
          <p:cNvPr id="157704" name="Rectangle 8">
            <a:extLst>
              <a:ext uri="{FF2B5EF4-FFF2-40B4-BE49-F238E27FC236}">
                <a16:creationId xmlns:a16="http://schemas.microsoft.com/office/drawing/2014/main" id="{4ADA7CC2-B6FB-6E45-8BBE-836093A79188}"/>
              </a:ext>
            </a:extLst>
          </p:cNvPr>
          <p:cNvSpPr>
            <a:spLocks noChangeArrowheads="1"/>
          </p:cNvSpPr>
          <p:nvPr/>
        </p:nvSpPr>
        <p:spPr bwMode="auto">
          <a:xfrm>
            <a:off x="2032000" y="12969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A</a:t>
            </a:r>
          </a:p>
        </p:txBody>
      </p:sp>
      <p:sp>
        <p:nvSpPr>
          <p:cNvPr id="157705" name="Rectangle 9">
            <a:extLst>
              <a:ext uri="{FF2B5EF4-FFF2-40B4-BE49-F238E27FC236}">
                <a16:creationId xmlns:a16="http://schemas.microsoft.com/office/drawing/2014/main" id="{A532E75D-0D0F-9E45-AE7B-F4F44CBA8BE5}"/>
              </a:ext>
            </a:extLst>
          </p:cNvPr>
          <p:cNvSpPr>
            <a:spLocks noChangeArrowheads="1"/>
          </p:cNvSpPr>
          <p:nvPr/>
        </p:nvSpPr>
        <p:spPr bwMode="auto">
          <a:xfrm>
            <a:off x="2032000" y="4192588"/>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V</a:t>
            </a:r>
          </a:p>
        </p:txBody>
      </p:sp>
      <p:sp>
        <p:nvSpPr>
          <p:cNvPr id="157715" name="Rectangle 19">
            <a:extLst>
              <a:ext uri="{FF2B5EF4-FFF2-40B4-BE49-F238E27FC236}">
                <a16:creationId xmlns:a16="http://schemas.microsoft.com/office/drawing/2014/main" id="{22BF541A-D967-DF45-8DB5-BE7514D95577}"/>
              </a:ext>
            </a:extLst>
          </p:cNvPr>
          <p:cNvSpPr>
            <a:spLocks noChangeArrowheads="1"/>
          </p:cNvSpPr>
          <p:nvPr/>
        </p:nvSpPr>
        <p:spPr bwMode="auto">
          <a:xfrm>
            <a:off x="3683000" y="1641475"/>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7716" name="Rectangle 20">
            <a:extLst>
              <a:ext uri="{FF2B5EF4-FFF2-40B4-BE49-F238E27FC236}">
                <a16:creationId xmlns:a16="http://schemas.microsoft.com/office/drawing/2014/main" id="{4D0A6F1B-6C98-A840-9E3A-CD73C7CDEC90}"/>
              </a:ext>
            </a:extLst>
          </p:cNvPr>
          <p:cNvSpPr>
            <a:spLocks noChangeArrowheads="1"/>
          </p:cNvSpPr>
          <p:nvPr/>
        </p:nvSpPr>
        <p:spPr bwMode="auto">
          <a:xfrm>
            <a:off x="1206500" y="4881563"/>
            <a:ext cx="825500" cy="34448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W</a:t>
            </a:r>
          </a:p>
        </p:txBody>
      </p:sp>
      <p:grpSp>
        <p:nvGrpSpPr>
          <p:cNvPr id="157720" name="Group 24">
            <a:extLst>
              <a:ext uri="{FF2B5EF4-FFF2-40B4-BE49-F238E27FC236}">
                <a16:creationId xmlns:a16="http://schemas.microsoft.com/office/drawing/2014/main" id="{FC59C9EF-0731-AC4B-A945-4641E238FBCA}"/>
              </a:ext>
            </a:extLst>
          </p:cNvPr>
          <p:cNvGrpSpPr>
            <a:grpSpLocks/>
          </p:cNvGrpSpPr>
          <p:nvPr/>
        </p:nvGrpSpPr>
        <p:grpSpPr bwMode="auto">
          <a:xfrm>
            <a:off x="2032000" y="2673350"/>
            <a:ext cx="825500" cy="2895600"/>
            <a:chOff x="1280" y="1684"/>
            <a:chExt cx="520" cy="1824"/>
          </a:xfrm>
        </p:grpSpPr>
        <p:sp>
          <p:nvSpPr>
            <p:cNvPr id="157721" name="Rectangle 25">
              <a:extLst>
                <a:ext uri="{FF2B5EF4-FFF2-40B4-BE49-F238E27FC236}">
                  <a16:creationId xmlns:a16="http://schemas.microsoft.com/office/drawing/2014/main" id="{6E066CC2-395B-BB46-8673-68317C51F008}"/>
                </a:ext>
              </a:extLst>
            </p:cNvPr>
            <p:cNvSpPr>
              <a:spLocks noChangeArrowheads="1"/>
            </p:cNvSpPr>
            <p:nvPr/>
          </p:nvSpPr>
          <p:spPr bwMode="auto">
            <a:xfrm>
              <a:off x="1280" y="1684"/>
              <a:ext cx="520" cy="217"/>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D</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7722" name="Rectangle 26">
              <a:extLst>
                <a:ext uri="{FF2B5EF4-FFF2-40B4-BE49-F238E27FC236}">
                  <a16:creationId xmlns:a16="http://schemas.microsoft.com/office/drawing/2014/main" id="{1D8E7C70-A43E-FE4E-B7FC-E971D65C5D46}"/>
                </a:ext>
              </a:extLst>
            </p:cNvPr>
            <p:cNvSpPr>
              <a:spLocks noChangeArrowheads="1"/>
            </p:cNvSpPr>
            <p:nvPr/>
          </p:nvSpPr>
          <p:spPr bwMode="auto">
            <a:xfrm>
              <a:off x="1280" y="3292"/>
              <a:ext cx="520" cy="216"/>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Z</a:t>
              </a:r>
            </a:p>
          </p:txBody>
        </p:sp>
      </p:grpSp>
      <p:sp>
        <p:nvSpPr>
          <p:cNvPr id="157729" name="Rectangle 33">
            <a:extLst>
              <a:ext uri="{FF2B5EF4-FFF2-40B4-BE49-F238E27FC236}">
                <a16:creationId xmlns:a16="http://schemas.microsoft.com/office/drawing/2014/main" id="{763E01A1-5EFF-4549-AFAD-353A1175991E}"/>
              </a:ext>
            </a:extLst>
          </p:cNvPr>
          <p:cNvSpPr>
            <a:spLocks noChangeArrowheads="1"/>
          </p:cNvSpPr>
          <p:nvPr/>
        </p:nvSpPr>
        <p:spPr bwMode="auto">
          <a:xfrm>
            <a:off x="4508500" y="2330450"/>
            <a:ext cx="825500" cy="342900"/>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E</a:t>
            </a:r>
          </a:p>
        </p:txBody>
      </p:sp>
      <p:sp>
        <p:nvSpPr>
          <p:cNvPr id="157730" name="Rectangle 34">
            <a:extLst>
              <a:ext uri="{FF2B5EF4-FFF2-40B4-BE49-F238E27FC236}">
                <a16:creationId xmlns:a16="http://schemas.microsoft.com/office/drawing/2014/main" id="{0A1927B4-A162-BF4A-A020-C91146E945DE}"/>
              </a:ext>
            </a:extLst>
          </p:cNvPr>
          <p:cNvSpPr>
            <a:spLocks noChangeArrowheads="1"/>
          </p:cNvSpPr>
          <p:nvPr/>
        </p:nvSpPr>
        <p:spPr bwMode="auto">
          <a:xfrm>
            <a:off x="1206500" y="5568950"/>
            <a:ext cx="825500" cy="344488"/>
          </a:xfrm>
          <a:prstGeom prst="rect">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FFFFFF"/>
              </a:solidFill>
              <a:effectLst/>
              <a:uLnTx/>
              <a:uFillTx/>
              <a:latin typeface="Comic Sans MS" panose="030F0902030302020204" pitchFamily="66" charset="0"/>
              <a:ea typeface="+mn-ea"/>
              <a:cs typeface="+mn-cs"/>
            </a:endParaRPr>
          </a:p>
        </p:txBody>
      </p:sp>
      <p:sp>
        <p:nvSpPr>
          <p:cNvPr id="157732" name="AutoShape 36">
            <a:extLst>
              <a:ext uri="{FF2B5EF4-FFF2-40B4-BE49-F238E27FC236}">
                <a16:creationId xmlns:a16="http://schemas.microsoft.com/office/drawing/2014/main" id="{8F53595D-C0F0-0046-B0F1-BB86345A9B77}"/>
              </a:ext>
            </a:extLst>
          </p:cNvPr>
          <p:cNvSpPr>
            <a:spLocks noChangeArrowheads="1"/>
          </p:cNvSpPr>
          <p:nvPr/>
        </p:nvSpPr>
        <p:spPr bwMode="auto">
          <a:xfrm>
            <a:off x="5638800" y="2743200"/>
            <a:ext cx="3276600" cy="1143000"/>
          </a:xfrm>
          <a:prstGeom prst="flowChartAlternateProcess">
            <a:avLst/>
          </a:prstGeom>
          <a:solidFill>
            <a:srgbClr val="DDDDDD"/>
          </a:solidFill>
          <a:ln w="222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70000"/>
              </a:lnSpc>
              <a:spcBef>
                <a:spcPct val="50000"/>
              </a:spcBef>
              <a:spcAft>
                <a:spcPct val="0"/>
              </a:spcAft>
              <a:buClrTx/>
              <a:buSzTx/>
              <a:buFontTx/>
              <a:buNone/>
              <a:tabLst/>
              <a:defRPr/>
            </a:pPr>
            <a:r>
              <a:rPr kumimoji="0" lang="en-US" altLang="en-CN" sz="1600" b="0" i="0" u="none" strike="noStrike" kern="1200" cap="none" spc="0" normalizeH="0" baseline="0" noProof="0">
                <a:ln>
                  <a:noFill/>
                </a:ln>
                <a:solidFill>
                  <a:srgbClr val="010000"/>
                </a:solidFill>
                <a:effectLst/>
                <a:uLnTx/>
                <a:uFillTx/>
                <a:latin typeface="Comic Sans MS" panose="030F0902030302020204" pitchFamily="66" charset="0"/>
                <a:ea typeface="+mn-ea"/>
                <a:cs typeface="+mn-cs"/>
              </a:rPr>
              <a:t>STOP</a:t>
            </a:r>
          </a:p>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CN" sz="1600" b="0" i="0" u="none" strike="noStrike" kern="1200" cap="none" spc="0" normalizeH="0" baseline="0" noProof="0">
                <a:ln>
                  <a:noFill/>
                </a:ln>
                <a:solidFill>
                  <a:srgbClr val="010000"/>
                </a:solidFill>
                <a:effectLst/>
                <a:uLnTx/>
                <a:uFillTx/>
                <a:latin typeface="Comic Sans MS" panose="030F0902030302020204" pitchFamily="66" charset="0"/>
                <a:ea typeface="+mn-ea"/>
                <a:cs typeface="+mn-cs"/>
              </a:rPr>
              <a:t>   -  Everyone matched.</a:t>
            </a:r>
            <a:br>
              <a:rPr kumimoji="0" lang="en-US" altLang="en-CN" sz="1600" b="0" i="0" u="none" strike="noStrike" kern="1200" cap="none" spc="0" normalizeH="0" baseline="0" noProof="0">
                <a:ln>
                  <a:noFill/>
                </a:ln>
                <a:solidFill>
                  <a:srgbClr val="010000"/>
                </a:solidFill>
                <a:effectLst/>
                <a:uLnTx/>
                <a:uFillTx/>
                <a:latin typeface="Comic Sans MS" panose="030F0902030302020204" pitchFamily="66" charset="0"/>
                <a:ea typeface="+mn-ea"/>
                <a:cs typeface="+mn-cs"/>
              </a:rPr>
            </a:br>
            <a:r>
              <a:rPr kumimoji="0" lang="en-US" altLang="en-CN" sz="1600" b="0" i="0" u="none" strike="noStrike" kern="1200" cap="none" spc="0" normalizeH="0" baseline="0" noProof="0">
                <a:ln>
                  <a:noFill/>
                </a:ln>
                <a:solidFill>
                  <a:srgbClr val="010000"/>
                </a:solidFill>
                <a:effectLst/>
                <a:uLnTx/>
                <a:uFillTx/>
                <a:latin typeface="Comic Sans MS" panose="030F0902030302020204" pitchFamily="66" charset="0"/>
                <a:ea typeface="+mn-ea"/>
                <a:cs typeface="+mn-cs"/>
              </a:rPr>
              <a:t>   -  Stable matching!</a:t>
            </a:r>
          </a:p>
        </p:txBody>
      </p:sp>
      <p:sp>
        <p:nvSpPr>
          <p:cNvPr id="157735" name="Rectangle 39">
            <a:extLst>
              <a:ext uri="{FF2B5EF4-FFF2-40B4-BE49-F238E27FC236}">
                <a16:creationId xmlns:a16="http://schemas.microsoft.com/office/drawing/2014/main" id="{445CE456-CF2B-CE43-AE54-8DD65E7394F0}"/>
              </a:ext>
            </a:extLst>
          </p:cNvPr>
          <p:cNvSpPr>
            <a:spLocks noChangeArrowheads="1"/>
          </p:cNvSpPr>
          <p:nvPr/>
        </p:nvSpPr>
        <p:spPr bwMode="auto">
          <a:xfrm>
            <a:off x="3683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V</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36" name="Rectangle 40">
            <a:extLst>
              <a:ext uri="{FF2B5EF4-FFF2-40B4-BE49-F238E27FC236}">
                <a16:creationId xmlns:a16="http://schemas.microsoft.com/office/drawing/2014/main" id="{585407B4-422B-5145-B9A5-CD965429B6DF}"/>
              </a:ext>
            </a:extLst>
          </p:cNvPr>
          <p:cNvSpPr>
            <a:spLocks noChangeArrowheads="1"/>
          </p:cNvSpPr>
          <p:nvPr/>
        </p:nvSpPr>
        <p:spPr bwMode="auto">
          <a:xfrm>
            <a:off x="1206500" y="12969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37" name="Rectangle 41">
            <a:extLst>
              <a:ext uri="{FF2B5EF4-FFF2-40B4-BE49-F238E27FC236}">
                <a16:creationId xmlns:a16="http://schemas.microsoft.com/office/drawing/2014/main" id="{7EE7B94D-A750-A243-A249-B3263A0CA70A}"/>
              </a:ext>
            </a:extLst>
          </p:cNvPr>
          <p:cNvSpPr>
            <a:spLocks noChangeArrowheads="1"/>
          </p:cNvSpPr>
          <p:nvPr/>
        </p:nvSpPr>
        <p:spPr bwMode="auto">
          <a:xfrm>
            <a:off x="1206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7738" name="Rectangle 42">
            <a:extLst>
              <a:ext uri="{FF2B5EF4-FFF2-40B4-BE49-F238E27FC236}">
                <a16:creationId xmlns:a16="http://schemas.microsoft.com/office/drawing/2014/main" id="{9B867AED-BC77-7F4E-B4A0-9D112A8675F7}"/>
              </a:ext>
            </a:extLst>
          </p:cNvPr>
          <p:cNvSpPr>
            <a:spLocks noChangeArrowheads="1"/>
          </p:cNvSpPr>
          <p:nvPr/>
        </p:nvSpPr>
        <p:spPr bwMode="auto">
          <a:xfrm>
            <a:off x="4508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7739" name="Rectangle 43">
            <a:extLst>
              <a:ext uri="{FF2B5EF4-FFF2-40B4-BE49-F238E27FC236}">
                <a16:creationId xmlns:a16="http://schemas.microsoft.com/office/drawing/2014/main" id="{D8074FF0-9B59-494C-A6CC-D85E06261250}"/>
              </a:ext>
            </a:extLst>
          </p:cNvPr>
          <p:cNvSpPr>
            <a:spLocks noChangeArrowheads="1"/>
          </p:cNvSpPr>
          <p:nvPr/>
        </p:nvSpPr>
        <p:spPr bwMode="auto">
          <a:xfrm>
            <a:off x="1206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7740" name="Rectangle 44">
            <a:extLst>
              <a:ext uri="{FF2B5EF4-FFF2-40B4-BE49-F238E27FC236}">
                <a16:creationId xmlns:a16="http://schemas.microsoft.com/office/drawing/2014/main" id="{6AD1AFBC-1068-084D-A948-A8782265BDFC}"/>
              </a:ext>
            </a:extLst>
          </p:cNvPr>
          <p:cNvSpPr>
            <a:spLocks noChangeArrowheads="1"/>
          </p:cNvSpPr>
          <p:nvPr/>
        </p:nvSpPr>
        <p:spPr bwMode="auto">
          <a:xfrm>
            <a:off x="36830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41" name="Rectangle 45">
            <a:extLst>
              <a:ext uri="{FF2B5EF4-FFF2-40B4-BE49-F238E27FC236}">
                <a16:creationId xmlns:a16="http://schemas.microsoft.com/office/drawing/2014/main" id="{EC34FF2D-5140-544D-B060-AABAB02848EA}"/>
              </a:ext>
            </a:extLst>
          </p:cNvPr>
          <p:cNvSpPr>
            <a:spLocks noChangeArrowheads="1"/>
          </p:cNvSpPr>
          <p:nvPr/>
        </p:nvSpPr>
        <p:spPr bwMode="auto">
          <a:xfrm>
            <a:off x="2032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D</a:t>
            </a:r>
          </a:p>
        </p:txBody>
      </p:sp>
      <p:sp>
        <p:nvSpPr>
          <p:cNvPr id="157742" name="Rectangle 46">
            <a:extLst>
              <a:ext uri="{FF2B5EF4-FFF2-40B4-BE49-F238E27FC236}">
                <a16:creationId xmlns:a16="http://schemas.microsoft.com/office/drawing/2014/main" id="{77EFBADB-B311-4B47-A994-26794FED8055}"/>
              </a:ext>
            </a:extLst>
          </p:cNvPr>
          <p:cNvSpPr>
            <a:spLocks noChangeArrowheads="1"/>
          </p:cNvSpPr>
          <p:nvPr/>
        </p:nvSpPr>
        <p:spPr bwMode="auto">
          <a:xfrm>
            <a:off x="2857500" y="52260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43" name="Rectangle 47">
            <a:extLst>
              <a:ext uri="{FF2B5EF4-FFF2-40B4-BE49-F238E27FC236}">
                <a16:creationId xmlns:a16="http://schemas.microsoft.com/office/drawing/2014/main" id="{D9432F76-0E53-C149-B30A-054DFD37B18F}"/>
              </a:ext>
            </a:extLst>
          </p:cNvPr>
          <p:cNvSpPr>
            <a:spLocks noChangeArrowheads="1"/>
          </p:cNvSpPr>
          <p:nvPr/>
        </p:nvSpPr>
        <p:spPr bwMode="auto">
          <a:xfrm>
            <a:off x="20320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p>
        </p:txBody>
      </p:sp>
      <p:sp>
        <p:nvSpPr>
          <p:cNvPr id="157744" name="Rectangle 48">
            <a:extLst>
              <a:ext uri="{FF2B5EF4-FFF2-40B4-BE49-F238E27FC236}">
                <a16:creationId xmlns:a16="http://schemas.microsoft.com/office/drawing/2014/main" id="{7A8E0BD0-519D-B74F-B2B4-311EAD0F74D2}"/>
              </a:ext>
            </a:extLst>
          </p:cNvPr>
          <p:cNvSpPr>
            <a:spLocks noChangeArrowheads="1"/>
          </p:cNvSpPr>
          <p:nvPr/>
        </p:nvSpPr>
        <p:spPr bwMode="auto">
          <a:xfrm>
            <a:off x="20320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7745" name="Rectangle 49">
            <a:extLst>
              <a:ext uri="{FF2B5EF4-FFF2-40B4-BE49-F238E27FC236}">
                <a16:creationId xmlns:a16="http://schemas.microsoft.com/office/drawing/2014/main" id="{E416849F-32FE-2F49-9063-73994D6AEF3A}"/>
              </a:ext>
            </a:extLst>
          </p:cNvPr>
          <p:cNvSpPr>
            <a:spLocks noChangeArrowheads="1"/>
          </p:cNvSpPr>
          <p:nvPr/>
        </p:nvSpPr>
        <p:spPr bwMode="auto">
          <a:xfrm>
            <a:off x="2857500" y="16414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A</a:t>
            </a:r>
          </a:p>
        </p:txBody>
      </p:sp>
      <p:sp>
        <p:nvSpPr>
          <p:cNvPr id="157746" name="Rectangle 50">
            <a:extLst>
              <a:ext uri="{FF2B5EF4-FFF2-40B4-BE49-F238E27FC236}">
                <a16:creationId xmlns:a16="http://schemas.microsoft.com/office/drawing/2014/main" id="{DFEE27DA-E462-8F44-BEB9-6E146934CC4D}"/>
              </a:ext>
            </a:extLst>
          </p:cNvPr>
          <p:cNvSpPr>
            <a:spLocks noChangeArrowheads="1"/>
          </p:cNvSpPr>
          <p:nvPr/>
        </p:nvSpPr>
        <p:spPr bwMode="auto">
          <a:xfrm>
            <a:off x="2857500" y="4192588"/>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W</a:t>
            </a:r>
          </a:p>
        </p:txBody>
      </p:sp>
      <p:sp>
        <p:nvSpPr>
          <p:cNvPr id="157747" name="Rectangle 51">
            <a:extLst>
              <a:ext uri="{FF2B5EF4-FFF2-40B4-BE49-F238E27FC236}">
                <a16:creationId xmlns:a16="http://schemas.microsoft.com/office/drawing/2014/main" id="{052C35AD-D90D-FB40-951F-C6BBF06A5986}"/>
              </a:ext>
            </a:extLst>
          </p:cNvPr>
          <p:cNvSpPr>
            <a:spLocks noChangeArrowheads="1"/>
          </p:cNvSpPr>
          <p:nvPr/>
        </p:nvSpPr>
        <p:spPr bwMode="auto">
          <a:xfrm>
            <a:off x="1206500" y="2673350"/>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48" name="Rectangle 52">
            <a:extLst>
              <a:ext uri="{FF2B5EF4-FFF2-40B4-BE49-F238E27FC236}">
                <a16:creationId xmlns:a16="http://schemas.microsoft.com/office/drawing/2014/main" id="{1D75717C-4BDC-C349-8151-936F60C946AF}"/>
              </a:ext>
            </a:extLst>
          </p:cNvPr>
          <p:cNvSpPr>
            <a:spLocks noChangeArrowheads="1"/>
          </p:cNvSpPr>
          <p:nvPr/>
        </p:nvSpPr>
        <p:spPr bwMode="auto">
          <a:xfrm>
            <a:off x="4508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Z</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49" name="Rectangle 53">
            <a:extLst>
              <a:ext uri="{FF2B5EF4-FFF2-40B4-BE49-F238E27FC236}">
                <a16:creationId xmlns:a16="http://schemas.microsoft.com/office/drawing/2014/main" id="{D5732C63-3971-964A-A8C3-B5994D83F91B}"/>
              </a:ext>
            </a:extLst>
          </p:cNvPr>
          <p:cNvSpPr>
            <a:spLocks noChangeArrowheads="1"/>
          </p:cNvSpPr>
          <p:nvPr/>
        </p:nvSpPr>
        <p:spPr bwMode="auto">
          <a:xfrm>
            <a:off x="28575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C</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50" name="Rectangle 54">
            <a:extLst>
              <a:ext uri="{FF2B5EF4-FFF2-40B4-BE49-F238E27FC236}">
                <a16:creationId xmlns:a16="http://schemas.microsoft.com/office/drawing/2014/main" id="{757B8647-908C-CB41-A0B1-0C88EB26252B}"/>
              </a:ext>
            </a:extLst>
          </p:cNvPr>
          <p:cNvSpPr>
            <a:spLocks noChangeArrowheads="1"/>
          </p:cNvSpPr>
          <p:nvPr/>
        </p:nvSpPr>
        <p:spPr bwMode="auto">
          <a:xfrm>
            <a:off x="2857500" y="4881563"/>
            <a:ext cx="825500" cy="344487"/>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
        <p:nvSpPr>
          <p:cNvPr id="157751" name="Rectangle 55">
            <a:extLst>
              <a:ext uri="{FF2B5EF4-FFF2-40B4-BE49-F238E27FC236}">
                <a16:creationId xmlns:a16="http://schemas.microsoft.com/office/drawing/2014/main" id="{5747F823-E7F0-5343-9033-A62031D8C0C3}"/>
              </a:ext>
            </a:extLst>
          </p:cNvPr>
          <p:cNvSpPr>
            <a:spLocks noChangeArrowheads="1"/>
          </p:cNvSpPr>
          <p:nvPr/>
        </p:nvSpPr>
        <p:spPr bwMode="auto">
          <a:xfrm>
            <a:off x="3683000" y="2330450"/>
            <a:ext cx="825500" cy="342900"/>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B</a:t>
            </a:r>
            <a:endParaRPr kumimoji="0" lang="en-US" altLang="en-CN" sz="18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endParaRPr>
          </a:p>
        </p:txBody>
      </p:sp>
      <p:sp>
        <p:nvSpPr>
          <p:cNvPr id="157752" name="Rectangle 56">
            <a:extLst>
              <a:ext uri="{FF2B5EF4-FFF2-40B4-BE49-F238E27FC236}">
                <a16:creationId xmlns:a16="http://schemas.microsoft.com/office/drawing/2014/main" id="{61E306AA-F369-724D-9D27-6D57CD0414EE}"/>
              </a:ext>
            </a:extLst>
          </p:cNvPr>
          <p:cNvSpPr>
            <a:spLocks noChangeArrowheads="1"/>
          </p:cNvSpPr>
          <p:nvPr/>
        </p:nvSpPr>
        <p:spPr bwMode="auto">
          <a:xfrm>
            <a:off x="2857500" y="4537075"/>
            <a:ext cx="825500" cy="344488"/>
          </a:xfrm>
          <a:prstGeom prst="rect">
            <a:avLst/>
          </a:prstGeom>
          <a:blipFill dpi="0" rotWithShape="0">
            <a:blip r:embed="rId3"/>
            <a:srcRect/>
            <a:tile tx="0" ty="0" sx="100000" sy="100000" flip="none" algn="tl"/>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CN" sz="1600" b="0" i="0" u="none" strike="noStrike" kern="1200" cap="none" spc="0" normalizeH="0" baseline="0" noProof="0" dirty="0">
                <a:ln>
                  <a:noFill/>
                </a:ln>
                <a:solidFill>
                  <a:srgbClr val="000000"/>
                </a:solidFill>
                <a:effectLst/>
                <a:uLnTx/>
                <a:uFillTx/>
                <a:latin typeface="Comic Sans MS" panose="030F0902030302020204" pitchFamily="66" charset="0"/>
                <a:ea typeface="+mn-ea"/>
                <a:cs typeface="+mn-cs"/>
              </a:rPr>
              <a:t>Y</a:t>
            </a:r>
          </a:p>
        </p:txBody>
      </p:sp>
    </p:spTree>
    <p:extLst>
      <p:ext uri="{BB962C8B-B14F-4D97-AF65-F5344CB8AC3E}">
        <p14:creationId xmlns:p14="http://schemas.microsoft.com/office/powerpoint/2010/main" val="4277552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a:extLst>
              <a:ext uri="{FF2B5EF4-FFF2-40B4-BE49-F238E27FC236}">
                <a16:creationId xmlns:a16="http://schemas.microsoft.com/office/drawing/2014/main" id="{2F8D6460-2C83-9C48-BA40-38F865BCD3A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C9BD914E-E182-9844-B8C6-8D3BB81525B3}" type="slidenum">
              <a:rPr lang="en-US" altLang="en-CN" sz="800"/>
              <a:pPr/>
              <a:t>52</a:t>
            </a:fld>
            <a:endParaRPr lang="en-US" altLang="en-CN" sz="1400"/>
          </a:p>
        </p:txBody>
      </p:sp>
      <p:sp>
        <p:nvSpPr>
          <p:cNvPr id="21506" name="Rectangle 170">
            <a:extLst>
              <a:ext uri="{FF2B5EF4-FFF2-40B4-BE49-F238E27FC236}">
                <a16:creationId xmlns:a16="http://schemas.microsoft.com/office/drawing/2014/main" id="{2D349615-D6F0-4346-8F26-D9DD769D4EE6}"/>
              </a:ext>
            </a:extLst>
          </p:cNvPr>
          <p:cNvSpPr>
            <a:spLocks noGrp="1" noChangeArrowheads="1"/>
          </p:cNvSpPr>
          <p:nvPr>
            <p:ph type="title"/>
          </p:nvPr>
        </p:nvSpPr>
        <p:spPr/>
        <p:txBody>
          <a:bodyPr/>
          <a:lstStyle/>
          <a:p>
            <a:r>
              <a:rPr lang="en-US" altLang="en-CN"/>
              <a:t>Proof of Correctness:  Termination</a:t>
            </a:r>
          </a:p>
        </p:txBody>
      </p:sp>
      <p:sp>
        <p:nvSpPr>
          <p:cNvPr id="21507" name="Rectangle 171">
            <a:extLst>
              <a:ext uri="{FF2B5EF4-FFF2-40B4-BE49-F238E27FC236}">
                <a16:creationId xmlns:a16="http://schemas.microsoft.com/office/drawing/2014/main" id="{4FEEF244-0C2F-624C-99AB-C84C2EFF015C}"/>
              </a:ext>
            </a:extLst>
          </p:cNvPr>
          <p:cNvSpPr>
            <a:spLocks noGrp="1" noChangeArrowheads="1"/>
          </p:cNvSpPr>
          <p:nvPr>
            <p:ph type="body" idx="1"/>
          </p:nvPr>
        </p:nvSpPr>
        <p:spPr>
          <a:xfrm>
            <a:off x="609600" y="914400"/>
            <a:ext cx="8148638" cy="2743200"/>
          </a:xfrm>
        </p:spPr>
        <p:txBody>
          <a:bodyPr/>
          <a:lstStyle/>
          <a:p>
            <a:r>
              <a:rPr lang="en-US" altLang="en-CN"/>
              <a:t>Observation 1.  </a:t>
            </a:r>
            <a:r>
              <a:rPr lang="en-US" altLang="en-CN">
                <a:solidFill>
                  <a:schemeClr val="tx1"/>
                </a:solidFill>
              </a:rPr>
              <a:t>Men propose to women in decreasing order of preference.</a:t>
            </a:r>
          </a:p>
          <a:p>
            <a:endParaRPr lang="en-US" altLang="en-CN"/>
          </a:p>
          <a:p>
            <a:r>
              <a:rPr lang="en-US" altLang="en-CN"/>
              <a:t>Observation 2.  </a:t>
            </a:r>
            <a:r>
              <a:rPr lang="en-US" altLang="en-CN">
                <a:solidFill>
                  <a:schemeClr val="bg2"/>
                </a:solidFill>
              </a:rPr>
              <a:t>Once a woman is matched, she never becomes unmatched; she only "trades up."</a:t>
            </a:r>
          </a:p>
          <a:p>
            <a:endParaRPr lang="en-US" altLang="en-CN"/>
          </a:p>
          <a:p>
            <a:r>
              <a:rPr lang="en-US" altLang="en-CN"/>
              <a:t>Claim.  </a:t>
            </a:r>
            <a:r>
              <a:rPr lang="en-US" altLang="en-CN">
                <a:solidFill>
                  <a:schemeClr val="tx1"/>
                </a:solidFill>
              </a:rPr>
              <a:t>Algorithm terminates after at most n</a:t>
            </a:r>
            <a:r>
              <a:rPr lang="en-US" altLang="en-CN" sz="2000" baseline="30000">
                <a:solidFill>
                  <a:schemeClr val="tx1"/>
                </a:solidFill>
              </a:rPr>
              <a:t>2</a:t>
            </a:r>
            <a:r>
              <a:rPr lang="en-US" altLang="en-CN">
                <a:solidFill>
                  <a:schemeClr val="tx1"/>
                </a:solidFill>
              </a:rPr>
              <a:t> iterations of while loop.</a:t>
            </a:r>
          </a:p>
          <a:p>
            <a:r>
              <a:rPr lang="en-US" altLang="en-CN"/>
              <a:t>Pf.</a:t>
            </a:r>
            <a:r>
              <a:rPr lang="en-US" altLang="en-CN">
                <a:solidFill>
                  <a:schemeClr val="bg2"/>
                </a:solidFill>
              </a:rPr>
              <a:t>  </a:t>
            </a:r>
            <a:r>
              <a:rPr lang="en-US" altLang="en-CN">
                <a:solidFill>
                  <a:schemeClr val="tx1"/>
                </a:solidFill>
              </a:rPr>
              <a:t>Each time through the while loop a man proposes to a new woman. There are only n</a:t>
            </a:r>
            <a:r>
              <a:rPr lang="en-US" altLang="en-CN" baseline="30000">
                <a:solidFill>
                  <a:schemeClr val="tx1"/>
                </a:solidFill>
              </a:rPr>
              <a:t>2</a:t>
            </a:r>
            <a:r>
              <a:rPr lang="en-US" altLang="en-CN">
                <a:solidFill>
                  <a:schemeClr val="tx1"/>
                </a:solidFill>
              </a:rPr>
              <a:t> possible proposals.  </a:t>
            </a:r>
            <a:r>
              <a:rPr lang="en-US" altLang="en-CN">
                <a:solidFill>
                  <a:schemeClr val="tx1"/>
                </a:solidFill>
                <a:cs typeface="Lucida Grande" panose="020B0600040502020204" pitchFamily="34" charset="0"/>
              </a:rPr>
              <a:t>▪</a:t>
            </a:r>
          </a:p>
        </p:txBody>
      </p:sp>
      <p:grpSp>
        <p:nvGrpSpPr>
          <p:cNvPr id="21508" name="Group 174">
            <a:extLst>
              <a:ext uri="{FF2B5EF4-FFF2-40B4-BE49-F238E27FC236}">
                <a16:creationId xmlns:a16="http://schemas.microsoft.com/office/drawing/2014/main" id="{A2260F5D-F4B0-014C-AF6B-F45CF6C82915}"/>
              </a:ext>
            </a:extLst>
          </p:cNvPr>
          <p:cNvGrpSpPr>
            <a:grpSpLocks/>
          </p:cNvGrpSpPr>
          <p:nvPr/>
        </p:nvGrpSpPr>
        <p:grpSpPr bwMode="auto">
          <a:xfrm>
            <a:off x="1295400" y="4324350"/>
            <a:ext cx="6400800" cy="1730375"/>
            <a:chOff x="192" y="2688"/>
            <a:chExt cx="5328" cy="1440"/>
          </a:xfrm>
        </p:grpSpPr>
        <p:sp>
          <p:nvSpPr>
            <p:cNvPr id="21510" name="Rectangle 175">
              <a:extLst>
                <a:ext uri="{FF2B5EF4-FFF2-40B4-BE49-F238E27FC236}">
                  <a16:creationId xmlns:a16="http://schemas.microsoft.com/office/drawing/2014/main" id="{C728ABCF-F3AF-4644-A1D8-473B09C482EC}"/>
                </a:ext>
              </a:extLst>
            </p:cNvPr>
            <p:cNvSpPr>
              <a:spLocks noChangeArrowheads="1"/>
            </p:cNvSpPr>
            <p:nvPr/>
          </p:nvSpPr>
          <p:spPr bwMode="auto">
            <a:xfrm>
              <a:off x="192" y="316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W</a:t>
              </a:r>
            </a:p>
          </p:txBody>
        </p:sp>
        <p:sp>
          <p:nvSpPr>
            <p:cNvPr id="21511" name="Rectangle 176">
              <a:extLst>
                <a:ext uri="{FF2B5EF4-FFF2-40B4-BE49-F238E27FC236}">
                  <a16:creationId xmlns:a16="http://schemas.microsoft.com/office/drawing/2014/main" id="{CBFCA7BD-BD26-7547-ADAC-907029E39A07}"/>
                </a:ext>
              </a:extLst>
            </p:cNvPr>
            <p:cNvSpPr>
              <a:spLocks noChangeArrowheads="1"/>
            </p:cNvSpPr>
            <p:nvPr/>
          </p:nvSpPr>
          <p:spPr bwMode="auto">
            <a:xfrm>
              <a:off x="192" y="292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V</a:t>
              </a:r>
            </a:p>
          </p:txBody>
        </p:sp>
        <p:sp>
          <p:nvSpPr>
            <p:cNvPr id="21512" name="Rectangle 177">
              <a:extLst>
                <a:ext uri="{FF2B5EF4-FFF2-40B4-BE49-F238E27FC236}">
                  <a16:creationId xmlns:a16="http://schemas.microsoft.com/office/drawing/2014/main" id="{DB8319E5-9198-A34F-B2DA-6A724AF99ABD}"/>
                </a:ext>
              </a:extLst>
            </p:cNvPr>
            <p:cNvSpPr>
              <a:spLocks noChangeArrowheads="1"/>
            </p:cNvSpPr>
            <p:nvPr/>
          </p:nvSpPr>
          <p:spPr bwMode="auto">
            <a:xfrm>
              <a:off x="816"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1</a:t>
              </a:r>
              <a:r>
                <a:rPr kumimoji="0" lang="en-US" altLang="en-CN" sz="1000" baseline="30000">
                  <a:solidFill>
                    <a:schemeClr val="bg1"/>
                  </a:solidFill>
                </a:rPr>
                <a:t>st</a:t>
              </a:r>
            </a:p>
          </p:txBody>
        </p:sp>
        <p:sp>
          <p:nvSpPr>
            <p:cNvPr id="21513" name="Rectangle 178">
              <a:extLst>
                <a:ext uri="{FF2B5EF4-FFF2-40B4-BE49-F238E27FC236}">
                  <a16:creationId xmlns:a16="http://schemas.microsoft.com/office/drawing/2014/main" id="{155CE744-7018-F242-9913-605A29F00228}"/>
                </a:ext>
              </a:extLst>
            </p:cNvPr>
            <p:cNvSpPr>
              <a:spLocks noChangeArrowheads="1"/>
            </p:cNvSpPr>
            <p:nvPr/>
          </p:nvSpPr>
          <p:spPr bwMode="auto">
            <a:xfrm>
              <a:off x="816"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A</a:t>
              </a:r>
            </a:p>
          </p:txBody>
        </p:sp>
        <p:sp>
          <p:nvSpPr>
            <p:cNvPr id="21514" name="Rectangle 179">
              <a:extLst>
                <a:ext uri="{FF2B5EF4-FFF2-40B4-BE49-F238E27FC236}">
                  <a16:creationId xmlns:a16="http://schemas.microsoft.com/office/drawing/2014/main" id="{8CA1858B-2DBA-3A41-93DD-F4ADC19316DD}"/>
                </a:ext>
              </a:extLst>
            </p:cNvPr>
            <p:cNvSpPr>
              <a:spLocks noChangeArrowheads="1"/>
            </p:cNvSpPr>
            <p:nvPr/>
          </p:nvSpPr>
          <p:spPr bwMode="auto">
            <a:xfrm>
              <a:off x="816"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B</a:t>
              </a:r>
            </a:p>
          </p:txBody>
        </p:sp>
        <p:sp>
          <p:nvSpPr>
            <p:cNvPr id="21515" name="Rectangle 180">
              <a:extLst>
                <a:ext uri="{FF2B5EF4-FFF2-40B4-BE49-F238E27FC236}">
                  <a16:creationId xmlns:a16="http://schemas.microsoft.com/office/drawing/2014/main" id="{4F3BAF93-A360-FB47-BD3C-85E63E5CAB70}"/>
                </a:ext>
              </a:extLst>
            </p:cNvPr>
            <p:cNvSpPr>
              <a:spLocks noChangeArrowheads="1"/>
            </p:cNvSpPr>
            <p:nvPr/>
          </p:nvSpPr>
          <p:spPr bwMode="auto">
            <a:xfrm>
              <a:off x="1200"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2</a:t>
              </a:r>
              <a:r>
                <a:rPr kumimoji="0" lang="en-US" altLang="en-CN" sz="1000" baseline="30000">
                  <a:solidFill>
                    <a:schemeClr val="bg1"/>
                  </a:solidFill>
                </a:rPr>
                <a:t>nd</a:t>
              </a:r>
            </a:p>
          </p:txBody>
        </p:sp>
        <p:sp>
          <p:nvSpPr>
            <p:cNvPr id="21516" name="Rectangle 181">
              <a:extLst>
                <a:ext uri="{FF2B5EF4-FFF2-40B4-BE49-F238E27FC236}">
                  <a16:creationId xmlns:a16="http://schemas.microsoft.com/office/drawing/2014/main" id="{B91C2ADE-8780-A645-9D3A-984BBA92C7E3}"/>
                </a:ext>
              </a:extLst>
            </p:cNvPr>
            <p:cNvSpPr>
              <a:spLocks noChangeArrowheads="1"/>
            </p:cNvSpPr>
            <p:nvPr/>
          </p:nvSpPr>
          <p:spPr bwMode="auto">
            <a:xfrm>
              <a:off x="1584"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C</a:t>
              </a:r>
            </a:p>
          </p:txBody>
        </p:sp>
        <p:sp>
          <p:nvSpPr>
            <p:cNvPr id="21517" name="Rectangle 182">
              <a:extLst>
                <a:ext uri="{FF2B5EF4-FFF2-40B4-BE49-F238E27FC236}">
                  <a16:creationId xmlns:a16="http://schemas.microsoft.com/office/drawing/2014/main" id="{D96978C4-7721-334D-BE8F-1060B9D4601F}"/>
                </a:ext>
              </a:extLst>
            </p:cNvPr>
            <p:cNvSpPr>
              <a:spLocks noChangeArrowheads="1"/>
            </p:cNvSpPr>
            <p:nvPr/>
          </p:nvSpPr>
          <p:spPr bwMode="auto">
            <a:xfrm>
              <a:off x="1584"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D</a:t>
              </a:r>
            </a:p>
          </p:txBody>
        </p:sp>
        <p:sp>
          <p:nvSpPr>
            <p:cNvPr id="21518" name="Rectangle 183">
              <a:extLst>
                <a:ext uri="{FF2B5EF4-FFF2-40B4-BE49-F238E27FC236}">
                  <a16:creationId xmlns:a16="http://schemas.microsoft.com/office/drawing/2014/main" id="{7CBBA27D-DC4D-B34B-A934-EA5D87BE7D9D}"/>
                </a:ext>
              </a:extLst>
            </p:cNvPr>
            <p:cNvSpPr>
              <a:spLocks noChangeArrowheads="1"/>
            </p:cNvSpPr>
            <p:nvPr/>
          </p:nvSpPr>
          <p:spPr bwMode="auto">
            <a:xfrm>
              <a:off x="1584"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3</a:t>
              </a:r>
              <a:r>
                <a:rPr kumimoji="0" lang="en-US" altLang="en-CN" sz="1000" baseline="30000">
                  <a:solidFill>
                    <a:schemeClr val="bg1"/>
                  </a:solidFill>
                </a:rPr>
                <a:t>rd</a:t>
              </a:r>
            </a:p>
          </p:txBody>
        </p:sp>
        <p:sp>
          <p:nvSpPr>
            <p:cNvPr id="21519" name="Rectangle 184">
              <a:extLst>
                <a:ext uri="{FF2B5EF4-FFF2-40B4-BE49-F238E27FC236}">
                  <a16:creationId xmlns:a16="http://schemas.microsoft.com/office/drawing/2014/main" id="{74CBD9F5-A1A9-9646-B778-57863D4C1507}"/>
                </a:ext>
              </a:extLst>
            </p:cNvPr>
            <p:cNvSpPr>
              <a:spLocks noChangeArrowheads="1"/>
            </p:cNvSpPr>
            <p:nvPr/>
          </p:nvSpPr>
          <p:spPr bwMode="auto">
            <a:xfrm>
              <a:off x="1200"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C</a:t>
              </a:r>
            </a:p>
          </p:txBody>
        </p:sp>
        <p:sp>
          <p:nvSpPr>
            <p:cNvPr id="21520" name="Rectangle 185">
              <a:extLst>
                <a:ext uri="{FF2B5EF4-FFF2-40B4-BE49-F238E27FC236}">
                  <a16:creationId xmlns:a16="http://schemas.microsoft.com/office/drawing/2014/main" id="{7D833B4E-3614-154B-95B8-0DEA2E016F3A}"/>
                </a:ext>
              </a:extLst>
            </p:cNvPr>
            <p:cNvSpPr>
              <a:spLocks noChangeArrowheads="1"/>
            </p:cNvSpPr>
            <p:nvPr/>
          </p:nvSpPr>
          <p:spPr bwMode="auto">
            <a:xfrm>
              <a:off x="1200"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B</a:t>
              </a:r>
            </a:p>
          </p:txBody>
        </p:sp>
        <p:sp>
          <p:nvSpPr>
            <p:cNvPr id="21521" name="Rectangle 186">
              <a:extLst>
                <a:ext uri="{FF2B5EF4-FFF2-40B4-BE49-F238E27FC236}">
                  <a16:creationId xmlns:a16="http://schemas.microsoft.com/office/drawing/2014/main" id="{B090188C-A901-2342-96A6-D995374970ED}"/>
                </a:ext>
              </a:extLst>
            </p:cNvPr>
            <p:cNvSpPr>
              <a:spLocks noChangeArrowheads="1"/>
            </p:cNvSpPr>
            <p:nvPr/>
          </p:nvSpPr>
          <p:spPr bwMode="auto">
            <a:xfrm>
              <a:off x="816"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A</a:t>
              </a:r>
            </a:p>
          </p:txBody>
        </p:sp>
        <p:sp>
          <p:nvSpPr>
            <p:cNvPr id="21522" name="Rectangle 187">
              <a:extLst>
                <a:ext uri="{FF2B5EF4-FFF2-40B4-BE49-F238E27FC236}">
                  <a16:creationId xmlns:a16="http://schemas.microsoft.com/office/drawing/2014/main" id="{71A5298D-AEE1-6348-8615-E22E1362E4B1}"/>
                </a:ext>
              </a:extLst>
            </p:cNvPr>
            <p:cNvSpPr>
              <a:spLocks noChangeArrowheads="1"/>
            </p:cNvSpPr>
            <p:nvPr/>
          </p:nvSpPr>
          <p:spPr bwMode="auto">
            <a:xfrm>
              <a:off x="192" y="388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Z</a:t>
              </a:r>
            </a:p>
          </p:txBody>
        </p:sp>
        <p:sp>
          <p:nvSpPr>
            <p:cNvPr id="21523" name="Rectangle 188">
              <a:extLst>
                <a:ext uri="{FF2B5EF4-FFF2-40B4-BE49-F238E27FC236}">
                  <a16:creationId xmlns:a16="http://schemas.microsoft.com/office/drawing/2014/main" id="{914EECBE-7DD7-CE40-85A2-78B58B6FBDC3}"/>
                </a:ext>
              </a:extLst>
            </p:cNvPr>
            <p:cNvSpPr>
              <a:spLocks noChangeArrowheads="1"/>
            </p:cNvSpPr>
            <p:nvPr/>
          </p:nvSpPr>
          <p:spPr bwMode="auto">
            <a:xfrm>
              <a:off x="192" y="364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Y</a:t>
              </a:r>
            </a:p>
          </p:txBody>
        </p:sp>
        <p:sp>
          <p:nvSpPr>
            <p:cNvPr id="21524" name="Rectangle 189">
              <a:extLst>
                <a:ext uri="{FF2B5EF4-FFF2-40B4-BE49-F238E27FC236}">
                  <a16:creationId xmlns:a16="http://schemas.microsoft.com/office/drawing/2014/main" id="{A780D1C3-316A-854D-8F65-233C0EBB9D66}"/>
                </a:ext>
              </a:extLst>
            </p:cNvPr>
            <p:cNvSpPr>
              <a:spLocks noChangeArrowheads="1"/>
            </p:cNvSpPr>
            <p:nvPr/>
          </p:nvSpPr>
          <p:spPr bwMode="auto">
            <a:xfrm>
              <a:off x="192" y="340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X</a:t>
              </a:r>
            </a:p>
          </p:txBody>
        </p:sp>
        <p:sp>
          <p:nvSpPr>
            <p:cNvPr id="21525" name="Rectangle 190">
              <a:extLst>
                <a:ext uri="{FF2B5EF4-FFF2-40B4-BE49-F238E27FC236}">
                  <a16:creationId xmlns:a16="http://schemas.microsoft.com/office/drawing/2014/main" id="{97CAB181-3663-4E45-B56A-F523E9AEBE2E}"/>
                </a:ext>
              </a:extLst>
            </p:cNvPr>
            <p:cNvSpPr>
              <a:spLocks noChangeArrowheads="1"/>
            </p:cNvSpPr>
            <p:nvPr/>
          </p:nvSpPr>
          <p:spPr bwMode="auto">
            <a:xfrm>
              <a:off x="816"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C</a:t>
              </a:r>
            </a:p>
          </p:txBody>
        </p:sp>
        <p:sp>
          <p:nvSpPr>
            <p:cNvPr id="21526" name="Rectangle 191">
              <a:extLst>
                <a:ext uri="{FF2B5EF4-FFF2-40B4-BE49-F238E27FC236}">
                  <a16:creationId xmlns:a16="http://schemas.microsoft.com/office/drawing/2014/main" id="{8A7C989C-14CC-924F-A991-C3C84A6C3A4E}"/>
                </a:ext>
              </a:extLst>
            </p:cNvPr>
            <p:cNvSpPr>
              <a:spLocks noChangeArrowheads="1"/>
            </p:cNvSpPr>
            <p:nvPr/>
          </p:nvSpPr>
          <p:spPr bwMode="auto">
            <a:xfrm>
              <a:off x="816"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D</a:t>
              </a:r>
            </a:p>
          </p:txBody>
        </p:sp>
        <p:sp>
          <p:nvSpPr>
            <p:cNvPr id="21527" name="Rectangle 192">
              <a:extLst>
                <a:ext uri="{FF2B5EF4-FFF2-40B4-BE49-F238E27FC236}">
                  <a16:creationId xmlns:a16="http://schemas.microsoft.com/office/drawing/2014/main" id="{FE7A51CB-19B6-5E48-A193-A4B14CC5D327}"/>
                </a:ext>
              </a:extLst>
            </p:cNvPr>
            <p:cNvSpPr>
              <a:spLocks noChangeArrowheads="1"/>
            </p:cNvSpPr>
            <p:nvPr/>
          </p:nvSpPr>
          <p:spPr bwMode="auto">
            <a:xfrm>
              <a:off x="1584"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A</a:t>
              </a:r>
            </a:p>
          </p:txBody>
        </p:sp>
        <p:sp>
          <p:nvSpPr>
            <p:cNvPr id="21528" name="Rectangle 193">
              <a:extLst>
                <a:ext uri="{FF2B5EF4-FFF2-40B4-BE49-F238E27FC236}">
                  <a16:creationId xmlns:a16="http://schemas.microsoft.com/office/drawing/2014/main" id="{727E38DD-AB51-F945-A42A-92584B066631}"/>
                </a:ext>
              </a:extLst>
            </p:cNvPr>
            <p:cNvSpPr>
              <a:spLocks noChangeArrowheads="1"/>
            </p:cNvSpPr>
            <p:nvPr/>
          </p:nvSpPr>
          <p:spPr bwMode="auto">
            <a:xfrm>
              <a:off x="1584"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B</a:t>
              </a:r>
            </a:p>
          </p:txBody>
        </p:sp>
        <p:sp>
          <p:nvSpPr>
            <p:cNvPr id="21529" name="Rectangle 194">
              <a:extLst>
                <a:ext uri="{FF2B5EF4-FFF2-40B4-BE49-F238E27FC236}">
                  <a16:creationId xmlns:a16="http://schemas.microsoft.com/office/drawing/2014/main" id="{6BCEB19D-FB7A-0C45-83ED-C5C7BB5E52BD}"/>
                </a:ext>
              </a:extLst>
            </p:cNvPr>
            <p:cNvSpPr>
              <a:spLocks noChangeArrowheads="1"/>
            </p:cNvSpPr>
            <p:nvPr/>
          </p:nvSpPr>
          <p:spPr bwMode="auto">
            <a:xfrm>
              <a:off x="1200"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B</a:t>
              </a:r>
            </a:p>
          </p:txBody>
        </p:sp>
        <p:sp>
          <p:nvSpPr>
            <p:cNvPr id="21530" name="Rectangle 195">
              <a:extLst>
                <a:ext uri="{FF2B5EF4-FFF2-40B4-BE49-F238E27FC236}">
                  <a16:creationId xmlns:a16="http://schemas.microsoft.com/office/drawing/2014/main" id="{C1205F06-D5E2-E443-94D8-F36A251E35BE}"/>
                </a:ext>
              </a:extLst>
            </p:cNvPr>
            <p:cNvSpPr>
              <a:spLocks noChangeArrowheads="1"/>
            </p:cNvSpPr>
            <p:nvPr/>
          </p:nvSpPr>
          <p:spPr bwMode="auto">
            <a:xfrm>
              <a:off x="1200"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A</a:t>
              </a:r>
            </a:p>
          </p:txBody>
        </p:sp>
        <p:sp>
          <p:nvSpPr>
            <p:cNvPr id="21531" name="Rectangle 196">
              <a:extLst>
                <a:ext uri="{FF2B5EF4-FFF2-40B4-BE49-F238E27FC236}">
                  <a16:creationId xmlns:a16="http://schemas.microsoft.com/office/drawing/2014/main" id="{1829793D-E1C9-5648-A46F-B96597E31C2D}"/>
                </a:ext>
              </a:extLst>
            </p:cNvPr>
            <p:cNvSpPr>
              <a:spLocks noChangeArrowheads="1"/>
            </p:cNvSpPr>
            <p:nvPr/>
          </p:nvSpPr>
          <p:spPr bwMode="auto">
            <a:xfrm>
              <a:off x="1200"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D</a:t>
              </a:r>
            </a:p>
          </p:txBody>
        </p:sp>
        <p:sp>
          <p:nvSpPr>
            <p:cNvPr id="21532" name="Rectangle 197">
              <a:extLst>
                <a:ext uri="{FF2B5EF4-FFF2-40B4-BE49-F238E27FC236}">
                  <a16:creationId xmlns:a16="http://schemas.microsoft.com/office/drawing/2014/main" id="{BEB2A836-4030-8C41-9C19-AC7CB7C5220F}"/>
                </a:ext>
              </a:extLst>
            </p:cNvPr>
            <p:cNvSpPr>
              <a:spLocks noChangeArrowheads="1"/>
            </p:cNvSpPr>
            <p:nvPr/>
          </p:nvSpPr>
          <p:spPr bwMode="auto">
            <a:xfrm>
              <a:off x="1584"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C</a:t>
              </a:r>
            </a:p>
          </p:txBody>
        </p:sp>
        <p:sp>
          <p:nvSpPr>
            <p:cNvPr id="21533" name="Rectangle 198">
              <a:extLst>
                <a:ext uri="{FF2B5EF4-FFF2-40B4-BE49-F238E27FC236}">
                  <a16:creationId xmlns:a16="http://schemas.microsoft.com/office/drawing/2014/main" id="{8D550879-C841-D340-82D8-FDE5B63A0087}"/>
                </a:ext>
              </a:extLst>
            </p:cNvPr>
            <p:cNvSpPr>
              <a:spLocks noChangeArrowheads="1"/>
            </p:cNvSpPr>
            <p:nvPr/>
          </p:nvSpPr>
          <p:spPr bwMode="auto">
            <a:xfrm>
              <a:off x="1968"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4</a:t>
              </a:r>
              <a:r>
                <a:rPr kumimoji="0" lang="en-US" altLang="en-CN" sz="1000" baseline="30000">
                  <a:solidFill>
                    <a:schemeClr val="bg1"/>
                  </a:solidFill>
                </a:rPr>
                <a:t>th</a:t>
              </a:r>
            </a:p>
          </p:txBody>
        </p:sp>
        <p:sp>
          <p:nvSpPr>
            <p:cNvPr id="21534" name="Rectangle 199">
              <a:extLst>
                <a:ext uri="{FF2B5EF4-FFF2-40B4-BE49-F238E27FC236}">
                  <a16:creationId xmlns:a16="http://schemas.microsoft.com/office/drawing/2014/main" id="{9A795947-4B32-2248-BA97-D9B43F31A1EF}"/>
                </a:ext>
              </a:extLst>
            </p:cNvPr>
            <p:cNvSpPr>
              <a:spLocks noChangeArrowheads="1"/>
            </p:cNvSpPr>
            <p:nvPr/>
          </p:nvSpPr>
          <p:spPr bwMode="auto">
            <a:xfrm>
              <a:off x="2352" y="292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E</a:t>
              </a:r>
            </a:p>
          </p:txBody>
        </p:sp>
        <p:sp>
          <p:nvSpPr>
            <p:cNvPr id="21535" name="Rectangle 200">
              <a:extLst>
                <a:ext uri="{FF2B5EF4-FFF2-40B4-BE49-F238E27FC236}">
                  <a16:creationId xmlns:a16="http://schemas.microsoft.com/office/drawing/2014/main" id="{2908AD0A-4CC5-C24E-A8C8-C2893B401767}"/>
                </a:ext>
              </a:extLst>
            </p:cNvPr>
            <p:cNvSpPr>
              <a:spLocks noChangeArrowheads="1"/>
            </p:cNvSpPr>
            <p:nvPr/>
          </p:nvSpPr>
          <p:spPr bwMode="auto">
            <a:xfrm>
              <a:off x="2352"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E</a:t>
              </a:r>
            </a:p>
          </p:txBody>
        </p:sp>
        <p:sp>
          <p:nvSpPr>
            <p:cNvPr id="21536" name="Rectangle 201">
              <a:extLst>
                <a:ext uri="{FF2B5EF4-FFF2-40B4-BE49-F238E27FC236}">
                  <a16:creationId xmlns:a16="http://schemas.microsoft.com/office/drawing/2014/main" id="{EEE80FAE-5330-2440-833A-3DC1598CFB12}"/>
                </a:ext>
              </a:extLst>
            </p:cNvPr>
            <p:cNvSpPr>
              <a:spLocks noChangeArrowheads="1"/>
            </p:cNvSpPr>
            <p:nvPr/>
          </p:nvSpPr>
          <p:spPr bwMode="auto">
            <a:xfrm>
              <a:off x="2352"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5</a:t>
              </a:r>
              <a:r>
                <a:rPr kumimoji="0" lang="en-US" altLang="en-CN" sz="1000" baseline="30000">
                  <a:solidFill>
                    <a:schemeClr val="bg1"/>
                  </a:solidFill>
                </a:rPr>
                <a:t>th</a:t>
              </a:r>
            </a:p>
          </p:txBody>
        </p:sp>
        <p:sp>
          <p:nvSpPr>
            <p:cNvPr id="21537" name="Rectangle 202">
              <a:extLst>
                <a:ext uri="{FF2B5EF4-FFF2-40B4-BE49-F238E27FC236}">
                  <a16:creationId xmlns:a16="http://schemas.microsoft.com/office/drawing/2014/main" id="{FC5D8103-9638-314C-8950-337A4C747B54}"/>
                </a:ext>
              </a:extLst>
            </p:cNvPr>
            <p:cNvSpPr>
              <a:spLocks noChangeArrowheads="1"/>
            </p:cNvSpPr>
            <p:nvPr/>
          </p:nvSpPr>
          <p:spPr bwMode="auto">
            <a:xfrm>
              <a:off x="1968" y="316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A</a:t>
              </a:r>
            </a:p>
          </p:txBody>
        </p:sp>
        <p:sp>
          <p:nvSpPr>
            <p:cNvPr id="21538" name="Rectangle 203">
              <a:extLst>
                <a:ext uri="{FF2B5EF4-FFF2-40B4-BE49-F238E27FC236}">
                  <a16:creationId xmlns:a16="http://schemas.microsoft.com/office/drawing/2014/main" id="{4F12CAFE-0DAC-6C45-B7F3-C51C309B3E55}"/>
                </a:ext>
              </a:extLst>
            </p:cNvPr>
            <p:cNvSpPr>
              <a:spLocks noChangeArrowheads="1"/>
            </p:cNvSpPr>
            <p:nvPr/>
          </p:nvSpPr>
          <p:spPr bwMode="auto">
            <a:xfrm>
              <a:off x="1968"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D</a:t>
              </a:r>
            </a:p>
          </p:txBody>
        </p:sp>
        <p:sp>
          <p:nvSpPr>
            <p:cNvPr id="21539" name="Rectangle 204">
              <a:extLst>
                <a:ext uri="{FF2B5EF4-FFF2-40B4-BE49-F238E27FC236}">
                  <a16:creationId xmlns:a16="http://schemas.microsoft.com/office/drawing/2014/main" id="{E4F51FE2-9A03-9045-BBEB-AA0B7511C030}"/>
                </a:ext>
              </a:extLst>
            </p:cNvPr>
            <p:cNvSpPr>
              <a:spLocks noChangeArrowheads="1"/>
            </p:cNvSpPr>
            <p:nvPr/>
          </p:nvSpPr>
          <p:spPr bwMode="auto">
            <a:xfrm>
              <a:off x="2352"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E</a:t>
              </a:r>
            </a:p>
          </p:txBody>
        </p:sp>
        <p:sp>
          <p:nvSpPr>
            <p:cNvPr id="21540" name="Rectangle 205">
              <a:extLst>
                <a:ext uri="{FF2B5EF4-FFF2-40B4-BE49-F238E27FC236}">
                  <a16:creationId xmlns:a16="http://schemas.microsoft.com/office/drawing/2014/main" id="{DDD44A04-14D5-FD47-9EE5-C24924F90653}"/>
                </a:ext>
              </a:extLst>
            </p:cNvPr>
            <p:cNvSpPr>
              <a:spLocks noChangeArrowheads="1"/>
            </p:cNvSpPr>
            <p:nvPr/>
          </p:nvSpPr>
          <p:spPr bwMode="auto">
            <a:xfrm>
              <a:off x="2352"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E</a:t>
              </a:r>
            </a:p>
          </p:txBody>
        </p:sp>
        <p:sp>
          <p:nvSpPr>
            <p:cNvPr id="21541" name="Rectangle 206">
              <a:extLst>
                <a:ext uri="{FF2B5EF4-FFF2-40B4-BE49-F238E27FC236}">
                  <a16:creationId xmlns:a16="http://schemas.microsoft.com/office/drawing/2014/main" id="{2232C092-5047-D64B-9E55-F1F57E2988F0}"/>
                </a:ext>
              </a:extLst>
            </p:cNvPr>
            <p:cNvSpPr>
              <a:spLocks noChangeArrowheads="1"/>
            </p:cNvSpPr>
            <p:nvPr/>
          </p:nvSpPr>
          <p:spPr bwMode="auto">
            <a:xfrm>
              <a:off x="1968" y="388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D</a:t>
              </a:r>
            </a:p>
          </p:txBody>
        </p:sp>
        <p:sp>
          <p:nvSpPr>
            <p:cNvPr id="21542" name="Rectangle 207">
              <a:extLst>
                <a:ext uri="{FF2B5EF4-FFF2-40B4-BE49-F238E27FC236}">
                  <a16:creationId xmlns:a16="http://schemas.microsoft.com/office/drawing/2014/main" id="{3869118A-E665-4F45-ACA8-59213D8E9FA0}"/>
                </a:ext>
              </a:extLst>
            </p:cNvPr>
            <p:cNvSpPr>
              <a:spLocks noChangeArrowheads="1"/>
            </p:cNvSpPr>
            <p:nvPr/>
          </p:nvSpPr>
          <p:spPr bwMode="auto">
            <a:xfrm>
              <a:off x="1968" y="364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C</a:t>
              </a:r>
            </a:p>
          </p:txBody>
        </p:sp>
        <p:sp>
          <p:nvSpPr>
            <p:cNvPr id="21543" name="Rectangle 208">
              <a:extLst>
                <a:ext uri="{FF2B5EF4-FFF2-40B4-BE49-F238E27FC236}">
                  <a16:creationId xmlns:a16="http://schemas.microsoft.com/office/drawing/2014/main" id="{DCAD9D98-7514-E149-8AA4-978ECCB82451}"/>
                </a:ext>
              </a:extLst>
            </p:cNvPr>
            <p:cNvSpPr>
              <a:spLocks noChangeArrowheads="1"/>
            </p:cNvSpPr>
            <p:nvPr/>
          </p:nvSpPr>
          <p:spPr bwMode="auto">
            <a:xfrm>
              <a:off x="1968" y="340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B</a:t>
              </a:r>
            </a:p>
          </p:txBody>
        </p:sp>
        <p:sp>
          <p:nvSpPr>
            <p:cNvPr id="21544" name="Rectangle 209">
              <a:extLst>
                <a:ext uri="{FF2B5EF4-FFF2-40B4-BE49-F238E27FC236}">
                  <a16:creationId xmlns:a16="http://schemas.microsoft.com/office/drawing/2014/main" id="{9C5A5100-68A8-DF4E-A556-F15A4616AE92}"/>
                </a:ext>
              </a:extLst>
            </p:cNvPr>
            <p:cNvSpPr>
              <a:spLocks noChangeArrowheads="1"/>
            </p:cNvSpPr>
            <p:nvPr/>
          </p:nvSpPr>
          <p:spPr bwMode="auto">
            <a:xfrm>
              <a:off x="2352"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E</a:t>
              </a:r>
            </a:p>
          </p:txBody>
        </p:sp>
        <p:sp>
          <p:nvSpPr>
            <p:cNvPr id="21545" name="Rectangle 210">
              <a:extLst>
                <a:ext uri="{FF2B5EF4-FFF2-40B4-BE49-F238E27FC236}">
                  <a16:creationId xmlns:a16="http://schemas.microsoft.com/office/drawing/2014/main" id="{1559F42A-B535-EE4A-90E7-17D0827A600D}"/>
                </a:ext>
              </a:extLst>
            </p:cNvPr>
            <p:cNvSpPr>
              <a:spLocks noChangeArrowheads="1"/>
            </p:cNvSpPr>
            <p:nvPr/>
          </p:nvSpPr>
          <p:spPr bwMode="auto">
            <a:xfrm>
              <a:off x="2976" y="316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B</a:t>
              </a:r>
            </a:p>
          </p:txBody>
        </p:sp>
        <p:sp>
          <p:nvSpPr>
            <p:cNvPr id="21546" name="Rectangle 211">
              <a:extLst>
                <a:ext uri="{FF2B5EF4-FFF2-40B4-BE49-F238E27FC236}">
                  <a16:creationId xmlns:a16="http://schemas.microsoft.com/office/drawing/2014/main" id="{3E63AE9C-CAE2-0C43-A63F-3A3AB00ED022}"/>
                </a:ext>
              </a:extLst>
            </p:cNvPr>
            <p:cNvSpPr>
              <a:spLocks noChangeArrowheads="1"/>
            </p:cNvSpPr>
            <p:nvPr/>
          </p:nvSpPr>
          <p:spPr bwMode="auto">
            <a:xfrm>
              <a:off x="2976" y="292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A</a:t>
              </a:r>
            </a:p>
          </p:txBody>
        </p:sp>
        <p:sp>
          <p:nvSpPr>
            <p:cNvPr id="21547" name="Rectangle 212">
              <a:extLst>
                <a:ext uri="{FF2B5EF4-FFF2-40B4-BE49-F238E27FC236}">
                  <a16:creationId xmlns:a16="http://schemas.microsoft.com/office/drawing/2014/main" id="{249F2CF0-FE85-014D-82CE-24296B79786C}"/>
                </a:ext>
              </a:extLst>
            </p:cNvPr>
            <p:cNvSpPr>
              <a:spLocks noChangeArrowheads="1"/>
            </p:cNvSpPr>
            <p:nvPr/>
          </p:nvSpPr>
          <p:spPr bwMode="auto">
            <a:xfrm>
              <a:off x="3600"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1</a:t>
              </a:r>
              <a:r>
                <a:rPr kumimoji="0" lang="en-US" altLang="en-CN" sz="1000" baseline="30000">
                  <a:solidFill>
                    <a:schemeClr val="bg1"/>
                  </a:solidFill>
                </a:rPr>
                <a:t>st</a:t>
              </a:r>
            </a:p>
          </p:txBody>
        </p:sp>
        <p:sp>
          <p:nvSpPr>
            <p:cNvPr id="21548" name="Rectangle 213">
              <a:extLst>
                <a:ext uri="{FF2B5EF4-FFF2-40B4-BE49-F238E27FC236}">
                  <a16:creationId xmlns:a16="http://schemas.microsoft.com/office/drawing/2014/main" id="{BB0ED4AF-6842-9D4B-BB17-32AFA9022896}"/>
                </a:ext>
              </a:extLst>
            </p:cNvPr>
            <p:cNvSpPr>
              <a:spLocks noChangeArrowheads="1"/>
            </p:cNvSpPr>
            <p:nvPr/>
          </p:nvSpPr>
          <p:spPr bwMode="auto">
            <a:xfrm>
              <a:off x="3600" y="292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W</a:t>
              </a:r>
            </a:p>
          </p:txBody>
        </p:sp>
        <p:sp>
          <p:nvSpPr>
            <p:cNvPr id="21549" name="Rectangle 214">
              <a:extLst>
                <a:ext uri="{FF2B5EF4-FFF2-40B4-BE49-F238E27FC236}">
                  <a16:creationId xmlns:a16="http://schemas.microsoft.com/office/drawing/2014/main" id="{6A1D24D4-E819-0F4A-9D24-C1D1DD247EA1}"/>
                </a:ext>
              </a:extLst>
            </p:cNvPr>
            <p:cNvSpPr>
              <a:spLocks noChangeArrowheads="1"/>
            </p:cNvSpPr>
            <p:nvPr/>
          </p:nvSpPr>
          <p:spPr bwMode="auto">
            <a:xfrm>
              <a:off x="3600" y="316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X</a:t>
              </a:r>
            </a:p>
          </p:txBody>
        </p:sp>
        <p:sp>
          <p:nvSpPr>
            <p:cNvPr id="21550" name="Rectangle 215">
              <a:extLst>
                <a:ext uri="{FF2B5EF4-FFF2-40B4-BE49-F238E27FC236}">
                  <a16:creationId xmlns:a16="http://schemas.microsoft.com/office/drawing/2014/main" id="{79873254-B6CE-644C-8D27-CB3083BB01DC}"/>
                </a:ext>
              </a:extLst>
            </p:cNvPr>
            <p:cNvSpPr>
              <a:spLocks noChangeArrowheads="1"/>
            </p:cNvSpPr>
            <p:nvPr/>
          </p:nvSpPr>
          <p:spPr bwMode="auto">
            <a:xfrm>
              <a:off x="3984"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2</a:t>
              </a:r>
              <a:r>
                <a:rPr kumimoji="0" lang="en-US" altLang="en-CN" sz="1000" baseline="30000">
                  <a:solidFill>
                    <a:schemeClr val="bg1"/>
                  </a:solidFill>
                </a:rPr>
                <a:t>nd</a:t>
              </a:r>
            </a:p>
          </p:txBody>
        </p:sp>
        <p:sp>
          <p:nvSpPr>
            <p:cNvPr id="21551" name="Rectangle 216">
              <a:extLst>
                <a:ext uri="{FF2B5EF4-FFF2-40B4-BE49-F238E27FC236}">
                  <a16:creationId xmlns:a16="http://schemas.microsoft.com/office/drawing/2014/main" id="{E5F875B3-3CB3-1640-B44A-967BA07605F8}"/>
                </a:ext>
              </a:extLst>
            </p:cNvPr>
            <p:cNvSpPr>
              <a:spLocks noChangeArrowheads="1"/>
            </p:cNvSpPr>
            <p:nvPr/>
          </p:nvSpPr>
          <p:spPr bwMode="auto">
            <a:xfrm>
              <a:off x="4368"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Y</a:t>
              </a:r>
            </a:p>
          </p:txBody>
        </p:sp>
        <p:sp>
          <p:nvSpPr>
            <p:cNvPr id="21552" name="Rectangle 217">
              <a:extLst>
                <a:ext uri="{FF2B5EF4-FFF2-40B4-BE49-F238E27FC236}">
                  <a16:creationId xmlns:a16="http://schemas.microsoft.com/office/drawing/2014/main" id="{C3754A3F-184D-E74C-ACE3-1B0FD3AA645E}"/>
                </a:ext>
              </a:extLst>
            </p:cNvPr>
            <p:cNvSpPr>
              <a:spLocks noChangeArrowheads="1"/>
            </p:cNvSpPr>
            <p:nvPr/>
          </p:nvSpPr>
          <p:spPr bwMode="auto">
            <a:xfrm>
              <a:off x="4368"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Z</a:t>
              </a:r>
            </a:p>
          </p:txBody>
        </p:sp>
        <p:sp>
          <p:nvSpPr>
            <p:cNvPr id="21553" name="Rectangle 218">
              <a:extLst>
                <a:ext uri="{FF2B5EF4-FFF2-40B4-BE49-F238E27FC236}">
                  <a16:creationId xmlns:a16="http://schemas.microsoft.com/office/drawing/2014/main" id="{E32E90EF-2A35-DF40-B22B-1B4F4210828A}"/>
                </a:ext>
              </a:extLst>
            </p:cNvPr>
            <p:cNvSpPr>
              <a:spLocks noChangeArrowheads="1"/>
            </p:cNvSpPr>
            <p:nvPr/>
          </p:nvSpPr>
          <p:spPr bwMode="auto">
            <a:xfrm>
              <a:off x="4368"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3</a:t>
              </a:r>
              <a:r>
                <a:rPr kumimoji="0" lang="en-US" altLang="en-CN" sz="1000" baseline="30000">
                  <a:solidFill>
                    <a:schemeClr val="bg1"/>
                  </a:solidFill>
                </a:rPr>
                <a:t>rd</a:t>
              </a:r>
            </a:p>
          </p:txBody>
        </p:sp>
        <p:sp>
          <p:nvSpPr>
            <p:cNvPr id="21554" name="Rectangle 219">
              <a:extLst>
                <a:ext uri="{FF2B5EF4-FFF2-40B4-BE49-F238E27FC236}">
                  <a16:creationId xmlns:a16="http://schemas.microsoft.com/office/drawing/2014/main" id="{92A9D823-FEBB-EC44-B15A-B180F6029EFA}"/>
                </a:ext>
              </a:extLst>
            </p:cNvPr>
            <p:cNvSpPr>
              <a:spLocks noChangeArrowheads="1"/>
            </p:cNvSpPr>
            <p:nvPr/>
          </p:nvSpPr>
          <p:spPr bwMode="auto">
            <a:xfrm>
              <a:off x="3984"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Y</a:t>
              </a:r>
            </a:p>
          </p:txBody>
        </p:sp>
        <p:sp>
          <p:nvSpPr>
            <p:cNvPr id="21555" name="Rectangle 220">
              <a:extLst>
                <a:ext uri="{FF2B5EF4-FFF2-40B4-BE49-F238E27FC236}">
                  <a16:creationId xmlns:a16="http://schemas.microsoft.com/office/drawing/2014/main" id="{3652CAFE-1864-C849-9658-398C7EE665CD}"/>
                </a:ext>
              </a:extLst>
            </p:cNvPr>
            <p:cNvSpPr>
              <a:spLocks noChangeArrowheads="1"/>
            </p:cNvSpPr>
            <p:nvPr/>
          </p:nvSpPr>
          <p:spPr bwMode="auto">
            <a:xfrm>
              <a:off x="3984"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X</a:t>
              </a:r>
            </a:p>
          </p:txBody>
        </p:sp>
        <p:sp>
          <p:nvSpPr>
            <p:cNvPr id="21556" name="Rectangle 221">
              <a:extLst>
                <a:ext uri="{FF2B5EF4-FFF2-40B4-BE49-F238E27FC236}">
                  <a16:creationId xmlns:a16="http://schemas.microsoft.com/office/drawing/2014/main" id="{EBBCEA1B-DC5A-1640-ABD6-2BCEE1139969}"/>
                </a:ext>
              </a:extLst>
            </p:cNvPr>
            <p:cNvSpPr>
              <a:spLocks noChangeArrowheads="1"/>
            </p:cNvSpPr>
            <p:nvPr/>
          </p:nvSpPr>
          <p:spPr bwMode="auto">
            <a:xfrm>
              <a:off x="3600" y="388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V</a:t>
              </a:r>
            </a:p>
          </p:txBody>
        </p:sp>
        <p:sp>
          <p:nvSpPr>
            <p:cNvPr id="21557" name="Rectangle 222">
              <a:extLst>
                <a:ext uri="{FF2B5EF4-FFF2-40B4-BE49-F238E27FC236}">
                  <a16:creationId xmlns:a16="http://schemas.microsoft.com/office/drawing/2014/main" id="{7023C4A6-4668-134B-B95C-649730E37F2B}"/>
                </a:ext>
              </a:extLst>
            </p:cNvPr>
            <p:cNvSpPr>
              <a:spLocks noChangeArrowheads="1"/>
            </p:cNvSpPr>
            <p:nvPr/>
          </p:nvSpPr>
          <p:spPr bwMode="auto">
            <a:xfrm>
              <a:off x="2976" y="388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E</a:t>
              </a:r>
            </a:p>
          </p:txBody>
        </p:sp>
        <p:sp>
          <p:nvSpPr>
            <p:cNvPr id="21558" name="Rectangle 223">
              <a:extLst>
                <a:ext uri="{FF2B5EF4-FFF2-40B4-BE49-F238E27FC236}">
                  <a16:creationId xmlns:a16="http://schemas.microsoft.com/office/drawing/2014/main" id="{FF345C75-4714-8046-BD9C-3361A89E5DF4}"/>
                </a:ext>
              </a:extLst>
            </p:cNvPr>
            <p:cNvSpPr>
              <a:spLocks noChangeArrowheads="1"/>
            </p:cNvSpPr>
            <p:nvPr/>
          </p:nvSpPr>
          <p:spPr bwMode="auto">
            <a:xfrm>
              <a:off x="2976" y="364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D</a:t>
              </a:r>
            </a:p>
          </p:txBody>
        </p:sp>
        <p:sp>
          <p:nvSpPr>
            <p:cNvPr id="21559" name="Rectangle 224">
              <a:extLst>
                <a:ext uri="{FF2B5EF4-FFF2-40B4-BE49-F238E27FC236}">
                  <a16:creationId xmlns:a16="http://schemas.microsoft.com/office/drawing/2014/main" id="{41D4DFF2-0BEC-A74B-8533-E678D0DF8677}"/>
                </a:ext>
              </a:extLst>
            </p:cNvPr>
            <p:cNvSpPr>
              <a:spLocks noChangeArrowheads="1"/>
            </p:cNvSpPr>
            <p:nvPr/>
          </p:nvSpPr>
          <p:spPr bwMode="auto">
            <a:xfrm>
              <a:off x="2976" y="3408"/>
              <a:ext cx="62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dirty="0">
                  <a:solidFill>
                    <a:schemeClr val="bg1"/>
                  </a:solidFill>
                </a:rPr>
                <a:t>C</a:t>
              </a:r>
            </a:p>
          </p:txBody>
        </p:sp>
        <p:sp>
          <p:nvSpPr>
            <p:cNvPr id="21560" name="Rectangle 225">
              <a:extLst>
                <a:ext uri="{FF2B5EF4-FFF2-40B4-BE49-F238E27FC236}">
                  <a16:creationId xmlns:a16="http://schemas.microsoft.com/office/drawing/2014/main" id="{2EBCD052-12E4-C64B-A246-1DF02FC5F368}"/>
                </a:ext>
              </a:extLst>
            </p:cNvPr>
            <p:cNvSpPr>
              <a:spLocks noChangeArrowheads="1"/>
            </p:cNvSpPr>
            <p:nvPr/>
          </p:nvSpPr>
          <p:spPr bwMode="auto">
            <a:xfrm>
              <a:off x="3600" y="340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Y</a:t>
              </a:r>
            </a:p>
          </p:txBody>
        </p:sp>
        <p:sp>
          <p:nvSpPr>
            <p:cNvPr id="21561" name="Rectangle 226">
              <a:extLst>
                <a:ext uri="{FF2B5EF4-FFF2-40B4-BE49-F238E27FC236}">
                  <a16:creationId xmlns:a16="http://schemas.microsoft.com/office/drawing/2014/main" id="{194C0B1E-BC9B-784D-AA4B-D5A4C9921145}"/>
                </a:ext>
              </a:extLst>
            </p:cNvPr>
            <p:cNvSpPr>
              <a:spLocks noChangeArrowheads="1"/>
            </p:cNvSpPr>
            <p:nvPr/>
          </p:nvSpPr>
          <p:spPr bwMode="auto">
            <a:xfrm>
              <a:off x="3600" y="3648"/>
              <a:ext cx="384" cy="24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Z</a:t>
              </a:r>
            </a:p>
          </p:txBody>
        </p:sp>
        <p:sp>
          <p:nvSpPr>
            <p:cNvPr id="21562" name="Rectangle 227">
              <a:extLst>
                <a:ext uri="{FF2B5EF4-FFF2-40B4-BE49-F238E27FC236}">
                  <a16:creationId xmlns:a16="http://schemas.microsoft.com/office/drawing/2014/main" id="{B9447E2D-3512-AF41-AC02-7CCE5EF812B4}"/>
                </a:ext>
              </a:extLst>
            </p:cNvPr>
            <p:cNvSpPr>
              <a:spLocks noChangeArrowheads="1"/>
            </p:cNvSpPr>
            <p:nvPr/>
          </p:nvSpPr>
          <p:spPr bwMode="auto">
            <a:xfrm>
              <a:off x="4368"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V</a:t>
              </a:r>
            </a:p>
          </p:txBody>
        </p:sp>
        <p:sp>
          <p:nvSpPr>
            <p:cNvPr id="21563" name="Rectangle 228">
              <a:extLst>
                <a:ext uri="{FF2B5EF4-FFF2-40B4-BE49-F238E27FC236}">
                  <a16:creationId xmlns:a16="http://schemas.microsoft.com/office/drawing/2014/main" id="{C62320A9-3C72-BA42-A3A1-C5BE0727548E}"/>
                </a:ext>
              </a:extLst>
            </p:cNvPr>
            <p:cNvSpPr>
              <a:spLocks noChangeArrowheads="1"/>
            </p:cNvSpPr>
            <p:nvPr/>
          </p:nvSpPr>
          <p:spPr bwMode="auto">
            <a:xfrm>
              <a:off x="4368"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W</a:t>
              </a:r>
            </a:p>
          </p:txBody>
        </p:sp>
        <p:sp>
          <p:nvSpPr>
            <p:cNvPr id="21564" name="Rectangle 229">
              <a:extLst>
                <a:ext uri="{FF2B5EF4-FFF2-40B4-BE49-F238E27FC236}">
                  <a16:creationId xmlns:a16="http://schemas.microsoft.com/office/drawing/2014/main" id="{124B9CA0-60B3-1346-AA3A-57F6A81DF1B6}"/>
                </a:ext>
              </a:extLst>
            </p:cNvPr>
            <p:cNvSpPr>
              <a:spLocks noChangeArrowheads="1"/>
            </p:cNvSpPr>
            <p:nvPr/>
          </p:nvSpPr>
          <p:spPr bwMode="auto">
            <a:xfrm>
              <a:off x="3984"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W</a:t>
              </a:r>
            </a:p>
          </p:txBody>
        </p:sp>
        <p:sp>
          <p:nvSpPr>
            <p:cNvPr id="21565" name="Rectangle 230">
              <a:extLst>
                <a:ext uri="{FF2B5EF4-FFF2-40B4-BE49-F238E27FC236}">
                  <a16:creationId xmlns:a16="http://schemas.microsoft.com/office/drawing/2014/main" id="{03D1FE31-137F-9848-92F8-6211E5FF1C34}"/>
                </a:ext>
              </a:extLst>
            </p:cNvPr>
            <p:cNvSpPr>
              <a:spLocks noChangeArrowheads="1"/>
            </p:cNvSpPr>
            <p:nvPr/>
          </p:nvSpPr>
          <p:spPr bwMode="auto">
            <a:xfrm>
              <a:off x="3984"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V</a:t>
              </a:r>
            </a:p>
          </p:txBody>
        </p:sp>
        <p:sp>
          <p:nvSpPr>
            <p:cNvPr id="21566" name="Rectangle 231">
              <a:extLst>
                <a:ext uri="{FF2B5EF4-FFF2-40B4-BE49-F238E27FC236}">
                  <a16:creationId xmlns:a16="http://schemas.microsoft.com/office/drawing/2014/main" id="{523E373D-BEC5-0E46-B3A4-D8D0FD124951}"/>
                </a:ext>
              </a:extLst>
            </p:cNvPr>
            <p:cNvSpPr>
              <a:spLocks noChangeArrowheads="1"/>
            </p:cNvSpPr>
            <p:nvPr/>
          </p:nvSpPr>
          <p:spPr bwMode="auto">
            <a:xfrm>
              <a:off x="3984"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Z</a:t>
              </a:r>
            </a:p>
          </p:txBody>
        </p:sp>
        <p:sp>
          <p:nvSpPr>
            <p:cNvPr id="21567" name="Rectangle 232">
              <a:extLst>
                <a:ext uri="{FF2B5EF4-FFF2-40B4-BE49-F238E27FC236}">
                  <a16:creationId xmlns:a16="http://schemas.microsoft.com/office/drawing/2014/main" id="{CFC26637-0310-824E-955D-6C9861A1B257}"/>
                </a:ext>
              </a:extLst>
            </p:cNvPr>
            <p:cNvSpPr>
              <a:spLocks noChangeArrowheads="1"/>
            </p:cNvSpPr>
            <p:nvPr/>
          </p:nvSpPr>
          <p:spPr bwMode="auto">
            <a:xfrm>
              <a:off x="4368"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X</a:t>
              </a:r>
            </a:p>
          </p:txBody>
        </p:sp>
        <p:sp>
          <p:nvSpPr>
            <p:cNvPr id="21568" name="Rectangle 233">
              <a:extLst>
                <a:ext uri="{FF2B5EF4-FFF2-40B4-BE49-F238E27FC236}">
                  <a16:creationId xmlns:a16="http://schemas.microsoft.com/office/drawing/2014/main" id="{E090F091-C178-F24A-8870-C9BA0B5625ED}"/>
                </a:ext>
              </a:extLst>
            </p:cNvPr>
            <p:cNvSpPr>
              <a:spLocks noChangeArrowheads="1"/>
            </p:cNvSpPr>
            <p:nvPr/>
          </p:nvSpPr>
          <p:spPr bwMode="auto">
            <a:xfrm>
              <a:off x="4752"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4</a:t>
              </a:r>
              <a:r>
                <a:rPr kumimoji="0" lang="en-US" altLang="en-CN" sz="1000" baseline="30000">
                  <a:solidFill>
                    <a:schemeClr val="bg1"/>
                  </a:solidFill>
                </a:rPr>
                <a:t>th</a:t>
              </a:r>
            </a:p>
          </p:txBody>
        </p:sp>
        <p:sp>
          <p:nvSpPr>
            <p:cNvPr id="21569" name="Rectangle 234">
              <a:extLst>
                <a:ext uri="{FF2B5EF4-FFF2-40B4-BE49-F238E27FC236}">
                  <a16:creationId xmlns:a16="http://schemas.microsoft.com/office/drawing/2014/main" id="{5705B4AC-6020-B348-B4BA-E5360E477CA6}"/>
                </a:ext>
              </a:extLst>
            </p:cNvPr>
            <p:cNvSpPr>
              <a:spLocks noChangeArrowheads="1"/>
            </p:cNvSpPr>
            <p:nvPr/>
          </p:nvSpPr>
          <p:spPr bwMode="auto">
            <a:xfrm>
              <a:off x="5136"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V</a:t>
              </a:r>
            </a:p>
          </p:txBody>
        </p:sp>
        <p:sp>
          <p:nvSpPr>
            <p:cNvPr id="21570" name="Rectangle 235">
              <a:extLst>
                <a:ext uri="{FF2B5EF4-FFF2-40B4-BE49-F238E27FC236}">
                  <a16:creationId xmlns:a16="http://schemas.microsoft.com/office/drawing/2014/main" id="{EB00DD76-D274-8B4D-8507-CAFA8D67B73A}"/>
                </a:ext>
              </a:extLst>
            </p:cNvPr>
            <p:cNvSpPr>
              <a:spLocks noChangeArrowheads="1"/>
            </p:cNvSpPr>
            <p:nvPr/>
          </p:nvSpPr>
          <p:spPr bwMode="auto">
            <a:xfrm>
              <a:off x="5136"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W</a:t>
              </a:r>
            </a:p>
          </p:txBody>
        </p:sp>
        <p:sp>
          <p:nvSpPr>
            <p:cNvPr id="21571" name="Rectangle 236">
              <a:extLst>
                <a:ext uri="{FF2B5EF4-FFF2-40B4-BE49-F238E27FC236}">
                  <a16:creationId xmlns:a16="http://schemas.microsoft.com/office/drawing/2014/main" id="{FB192A85-5F02-B349-AAC0-F4A348104AF1}"/>
                </a:ext>
              </a:extLst>
            </p:cNvPr>
            <p:cNvSpPr>
              <a:spLocks noChangeArrowheads="1"/>
            </p:cNvSpPr>
            <p:nvPr/>
          </p:nvSpPr>
          <p:spPr bwMode="auto">
            <a:xfrm>
              <a:off x="5136" y="2688"/>
              <a:ext cx="384" cy="24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000">
                  <a:solidFill>
                    <a:schemeClr val="bg1"/>
                  </a:solidFill>
                </a:rPr>
                <a:t>5</a:t>
              </a:r>
              <a:r>
                <a:rPr kumimoji="0" lang="en-US" altLang="en-CN" sz="1000" baseline="30000">
                  <a:solidFill>
                    <a:schemeClr val="bg1"/>
                  </a:solidFill>
                </a:rPr>
                <a:t>th</a:t>
              </a:r>
            </a:p>
          </p:txBody>
        </p:sp>
        <p:sp>
          <p:nvSpPr>
            <p:cNvPr id="21572" name="Rectangle 237">
              <a:extLst>
                <a:ext uri="{FF2B5EF4-FFF2-40B4-BE49-F238E27FC236}">
                  <a16:creationId xmlns:a16="http://schemas.microsoft.com/office/drawing/2014/main" id="{FF97167B-295C-4644-9587-9525661F7866}"/>
                </a:ext>
              </a:extLst>
            </p:cNvPr>
            <p:cNvSpPr>
              <a:spLocks noChangeArrowheads="1"/>
            </p:cNvSpPr>
            <p:nvPr/>
          </p:nvSpPr>
          <p:spPr bwMode="auto">
            <a:xfrm>
              <a:off x="4752" y="316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V</a:t>
              </a:r>
            </a:p>
          </p:txBody>
        </p:sp>
        <p:sp>
          <p:nvSpPr>
            <p:cNvPr id="21573" name="Rectangle 238">
              <a:extLst>
                <a:ext uri="{FF2B5EF4-FFF2-40B4-BE49-F238E27FC236}">
                  <a16:creationId xmlns:a16="http://schemas.microsoft.com/office/drawing/2014/main" id="{B28C93B5-D7CD-3C49-A5CF-CDFEC052D0AB}"/>
                </a:ext>
              </a:extLst>
            </p:cNvPr>
            <p:cNvSpPr>
              <a:spLocks noChangeArrowheads="1"/>
            </p:cNvSpPr>
            <p:nvPr/>
          </p:nvSpPr>
          <p:spPr bwMode="auto">
            <a:xfrm>
              <a:off x="4752" y="292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Z</a:t>
              </a:r>
            </a:p>
          </p:txBody>
        </p:sp>
        <p:sp>
          <p:nvSpPr>
            <p:cNvPr id="21574" name="Rectangle 239">
              <a:extLst>
                <a:ext uri="{FF2B5EF4-FFF2-40B4-BE49-F238E27FC236}">
                  <a16:creationId xmlns:a16="http://schemas.microsoft.com/office/drawing/2014/main" id="{4D8FE657-3007-454C-9E6F-4CC37D40178B}"/>
                </a:ext>
              </a:extLst>
            </p:cNvPr>
            <p:cNvSpPr>
              <a:spLocks noChangeArrowheads="1"/>
            </p:cNvSpPr>
            <p:nvPr/>
          </p:nvSpPr>
          <p:spPr bwMode="auto">
            <a:xfrm>
              <a:off x="5136"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X</a:t>
              </a:r>
            </a:p>
          </p:txBody>
        </p:sp>
        <p:sp>
          <p:nvSpPr>
            <p:cNvPr id="21575" name="Rectangle 240">
              <a:extLst>
                <a:ext uri="{FF2B5EF4-FFF2-40B4-BE49-F238E27FC236}">
                  <a16:creationId xmlns:a16="http://schemas.microsoft.com/office/drawing/2014/main" id="{C27884AE-5491-DE49-BB86-1DE3BD7F9B16}"/>
                </a:ext>
              </a:extLst>
            </p:cNvPr>
            <p:cNvSpPr>
              <a:spLocks noChangeArrowheads="1"/>
            </p:cNvSpPr>
            <p:nvPr/>
          </p:nvSpPr>
          <p:spPr bwMode="auto">
            <a:xfrm>
              <a:off x="5136"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Y</a:t>
              </a:r>
            </a:p>
          </p:txBody>
        </p:sp>
        <p:sp>
          <p:nvSpPr>
            <p:cNvPr id="21576" name="Rectangle 241">
              <a:extLst>
                <a:ext uri="{FF2B5EF4-FFF2-40B4-BE49-F238E27FC236}">
                  <a16:creationId xmlns:a16="http://schemas.microsoft.com/office/drawing/2014/main" id="{653E53D0-72C5-CF44-8001-0D5481FF4026}"/>
                </a:ext>
              </a:extLst>
            </p:cNvPr>
            <p:cNvSpPr>
              <a:spLocks noChangeArrowheads="1"/>
            </p:cNvSpPr>
            <p:nvPr/>
          </p:nvSpPr>
          <p:spPr bwMode="auto">
            <a:xfrm>
              <a:off x="4752"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Y</a:t>
              </a:r>
            </a:p>
          </p:txBody>
        </p:sp>
        <p:sp>
          <p:nvSpPr>
            <p:cNvPr id="21577" name="Rectangle 242">
              <a:extLst>
                <a:ext uri="{FF2B5EF4-FFF2-40B4-BE49-F238E27FC236}">
                  <a16:creationId xmlns:a16="http://schemas.microsoft.com/office/drawing/2014/main" id="{0F4EE53B-7EA7-DE48-BE6B-2C48D31DCB2A}"/>
                </a:ext>
              </a:extLst>
            </p:cNvPr>
            <p:cNvSpPr>
              <a:spLocks noChangeArrowheads="1"/>
            </p:cNvSpPr>
            <p:nvPr/>
          </p:nvSpPr>
          <p:spPr bwMode="auto">
            <a:xfrm>
              <a:off x="4752" y="364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X</a:t>
              </a:r>
            </a:p>
          </p:txBody>
        </p:sp>
        <p:sp>
          <p:nvSpPr>
            <p:cNvPr id="21578" name="Rectangle 243">
              <a:extLst>
                <a:ext uri="{FF2B5EF4-FFF2-40B4-BE49-F238E27FC236}">
                  <a16:creationId xmlns:a16="http://schemas.microsoft.com/office/drawing/2014/main" id="{11554DC6-14E3-5A42-9CCF-67F8BDEB84BB}"/>
                </a:ext>
              </a:extLst>
            </p:cNvPr>
            <p:cNvSpPr>
              <a:spLocks noChangeArrowheads="1"/>
            </p:cNvSpPr>
            <p:nvPr/>
          </p:nvSpPr>
          <p:spPr bwMode="auto">
            <a:xfrm>
              <a:off x="4752" y="340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W</a:t>
              </a:r>
            </a:p>
          </p:txBody>
        </p:sp>
        <p:sp>
          <p:nvSpPr>
            <p:cNvPr id="21579" name="Rectangle 244">
              <a:extLst>
                <a:ext uri="{FF2B5EF4-FFF2-40B4-BE49-F238E27FC236}">
                  <a16:creationId xmlns:a16="http://schemas.microsoft.com/office/drawing/2014/main" id="{F49B72D9-504C-CE49-86B8-93721E502B22}"/>
                </a:ext>
              </a:extLst>
            </p:cNvPr>
            <p:cNvSpPr>
              <a:spLocks noChangeArrowheads="1"/>
            </p:cNvSpPr>
            <p:nvPr/>
          </p:nvSpPr>
          <p:spPr bwMode="auto">
            <a:xfrm>
              <a:off x="5136" y="3888"/>
              <a:ext cx="384" cy="24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000"/>
                <a:t>Z</a:t>
              </a:r>
            </a:p>
          </p:txBody>
        </p:sp>
      </p:grpSp>
      <p:sp>
        <p:nvSpPr>
          <p:cNvPr id="21509" name="Rectangle 245">
            <a:extLst>
              <a:ext uri="{FF2B5EF4-FFF2-40B4-BE49-F238E27FC236}">
                <a16:creationId xmlns:a16="http://schemas.microsoft.com/office/drawing/2014/main" id="{F32B3788-7125-7B48-B109-3891A76BABCD}"/>
              </a:ext>
            </a:extLst>
          </p:cNvPr>
          <p:cNvSpPr>
            <a:spLocks noChangeArrowheads="1"/>
          </p:cNvSpPr>
          <p:nvPr/>
        </p:nvSpPr>
        <p:spPr bwMode="auto">
          <a:xfrm>
            <a:off x="3657600" y="6248400"/>
            <a:ext cx="21526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en-CN" sz="1200"/>
              <a:t>n(n-1) + 1 proposals required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a:extLst>
              <a:ext uri="{FF2B5EF4-FFF2-40B4-BE49-F238E27FC236}">
                <a16:creationId xmlns:a16="http://schemas.microsoft.com/office/drawing/2014/main" id="{30B28440-8D40-1A49-AED2-C03801023C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E8343A3-0910-3E42-94A5-2B77571553FB}" type="slidenum">
              <a:rPr lang="en-US" altLang="en-CN" sz="800"/>
              <a:pPr/>
              <a:t>53</a:t>
            </a:fld>
            <a:endParaRPr lang="en-US" altLang="en-CN" sz="1400"/>
          </a:p>
        </p:txBody>
      </p:sp>
      <p:sp>
        <p:nvSpPr>
          <p:cNvPr id="23554" name="Rectangle 2">
            <a:extLst>
              <a:ext uri="{FF2B5EF4-FFF2-40B4-BE49-F238E27FC236}">
                <a16:creationId xmlns:a16="http://schemas.microsoft.com/office/drawing/2014/main" id="{DC9898B3-13B9-C845-A570-CE03A3599CFF}"/>
              </a:ext>
            </a:extLst>
          </p:cNvPr>
          <p:cNvSpPr>
            <a:spLocks noGrp="1" noChangeArrowheads="1"/>
          </p:cNvSpPr>
          <p:nvPr>
            <p:ph type="title"/>
          </p:nvPr>
        </p:nvSpPr>
        <p:spPr/>
        <p:txBody>
          <a:bodyPr/>
          <a:lstStyle/>
          <a:p>
            <a:r>
              <a:rPr lang="en-US" altLang="en-CN"/>
              <a:t>Proof of Correctness:  Perfection</a:t>
            </a:r>
          </a:p>
        </p:txBody>
      </p:sp>
      <p:sp>
        <p:nvSpPr>
          <p:cNvPr id="23555" name="Rectangle 3">
            <a:extLst>
              <a:ext uri="{FF2B5EF4-FFF2-40B4-BE49-F238E27FC236}">
                <a16:creationId xmlns:a16="http://schemas.microsoft.com/office/drawing/2014/main" id="{A54EBEDF-9B03-8A42-B3E6-67E978B8407F}"/>
              </a:ext>
            </a:extLst>
          </p:cNvPr>
          <p:cNvSpPr>
            <a:spLocks noGrp="1" noChangeArrowheads="1"/>
          </p:cNvSpPr>
          <p:nvPr>
            <p:ph type="body" idx="1"/>
          </p:nvPr>
        </p:nvSpPr>
        <p:spPr/>
        <p:txBody>
          <a:bodyPr/>
          <a:lstStyle/>
          <a:p>
            <a:r>
              <a:rPr lang="en-US" altLang="en-CN" dirty="0"/>
              <a:t>Claim.  </a:t>
            </a:r>
            <a:r>
              <a:rPr lang="en-US" altLang="en-CN" dirty="0">
                <a:solidFill>
                  <a:schemeClr val="bg2"/>
                </a:solidFill>
              </a:rPr>
              <a:t>All men and women get matched.</a:t>
            </a:r>
          </a:p>
          <a:p>
            <a:r>
              <a:rPr lang="en-US" altLang="en-CN" dirty="0"/>
              <a:t>Pf.</a:t>
            </a:r>
            <a:r>
              <a:rPr lang="en-US" altLang="en-CN" dirty="0">
                <a:solidFill>
                  <a:schemeClr val="bg2"/>
                </a:solidFill>
              </a:rPr>
              <a:t>  </a:t>
            </a:r>
            <a:r>
              <a:rPr lang="en-US" altLang="en-CN" dirty="0">
                <a:solidFill>
                  <a:schemeClr val="hlink"/>
                </a:solidFill>
              </a:rPr>
              <a:t>(by contradiction)</a:t>
            </a:r>
            <a:endParaRPr lang="en-US" altLang="en-CN" dirty="0">
              <a:solidFill>
                <a:schemeClr val="bg2"/>
              </a:solidFill>
            </a:endParaRPr>
          </a:p>
          <a:p>
            <a:pPr lvl="1"/>
            <a:r>
              <a:rPr lang="en-US" altLang="en-CN" dirty="0">
                <a:solidFill>
                  <a:schemeClr val="bg2"/>
                </a:solidFill>
              </a:rPr>
              <a:t>Suppose, for sake of contradiction, that Z is not matched upon termination of algorithm.</a:t>
            </a:r>
          </a:p>
          <a:p>
            <a:pPr lvl="1"/>
            <a:r>
              <a:rPr lang="en-US" altLang="en-CN" dirty="0"/>
              <a:t>Then some woman, say A, is not matched upon termination.</a:t>
            </a:r>
          </a:p>
          <a:p>
            <a:pPr lvl="1"/>
            <a:r>
              <a:rPr lang="en-US" altLang="en-CN" dirty="0"/>
              <a:t>By Observation 2, A was never proposed to.</a:t>
            </a:r>
          </a:p>
          <a:p>
            <a:pPr lvl="1"/>
            <a:r>
              <a:rPr lang="en-US" altLang="en-CN" dirty="0"/>
              <a:t>But, Z proposes to everyone, since he ends up unmatched.  </a:t>
            </a:r>
            <a:r>
              <a:rPr lang="en-US" altLang="en-CN" dirty="0">
                <a:cs typeface="Lucida Grande" panose="020B0600040502020204" pitchFamily="34"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a:extLst>
              <a:ext uri="{FF2B5EF4-FFF2-40B4-BE49-F238E27FC236}">
                <a16:creationId xmlns:a16="http://schemas.microsoft.com/office/drawing/2014/main" id="{E52D7BF2-DB8E-5F40-A090-007B86C615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B30C351-1568-2E4C-847B-380C2039E06D}" type="slidenum">
              <a:rPr lang="en-US" altLang="en-CN" sz="800"/>
              <a:pPr/>
              <a:t>54</a:t>
            </a:fld>
            <a:endParaRPr lang="en-US" altLang="en-CN" sz="1400"/>
          </a:p>
        </p:txBody>
      </p:sp>
      <p:sp>
        <p:nvSpPr>
          <p:cNvPr id="25602" name="Rectangle 2">
            <a:extLst>
              <a:ext uri="{FF2B5EF4-FFF2-40B4-BE49-F238E27FC236}">
                <a16:creationId xmlns:a16="http://schemas.microsoft.com/office/drawing/2014/main" id="{318C587E-8F3F-CE49-AE3C-7799FE51BC7B}"/>
              </a:ext>
            </a:extLst>
          </p:cNvPr>
          <p:cNvSpPr>
            <a:spLocks noGrp="1" noChangeArrowheads="1"/>
          </p:cNvSpPr>
          <p:nvPr>
            <p:ph type="title"/>
          </p:nvPr>
        </p:nvSpPr>
        <p:spPr/>
        <p:txBody>
          <a:bodyPr/>
          <a:lstStyle/>
          <a:p>
            <a:r>
              <a:rPr lang="en-US" altLang="en-CN"/>
              <a:t>Proof of Correctness:  Stability</a:t>
            </a:r>
          </a:p>
        </p:txBody>
      </p:sp>
      <p:sp>
        <p:nvSpPr>
          <p:cNvPr id="25603" name="Rectangle 3">
            <a:extLst>
              <a:ext uri="{FF2B5EF4-FFF2-40B4-BE49-F238E27FC236}">
                <a16:creationId xmlns:a16="http://schemas.microsoft.com/office/drawing/2014/main" id="{C625BDDA-435C-5845-8C39-78DFAB21A6ED}"/>
              </a:ext>
            </a:extLst>
          </p:cNvPr>
          <p:cNvSpPr>
            <a:spLocks noGrp="1" noChangeArrowheads="1"/>
          </p:cNvSpPr>
          <p:nvPr>
            <p:ph type="body" idx="1"/>
          </p:nvPr>
        </p:nvSpPr>
        <p:spPr/>
        <p:txBody>
          <a:bodyPr/>
          <a:lstStyle/>
          <a:p>
            <a:r>
              <a:rPr lang="en-US" altLang="en-CN" dirty="0"/>
              <a:t>Claim.  </a:t>
            </a:r>
            <a:r>
              <a:rPr lang="en-US" altLang="en-CN" dirty="0">
                <a:solidFill>
                  <a:schemeClr val="bg2"/>
                </a:solidFill>
              </a:rPr>
              <a:t>No unstable pairs.</a:t>
            </a:r>
          </a:p>
          <a:p>
            <a:r>
              <a:rPr lang="en-US" altLang="en-CN" dirty="0"/>
              <a:t>Pf.</a:t>
            </a:r>
            <a:r>
              <a:rPr lang="en-US" altLang="en-CN" dirty="0">
                <a:solidFill>
                  <a:schemeClr val="bg2"/>
                </a:solidFill>
              </a:rPr>
              <a:t>  </a:t>
            </a:r>
            <a:r>
              <a:rPr lang="en-US" altLang="en-CN" dirty="0">
                <a:solidFill>
                  <a:schemeClr val="hlink"/>
                </a:solidFill>
              </a:rPr>
              <a:t>(by contradiction)</a:t>
            </a:r>
          </a:p>
          <a:p>
            <a:pPr lvl="1"/>
            <a:r>
              <a:rPr lang="en-US" altLang="en-CN" dirty="0"/>
              <a:t>Suppose A-Z is an unstable pair:  each prefers each other to partner in Gale-Shapley matching S*.</a:t>
            </a:r>
          </a:p>
          <a:p>
            <a:pPr lvl="1"/>
            <a:endParaRPr lang="en-US" altLang="en-CN" dirty="0"/>
          </a:p>
          <a:p>
            <a:pPr lvl="1"/>
            <a:r>
              <a:rPr lang="en-US" altLang="en-CN" dirty="0"/>
              <a:t>Case 1:  Z never proposed to A.</a:t>
            </a:r>
            <a:br>
              <a:rPr lang="en-US" altLang="en-CN" dirty="0"/>
            </a:br>
            <a:r>
              <a:rPr lang="en-US" altLang="en-CN" dirty="0"/>
              <a:t>  </a:t>
            </a:r>
            <a:r>
              <a:rPr lang="en-US" altLang="en-CN" dirty="0">
                <a:sym typeface="Symbol" pitchFamily="2" charset="2"/>
              </a:rPr>
              <a:t>  </a:t>
            </a:r>
            <a:r>
              <a:rPr lang="en-US" altLang="en-CN" dirty="0"/>
              <a:t>Z prefers his GS partner to A. </a:t>
            </a:r>
            <a:br>
              <a:rPr lang="en-US" altLang="en-CN" dirty="0"/>
            </a:br>
            <a:r>
              <a:rPr lang="en-US" altLang="en-CN" dirty="0"/>
              <a:t>  </a:t>
            </a:r>
            <a:r>
              <a:rPr lang="en-US" altLang="en-CN" dirty="0">
                <a:sym typeface="Symbol" pitchFamily="2" charset="2"/>
              </a:rPr>
              <a:t>  A-Z</a:t>
            </a:r>
            <a:r>
              <a:rPr lang="en-US" altLang="en-CN" dirty="0"/>
              <a:t> is stable.</a:t>
            </a:r>
          </a:p>
          <a:p>
            <a:pPr lvl="1"/>
            <a:endParaRPr lang="en-US" altLang="en-CN" dirty="0"/>
          </a:p>
          <a:p>
            <a:pPr lvl="1"/>
            <a:r>
              <a:rPr lang="en-US" altLang="en-CN" dirty="0"/>
              <a:t>Case 2:  Z proposed to A.</a:t>
            </a:r>
            <a:br>
              <a:rPr lang="en-US" altLang="en-CN" dirty="0"/>
            </a:br>
            <a:r>
              <a:rPr lang="en-US" altLang="en-CN" dirty="0"/>
              <a:t>  </a:t>
            </a:r>
            <a:r>
              <a:rPr lang="en-US" altLang="en-CN" dirty="0">
                <a:sym typeface="Symbol" pitchFamily="2" charset="2"/>
              </a:rPr>
              <a:t></a:t>
            </a:r>
            <a:r>
              <a:rPr lang="en-US" altLang="en-CN" dirty="0"/>
              <a:t>  A rejected Z (right away or later)</a:t>
            </a:r>
            <a:br>
              <a:rPr lang="en-US" altLang="en-CN" dirty="0"/>
            </a:br>
            <a:r>
              <a:rPr lang="en-US" altLang="en-CN" dirty="0"/>
              <a:t>  </a:t>
            </a:r>
            <a:r>
              <a:rPr lang="en-US" altLang="en-CN" dirty="0">
                <a:sym typeface="Symbol" pitchFamily="2" charset="2"/>
              </a:rPr>
              <a:t></a:t>
            </a:r>
            <a:r>
              <a:rPr lang="en-US" altLang="en-CN" dirty="0"/>
              <a:t>  A prefers her GS partner to Z.</a:t>
            </a:r>
            <a:br>
              <a:rPr lang="en-US" altLang="en-CN" dirty="0"/>
            </a:br>
            <a:r>
              <a:rPr lang="en-US" altLang="en-CN" dirty="0"/>
              <a:t>  </a:t>
            </a:r>
            <a:r>
              <a:rPr lang="en-US" altLang="en-CN" dirty="0">
                <a:sym typeface="Symbol" pitchFamily="2" charset="2"/>
              </a:rPr>
              <a:t></a:t>
            </a:r>
            <a:r>
              <a:rPr lang="en-US" altLang="en-CN" dirty="0"/>
              <a:t>  A-Z is stable.</a:t>
            </a:r>
          </a:p>
          <a:p>
            <a:pPr lvl="1"/>
            <a:endParaRPr lang="en-US" altLang="en-CN" dirty="0">
              <a:solidFill>
                <a:srgbClr val="990033"/>
              </a:solidFill>
            </a:endParaRPr>
          </a:p>
          <a:p>
            <a:pPr lvl="1"/>
            <a:r>
              <a:rPr lang="en-US" altLang="en-CN" dirty="0"/>
              <a:t>In either case A-Z is stable, a contradiction.  </a:t>
            </a:r>
            <a:r>
              <a:rPr lang="en-US" altLang="en-CN" dirty="0">
                <a:cs typeface="Lucida Grande" panose="020B0600040502020204" pitchFamily="34" charset="0"/>
              </a:rPr>
              <a:t>▪</a:t>
            </a:r>
            <a:endParaRPr lang="en-US" altLang="en-CN" dirty="0"/>
          </a:p>
        </p:txBody>
      </p:sp>
      <p:sp>
        <p:nvSpPr>
          <p:cNvPr id="25604" name="Rectangle 4">
            <a:extLst>
              <a:ext uri="{FF2B5EF4-FFF2-40B4-BE49-F238E27FC236}">
                <a16:creationId xmlns:a16="http://schemas.microsoft.com/office/drawing/2014/main" id="{66B24728-4295-D048-B4AB-5A80FC213445}"/>
              </a:ext>
            </a:extLst>
          </p:cNvPr>
          <p:cNvSpPr>
            <a:spLocks noChangeArrowheads="1"/>
          </p:cNvSpPr>
          <p:nvPr/>
        </p:nvSpPr>
        <p:spPr bwMode="auto">
          <a:xfrm>
            <a:off x="7042150" y="3254375"/>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dirty="0"/>
              <a:t>B-Z</a:t>
            </a:r>
          </a:p>
        </p:txBody>
      </p:sp>
      <p:sp>
        <p:nvSpPr>
          <p:cNvPr id="25605" name="Rectangle 5">
            <a:extLst>
              <a:ext uri="{FF2B5EF4-FFF2-40B4-BE49-F238E27FC236}">
                <a16:creationId xmlns:a16="http://schemas.microsoft.com/office/drawing/2014/main" id="{614E6738-A278-AC4E-9158-79EB0BC8629B}"/>
              </a:ext>
            </a:extLst>
          </p:cNvPr>
          <p:cNvSpPr>
            <a:spLocks noChangeArrowheads="1"/>
          </p:cNvSpPr>
          <p:nvPr/>
        </p:nvSpPr>
        <p:spPr bwMode="auto">
          <a:xfrm>
            <a:off x="7042150" y="2873375"/>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dirty="0"/>
              <a:t>A-Y</a:t>
            </a:r>
          </a:p>
        </p:txBody>
      </p:sp>
      <p:sp>
        <p:nvSpPr>
          <p:cNvPr id="25606" name="Rectangle 6">
            <a:extLst>
              <a:ext uri="{FF2B5EF4-FFF2-40B4-BE49-F238E27FC236}">
                <a16:creationId xmlns:a16="http://schemas.microsoft.com/office/drawing/2014/main" id="{FE73CE3C-C658-A94D-B23F-B07C4009477B}"/>
              </a:ext>
            </a:extLst>
          </p:cNvPr>
          <p:cNvSpPr>
            <a:spLocks noChangeArrowheads="1"/>
          </p:cNvSpPr>
          <p:nvPr/>
        </p:nvSpPr>
        <p:spPr bwMode="auto">
          <a:xfrm>
            <a:off x="7042150" y="2492375"/>
            <a:ext cx="1600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a:t>S*</a:t>
            </a:r>
          </a:p>
        </p:txBody>
      </p:sp>
      <p:sp>
        <p:nvSpPr>
          <p:cNvPr id="25607" name="Rectangle 7">
            <a:extLst>
              <a:ext uri="{FF2B5EF4-FFF2-40B4-BE49-F238E27FC236}">
                <a16:creationId xmlns:a16="http://schemas.microsoft.com/office/drawing/2014/main" id="{16DB6847-2AB6-A14D-B777-4D7E1511192E}"/>
              </a:ext>
            </a:extLst>
          </p:cNvPr>
          <p:cNvSpPr>
            <a:spLocks noChangeArrowheads="1"/>
          </p:cNvSpPr>
          <p:nvPr/>
        </p:nvSpPr>
        <p:spPr bwMode="auto">
          <a:xfrm>
            <a:off x="7042150" y="3635375"/>
            <a:ext cx="1600200" cy="3810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a:t>. . .</a:t>
            </a:r>
          </a:p>
        </p:txBody>
      </p:sp>
      <p:sp>
        <p:nvSpPr>
          <p:cNvPr id="25608" name="Text Box 8">
            <a:extLst>
              <a:ext uri="{FF2B5EF4-FFF2-40B4-BE49-F238E27FC236}">
                <a16:creationId xmlns:a16="http://schemas.microsoft.com/office/drawing/2014/main" id="{36C975ED-558A-2E4B-A6B0-9D3E08C2A24C}"/>
              </a:ext>
            </a:extLst>
          </p:cNvPr>
          <p:cNvSpPr txBox="1">
            <a:spLocks noChangeArrowheads="1"/>
          </p:cNvSpPr>
          <p:nvPr/>
        </p:nvSpPr>
        <p:spPr bwMode="auto">
          <a:xfrm>
            <a:off x="4975225" y="2478088"/>
            <a:ext cx="18034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a:t>men propose in decreasing</a:t>
            </a:r>
            <a:br>
              <a:rPr lang="en-US" altLang="en-CN" sz="1200"/>
            </a:br>
            <a:r>
              <a:rPr lang="en-US" altLang="en-CN" sz="1200"/>
              <a:t>order of preference</a:t>
            </a:r>
          </a:p>
        </p:txBody>
      </p:sp>
      <p:sp>
        <p:nvSpPr>
          <p:cNvPr id="25609" name="Line 9">
            <a:extLst>
              <a:ext uri="{FF2B5EF4-FFF2-40B4-BE49-F238E27FC236}">
                <a16:creationId xmlns:a16="http://schemas.microsoft.com/office/drawing/2014/main" id="{3F3D7A7F-322A-4E43-9A4C-8648D48A3926}"/>
              </a:ext>
            </a:extLst>
          </p:cNvPr>
          <p:cNvSpPr>
            <a:spLocks noChangeShapeType="1"/>
          </p:cNvSpPr>
          <p:nvPr/>
        </p:nvSpPr>
        <p:spPr bwMode="auto">
          <a:xfrm flipH="1">
            <a:off x="4754563" y="2790825"/>
            <a:ext cx="150812" cy="1651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
        <p:nvSpPr>
          <p:cNvPr id="25610" name="Text Box 10">
            <a:extLst>
              <a:ext uri="{FF2B5EF4-FFF2-40B4-BE49-F238E27FC236}">
                <a16:creationId xmlns:a16="http://schemas.microsoft.com/office/drawing/2014/main" id="{3E4BD113-B37E-4D48-8CF0-4B5599C68026}"/>
              </a:ext>
            </a:extLst>
          </p:cNvPr>
          <p:cNvSpPr txBox="1">
            <a:spLocks noChangeArrowheads="1"/>
          </p:cNvSpPr>
          <p:nvPr/>
        </p:nvSpPr>
        <p:spPr bwMode="auto">
          <a:xfrm>
            <a:off x="5435600" y="4660900"/>
            <a:ext cx="13970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1600">
                <a:solidFill>
                  <a:schemeClr val="tx1"/>
                </a:solidFill>
                <a:latin typeface="Comic Sans MS" panose="030F0902030302020204" pitchFamily="66" charset="0"/>
              </a:defRPr>
            </a:lvl1pPr>
            <a:lvl2pPr marL="742950" indent="-285750" defTabSz="1019175">
              <a:defRPr kumimoji="1" sz="1600">
                <a:solidFill>
                  <a:schemeClr val="tx1"/>
                </a:solidFill>
                <a:latin typeface="Comic Sans MS" panose="030F0902030302020204" pitchFamily="66" charset="0"/>
              </a:defRPr>
            </a:lvl2pPr>
            <a:lvl3pPr marL="1143000" indent="-228600" defTabSz="1019175">
              <a:defRPr kumimoji="1" sz="1600">
                <a:solidFill>
                  <a:schemeClr val="tx1"/>
                </a:solidFill>
                <a:latin typeface="Comic Sans MS" panose="030F0902030302020204" pitchFamily="66" charset="0"/>
              </a:defRPr>
            </a:lvl3pPr>
            <a:lvl4pPr marL="1600200" indent="-228600" defTabSz="1019175">
              <a:defRPr kumimoji="1" sz="1600">
                <a:solidFill>
                  <a:schemeClr val="tx1"/>
                </a:solidFill>
                <a:latin typeface="Comic Sans MS" panose="030F0902030302020204" pitchFamily="66" charset="0"/>
              </a:defRPr>
            </a:lvl4pPr>
            <a:lvl5pPr marL="2057400" indent="-228600" defTabSz="1019175">
              <a:defRPr kumimoji="1" sz="1600">
                <a:solidFill>
                  <a:schemeClr val="tx1"/>
                </a:solidFill>
                <a:latin typeface="Comic Sans MS" panose="030F0902030302020204" pitchFamily="66" charset="0"/>
              </a:defRPr>
            </a:lvl5pPr>
            <a:lvl6pPr marL="25146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defTabSz="1019175" eaLnBrk="0" fontAlgn="base" hangingPunct="0">
              <a:spcBef>
                <a:spcPct val="0"/>
              </a:spcBef>
              <a:spcAft>
                <a:spcPct val="0"/>
              </a:spcAft>
              <a:defRPr kumimoji="1" sz="1600">
                <a:solidFill>
                  <a:schemeClr val="tx1"/>
                </a:solidFill>
                <a:latin typeface="Comic Sans MS" panose="030F0902030302020204" pitchFamily="66" charset="0"/>
              </a:defRPr>
            </a:lvl9pPr>
          </a:lstStyle>
          <a:p>
            <a:pPr>
              <a:spcBef>
                <a:spcPct val="50000"/>
              </a:spcBef>
            </a:pPr>
            <a:r>
              <a:rPr lang="en-US" altLang="en-CN" sz="1200" dirty="0"/>
              <a:t>women only trade up</a:t>
            </a:r>
          </a:p>
        </p:txBody>
      </p:sp>
      <p:sp>
        <p:nvSpPr>
          <p:cNvPr id="25611" name="Line 11">
            <a:extLst>
              <a:ext uri="{FF2B5EF4-FFF2-40B4-BE49-F238E27FC236}">
                <a16:creationId xmlns:a16="http://schemas.microsoft.com/office/drawing/2014/main" id="{8B1D31F3-3D8F-FD40-AB41-14D3E400E93A}"/>
              </a:ext>
            </a:extLst>
          </p:cNvPr>
          <p:cNvSpPr>
            <a:spLocks noChangeShapeType="1"/>
          </p:cNvSpPr>
          <p:nvPr/>
        </p:nvSpPr>
        <p:spPr bwMode="auto">
          <a:xfrm flipH="1" flipV="1">
            <a:off x="5092700" y="4779963"/>
            <a:ext cx="250825" cy="31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a:extLst>
              <a:ext uri="{FF2B5EF4-FFF2-40B4-BE49-F238E27FC236}">
                <a16:creationId xmlns:a16="http://schemas.microsoft.com/office/drawing/2014/main" id="{10A952DD-1076-E743-8BA9-046DDE86E40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F1AF5F61-7F37-E243-A021-21DF6C28BB90}" type="slidenum">
              <a:rPr lang="en-US" altLang="en-CN" sz="800"/>
              <a:pPr/>
              <a:t>55</a:t>
            </a:fld>
            <a:endParaRPr lang="en-US" altLang="en-CN" sz="1400"/>
          </a:p>
        </p:txBody>
      </p:sp>
      <p:sp>
        <p:nvSpPr>
          <p:cNvPr id="27650" name="Rectangle 2">
            <a:extLst>
              <a:ext uri="{FF2B5EF4-FFF2-40B4-BE49-F238E27FC236}">
                <a16:creationId xmlns:a16="http://schemas.microsoft.com/office/drawing/2014/main" id="{3D1D40C8-35D7-3E48-BEEA-2254218FEA41}"/>
              </a:ext>
            </a:extLst>
          </p:cNvPr>
          <p:cNvSpPr>
            <a:spLocks noGrp="1" noChangeArrowheads="1"/>
          </p:cNvSpPr>
          <p:nvPr>
            <p:ph type="title"/>
          </p:nvPr>
        </p:nvSpPr>
        <p:spPr/>
        <p:txBody>
          <a:bodyPr/>
          <a:lstStyle/>
          <a:p>
            <a:r>
              <a:rPr lang="en-US" altLang="en-CN"/>
              <a:t>Summary</a:t>
            </a:r>
          </a:p>
        </p:txBody>
      </p:sp>
      <p:sp>
        <p:nvSpPr>
          <p:cNvPr id="27651" name="Rectangle 3">
            <a:extLst>
              <a:ext uri="{FF2B5EF4-FFF2-40B4-BE49-F238E27FC236}">
                <a16:creationId xmlns:a16="http://schemas.microsoft.com/office/drawing/2014/main" id="{8692B2C9-AAAC-1B48-8BA0-F4CA631FBD86}"/>
              </a:ext>
            </a:extLst>
          </p:cNvPr>
          <p:cNvSpPr>
            <a:spLocks noGrp="1" noChangeArrowheads="1"/>
          </p:cNvSpPr>
          <p:nvPr>
            <p:ph type="body" idx="1"/>
          </p:nvPr>
        </p:nvSpPr>
        <p:spPr/>
        <p:txBody>
          <a:bodyPr/>
          <a:lstStyle/>
          <a:p>
            <a:r>
              <a:rPr lang="en-US" altLang="en-CN"/>
              <a:t>Stable matching problem.  </a:t>
            </a:r>
            <a:r>
              <a:rPr lang="en-US" altLang="en-CN">
                <a:solidFill>
                  <a:schemeClr val="tx1"/>
                </a:solidFill>
              </a:rPr>
              <a:t>Given n men and n women, and their preferences, find a stable matching if one exists.</a:t>
            </a:r>
          </a:p>
          <a:p>
            <a:endParaRPr lang="en-US" altLang="en-CN"/>
          </a:p>
          <a:p>
            <a:r>
              <a:rPr lang="en-US" altLang="en-CN"/>
              <a:t>Gale-Shapley algorithm.  </a:t>
            </a:r>
            <a:r>
              <a:rPr lang="en-US" altLang="en-CN">
                <a:solidFill>
                  <a:schemeClr val="tx1"/>
                </a:solidFill>
              </a:rPr>
              <a:t>Guarantees to find a stable matching for </a:t>
            </a:r>
            <a:r>
              <a:rPr lang="en-US" altLang="en-CN">
                <a:solidFill>
                  <a:schemeClr val="accent1"/>
                </a:solidFill>
              </a:rPr>
              <a:t>any</a:t>
            </a:r>
            <a:r>
              <a:rPr lang="en-US" altLang="en-CN">
                <a:solidFill>
                  <a:schemeClr val="tx1"/>
                </a:solidFill>
              </a:rPr>
              <a:t> problem instance.</a:t>
            </a:r>
          </a:p>
          <a:p>
            <a:endParaRPr lang="en-US" altLang="en-CN">
              <a:solidFill>
                <a:schemeClr val="tx1"/>
              </a:solidFill>
            </a:endParaRPr>
          </a:p>
          <a:p>
            <a:r>
              <a:rPr lang="en-US" altLang="en-CN"/>
              <a:t>Q. </a:t>
            </a:r>
            <a:r>
              <a:rPr lang="en-US" altLang="en-CN">
                <a:solidFill>
                  <a:schemeClr val="tx1"/>
                </a:solidFill>
              </a:rPr>
              <a:t>  How to implement GS algorithm efficiently?</a:t>
            </a:r>
          </a:p>
          <a:p>
            <a:endParaRPr lang="en-US" altLang="en-CN"/>
          </a:p>
          <a:p>
            <a:r>
              <a:rPr lang="en-US" altLang="en-CN"/>
              <a:t>Q. </a:t>
            </a:r>
            <a:r>
              <a:rPr lang="en-US" altLang="en-CN">
                <a:solidFill>
                  <a:schemeClr val="tx1"/>
                </a:solidFill>
              </a:rPr>
              <a:t>  If there are multiple stable matchings, which one does GS find?</a:t>
            </a:r>
          </a:p>
          <a:p>
            <a:endParaRPr lang="en-US" altLang="en-CN">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a:extLst>
              <a:ext uri="{FF2B5EF4-FFF2-40B4-BE49-F238E27FC236}">
                <a16:creationId xmlns:a16="http://schemas.microsoft.com/office/drawing/2014/main" id="{7A1B41BA-60F6-7A40-BD00-AD97E9F2C7C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F3EB59F1-4A32-7E4E-9BF1-959163657193}" type="slidenum">
              <a:rPr lang="en-US" altLang="en-CN" sz="800"/>
              <a:pPr/>
              <a:t>56</a:t>
            </a:fld>
            <a:endParaRPr lang="en-US" altLang="en-CN" sz="1400"/>
          </a:p>
        </p:txBody>
      </p:sp>
      <p:sp>
        <p:nvSpPr>
          <p:cNvPr id="29698" name="Rectangle 2">
            <a:extLst>
              <a:ext uri="{FF2B5EF4-FFF2-40B4-BE49-F238E27FC236}">
                <a16:creationId xmlns:a16="http://schemas.microsoft.com/office/drawing/2014/main" id="{AEB0B729-4F4B-C948-BAFF-8B6DE0317E07}"/>
              </a:ext>
            </a:extLst>
          </p:cNvPr>
          <p:cNvSpPr>
            <a:spLocks noGrp="1" noChangeArrowheads="1"/>
          </p:cNvSpPr>
          <p:nvPr>
            <p:ph type="title"/>
          </p:nvPr>
        </p:nvSpPr>
        <p:spPr/>
        <p:txBody>
          <a:bodyPr/>
          <a:lstStyle/>
          <a:p>
            <a:r>
              <a:rPr lang="en-US" altLang="en-CN"/>
              <a:t>Efficient Implementation</a:t>
            </a:r>
          </a:p>
        </p:txBody>
      </p:sp>
      <p:sp>
        <p:nvSpPr>
          <p:cNvPr id="29699" name="Rectangle 3">
            <a:extLst>
              <a:ext uri="{FF2B5EF4-FFF2-40B4-BE49-F238E27FC236}">
                <a16:creationId xmlns:a16="http://schemas.microsoft.com/office/drawing/2014/main" id="{D60E7ACF-1A1F-AB47-9A77-CB7647BAA8B9}"/>
              </a:ext>
            </a:extLst>
          </p:cNvPr>
          <p:cNvSpPr>
            <a:spLocks noGrp="1" noChangeArrowheads="1"/>
          </p:cNvSpPr>
          <p:nvPr>
            <p:ph type="body" idx="1"/>
          </p:nvPr>
        </p:nvSpPr>
        <p:spPr/>
        <p:txBody>
          <a:bodyPr/>
          <a:lstStyle/>
          <a:p>
            <a:r>
              <a:rPr lang="en-US" altLang="en-CN"/>
              <a:t>Efficient implementation.  </a:t>
            </a:r>
            <a:r>
              <a:rPr lang="en-US" altLang="en-CN">
                <a:solidFill>
                  <a:schemeClr val="tx1"/>
                </a:solidFill>
              </a:rPr>
              <a:t>We describe O(n</a:t>
            </a:r>
            <a:r>
              <a:rPr lang="en-US" altLang="en-CN" baseline="30000">
                <a:solidFill>
                  <a:schemeClr val="tx1"/>
                </a:solidFill>
              </a:rPr>
              <a:t>2</a:t>
            </a:r>
            <a:r>
              <a:rPr lang="en-US" altLang="en-CN">
                <a:solidFill>
                  <a:schemeClr val="tx1"/>
                </a:solidFill>
              </a:rPr>
              <a:t>) time implementation.</a:t>
            </a:r>
          </a:p>
          <a:p>
            <a:endParaRPr lang="en-US" altLang="en-CN"/>
          </a:p>
          <a:p>
            <a:r>
              <a:rPr lang="en-US" altLang="en-CN"/>
              <a:t>Representing men and women.</a:t>
            </a:r>
          </a:p>
          <a:p>
            <a:pPr lvl="1"/>
            <a:r>
              <a:rPr lang="en-US" altLang="en-CN"/>
              <a:t>Assume men are named 1, …, n.</a:t>
            </a:r>
          </a:p>
          <a:p>
            <a:pPr lvl="1"/>
            <a:r>
              <a:rPr lang="en-US" altLang="en-CN"/>
              <a:t>Assume women are named 1', …, n'.</a:t>
            </a:r>
          </a:p>
          <a:p>
            <a:endParaRPr lang="en-US" altLang="en-CN"/>
          </a:p>
          <a:p>
            <a:r>
              <a:rPr lang="en-US" altLang="en-CN"/>
              <a:t>Engagements.</a:t>
            </a:r>
          </a:p>
          <a:p>
            <a:pPr lvl="1"/>
            <a:r>
              <a:rPr lang="en-US" altLang="en-CN"/>
              <a:t>Maintain a list of free men, e.g., in a queue.</a:t>
            </a:r>
          </a:p>
          <a:p>
            <a:pPr lvl="1"/>
            <a:r>
              <a:rPr lang="en-US" altLang="en-CN"/>
              <a:t>Maintain two arrays </a:t>
            </a:r>
            <a:r>
              <a:rPr lang="en-US" altLang="en-CN" sz="1600">
                <a:latin typeface="Courier New" panose="02070309020205020404" pitchFamily="49" charset="0"/>
              </a:rPr>
              <a:t>wife[m]</a:t>
            </a:r>
            <a:r>
              <a:rPr lang="en-US" altLang="en-CN"/>
              <a:t>, and </a:t>
            </a:r>
            <a:r>
              <a:rPr lang="en-US" altLang="en-CN" sz="1600">
                <a:latin typeface="Courier New" panose="02070309020205020404" pitchFamily="49" charset="0"/>
              </a:rPr>
              <a:t>husband[w]</a:t>
            </a:r>
            <a:r>
              <a:rPr lang="en-US" altLang="en-CN"/>
              <a:t>.</a:t>
            </a:r>
          </a:p>
          <a:p>
            <a:pPr lvl="2"/>
            <a:r>
              <a:rPr lang="en-US" altLang="en-CN"/>
              <a:t>set entry to </a:t>
            </a:r>
            <a:r>
              <a:rPr lang="en-US" altLang="en-CN" sz="1600">
                <a:latin typeface="Courier New" panose="02070309020205020404" pitchFamily="49" charset="0"/>
                <a:sym typeface="Symbol" pitchFamily="2" charset="2"/>
              </a:rPr>
              <a:t>0</a:t>
            </a:r>
            <a:r>
              <a:rPr lang="en-US" altLang="en-CN"/>
              <a:t> if unmatched</a:t>
            </a:r>
          </a:p>
          <a:p>
            <a:pPr lvl="2"/>
            <a:r>
              <a:rPr lang="en-US" altLang="en-CN"/>
              <a:t>if m matched to w then </a:t>
            </a:r>
            <a:r>
              <a:rPr lang="en-US" altLang="en-CN" sz="1600">
                <a:latin typeface="Courier New" panose="02070309020205020404" pitchFamily="49" charset="0"/>
              </a:rPr>
              <a:t>wife[m]=w</a:t>
            </a:r>
            <a:r>
              <a:rPr lang="en-US" altLang="en-CN" sz="1600">
                <a:latin typeface="Courier New" panose="02070309020205020404" pitchFamily="49" charset="0"/>
                <a:sym typeface="Symbol" pitchFamily="2" charset="2"/>
              </a:rPr>
              <a:t> </a:t>
            </a:r>
            <a:r>
              <a:rPr lang="en-US" altLang="en-CN"/>
              <a:t>and </a:t>
            </a:r>
            <a:r>
              <a:rPr lang="en-US" altLang="en-CN" sz="1600">
                <a:latin typeface="Courier New" panose="02070309020205020404" pitchFamily="49" charset="0"/>
              </a:rPr>
              <a:t>husband[w]=m</a:t>
            </a:r>
            <a:endParaRPr lang="en-US" altLang="en-CN" sz="1600">
              <a:latin typeface="Courier New" panose="02070309020205020404" pitchFamily="49" charset="0"/>
              <a:sym typeface="Symbol" pitchFamily="2" charset="2"/>
            </a:endParaRPr>
          </a:p>
          <a:p>
            <a:endParaRPr lang="en-US" altLang="en-CN"/>
          </a:p>
          <a:p>
            <a:r>
              <a:rPr lang="en-US" altLang="en-CN"/>
              <a:t>Men proposing.</a:t>
            </a:r>
          </a:p>
          <a:p>
            <a:pPr lvl="1"/>
            <a:r>
              <a:rPr lang="en-US" altLang="en-CN"/>
              <a:t>For each man, maintain a list of women, ordered by preference.</a:t>
            </a:r>
          </a:p>
          <a:p>
            <a:pPr lvl="1"/>
            <a:r>
              <a:rPr lang="en-US" altLang="en-CN"/>
              <a:t>Maintain an array </a:t>
            </a:r>
            <a:r>
              <a:rPr lang="en-US" altLang="en-CN" sz="1600">
                <a:latin typeface="Courier New" panose="02070309020205020404" pitchFamily="49" charset="0"/>
              </a:rPr>
              <a:t>count[m]</a:t>
            </a:r>
            <a:r>
              <a:rPr lang="en-US" altLang="en-CN"/>
              <a:t> that counts the number of proposals made by man </a:t>
            </a:r>
            <a:r>
              <a:rPr lang="en-US" altLang="en-CN" sz="1600">
                <a:latin typeface="Courier New" panose="02070309020205020404" pitchFamily="49" charset="0"/>
              </a:rPr>
              <a:t>m</a:t>
            </a:r>
            <a:r>
              <a:rPr lang="en-US" altLang="en-CN"/>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a:extLst>
              <a:ext uri="{FF2B5EF4-FFF2-40B4-BE49-F238E27FC236}">
                <a16:creationId xmlns:a16="http://schemas.microsoft.com/office/drawing/2014/main" id="{E1BD6C13-F7C8-864D-AD37-D8A738EC9B4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5C697E5D-7D9D-354F-BB53-5A86F23203C8}" type="slidenum">
              <a:rPr lang="en-US" altLang="en-CN" sz="800"/>
              <a:pPr/>
              <a:t>57</a:t>
            </a:fld>
            <a:endParaRPr lang="en-US" altLang="en-CN" sz="1400"/>
          </a:p>
        </p:txBody>
      </p:sp>
      <p:sp>
        <p:nvSpPr>
          <p:cNvPr id="31746" name="Rectangle 2">
            <a:extLst>
              <a:ext uri="{FF2B5EF4-FFF2-40B4-BE49-F238E27FC236}">
                <a16:creationId xmlns:a16="http://schemas.microsoft.com/office/drawing/2014/main" id="{4C6975E0-9BC8-4845-A7A1-4F4875B217AA}"/>
              </a:ext>
            </a:extLst>
          </p:cNvPr>
          <p:cNvSpPr>
            <a:spLocks noGrp="1" noChangeArrowheads="1"/>
          </p:cNvSpPr>
          <p:nvPr>
            <p:ph type="title"/>
          </p:nvPr>
        </p:nvSpPr>
        <p:spPr/>
        <p:txBody>
          <a:bodyPr/>
          <a:lstStyle/>
          <a:p>
            <a:r>
              <a:rPr lang="en-US" altLang="en-CN"/>
              <a:t>Efficient Implementation</a:t>
            </a:r>
          </a:p>
        </p:txBody>
      </p:sp>
      <p:sp>
        <p:nvSpPr>
          <p:cNvPr id="31747" name="Rectangle 3">
            <a:extLst>
              <a:ext uri="{FF2B5EF4-FFF2-40B4-BE49-F238E27FC236}">
                <a16:creationId xmlns:a16="http://schemas.microsoft.com/office/drawing/2014/main" id="{BE07799A-A68B-3240-89F0-0CCE3BD81516}"/>
              </a:ext>
            </a:extLst>
          </p:cNvPr>
          <p:cNvSpPr>
            <a:spLocks noGrp="1" noChangeArrowheads="1"/>
          </p:cNvSpPr>
          <p:nvPr>
            <p:ph type="body" idx="1"/>
          </p:nvPr>
        </p:nvSpPr>
        <p:spPr/>
        <p:txBody>
          <a:bodyPr/>
          <a:lstStyle/>
          <a:p>
            <a:r>
              <a:rPr lang="en-US" altLang="en-CN"/>
              <a:t>Women rejecting/accepting.</a:t>
            </a:r>
          </a:p>
          <a:p>
            <a:pPr lvl="1"/>
            <a:r>
              <a:rPr lang="en-US" altLang="en-CN"/>
              <a:t>Does woman </a:t>
            </a:r>
            <a:r>
              <a:rPr lang="en-US" altLang="en-CN" sz="1600">
                <a:latin typeface="Courier New" panose="02070309020205020404" pitchFamily="49" charset="0"/>
              </a:rPr>
              <a:t>w</a:t>
            </a:r>
            <a:r>
              <a:rPr lang="en-US" altLang="en-CN"/>
              <a:t> prefer man </a:t>
            </a:r>
            <a:r>
              <a:rPr lang="en-US" altLang="en-CN" sz="1600">
                <a:latin typeface="Courier New" panose="02070309020205020404" pitchFamily="49" charset="0"/>
              </a:rPr>
              <a:t>m</a:t>
            </a:r>
            <a:r>
              <a:rPr lang="en-US" altLang="en-CN"/>
              <a:t> to man </a:t>
            </a:r>
            <a:r>
              <a:rPr lang="en-US" altLang="en-CN" sz="1600">
                <a:latin typeface="Courier New" panose="02070309020205020404" pitchFamily="49" charset="0"/>
              </a:rPr>
              <a:t>m'</a:t>
            </a:r>
            <a:r>
              <a:rPr lang="en-US" altLang="en-CN"/>
              <a:t>?</a:t>
            </a:r>
          </a:p>
          <a:p>
            <a:pPr lvl="1"/>
            <a:r>
              <a:rPr lang="en-US" altLang="en-CN"/>
              <a:t>For each woman, create </a:t>
            </a:r>
            <a:r>
              <a:rPr lang="en-US" altLang="en-CN">
                <a:solidFill>
                  <a:schemeClr val="accent1"/>
                </a:solidFill>
              </a:rPr>
              <a:t>inverse</a:t>
            </a:r>
            <a:r>
              <a:rPr lang="en-US" altLang="en-CN"/>
              <a:t> of preference list of men.</a:t>
            </a:r>
          </a:p>
          <a:p>
            <a:pPr lvl="1"/>
            <a:r>
              <a:rPr lang="en-US" altLang="en-CN"/>
              <a:t>Constant time access for each query after O(n) preprocessing.</a:t>
            </a:r>
          </a:p>
        </p:txBody>
      </p:sp>
      <p:sp>
        <p:nvSpPr>
          <p:cNvPr id="31748" name="Text Box 103">
            <a:extLst>
              <a:ext uri="{FF2B5EF4-FFF2-40B4-BE49-F238E27FC236}">
                <a16:creationId xmlns:a16="http://schemas.microsoft.com/office/drawing/2014/main" id="{AA5768A9-1A4A-094D-A425-5246251601B5}"/>
              </a:ext>
            </a:extLst>
          </p:cNvPr>
          <p:cNvSpPr txBox="1">
            <a:spLocks noChangeArrowheads="1"/>
          </p:cNvSpPr>
          <p:nvPr/>
        </p:nvSpPr>
        <p:spPr bwMode="auto">
          <a:xfrm>
            <a:off x="2293938" y="5243513"/>
            <a:ext cx="3290887" cy="69215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nSpc>
                <a:spcPts val="2000"/>
              </a:lnSpc>
            </a:pPr>
            <a:r>
              <a:rPr kumimoji="0" lang="en-US" altLang="en-CN" b="1">
                <a:solidFill>
                  <a:srgbClr val="003399"/>
                </a:solidFill>
                <a:latin typeface="Courier New" panose="02070309020205020404" pitchFamily="49" charset="0"/>
              </a:rPr>
              <a:t>for</a:t>
            </a:r>
            <a:r>
              <a:rPr kumimoji="0" lang="en-US" altLang="en-CN" b="1">
                <a:solidFill>
                  <a:schemeClr val="bg2"/>
                </a:solidFill>
                <a:latin typeface="Courier New" panose="02070309020205020404" pitchFamily="49" charset="0"/>
              </a:rPr>
              <a:t> i = 1 to n</a:t>
            </a:r>
          </a:p>
          <a:p>
            <a:pPr>
              <a:lnSpc>
                <a:spcPts val="2000"/>
              </a:lnSpc>
            </a:pPr>
            <a:r>
              <a:rPr kumimoji="0" lang="en-US" altLang="en-CN" b="1">
                <a:solidFill>
                  <a:schemeClr val="bg2"/>
                </a:solidFill>
                <a:latin typeface="Courier New" panose="02070309020205020404" pitchFamily="49" charset="0"/>
              </a:rPr>
              <a:t>   inverse[pref[i]] = i</a:t>
            </a:r>
            <a:endParaRPr lang="en-US" altLang="en-CN" b="1">
              <a:latin typeface="Courier New" panose="02070309020205020404" pitchFamily="49" charset="0"/>
            </a:endParaRPr>
          </a:p>
        </p:txBody>
      </p:sp>
      <p:grpSp>
        <p:nvGrpSpPr>
          <p:cNvPr id="31749" name="Group 109">
            <a:extLst>
              <a:ext uri="{FF2B5EF4-FFF2-40B4-BE49-F238E27FC236}">
                <a16:creationId xmlns:a16="http://schemas.microsoft.com/office/drawing/2014/main" id="{DB74850B-B291-D04B-8A31-6B9140428937}"/>
              </a:ext>
            </a:extLst>
          </p:cNvPr>
          <p:cNvGrpSpPr>
            <a:grpSpLocks/>
          </p:cNvGrpSpPr>
          <p:nvPr/>
        </p:nvGrpSpPr>
        <p:grpSpPr bwMode="auto">
          <a:xfrm>
            <a:off x="1128713" y="2897188"/>
            <a:ext cx="5238750" cy="1714500"/>
            <a:chOff x="599" y="1858"/>
            <a:chExt cx="3896" cy="1275"/>
          </a:xfrm>
        </p:grpSpPr>
        <p:sp>
          <p:nvSpPr>
            <p:cNvPr id="31753" name="Rectangle 41">
              <a:extLst>
                <a:ext uri="{FF2B5EF4-FFF2-40B4-BE49-F238E27FC236}">
                  <a16:creationId xmlns:a16="http://schemas.microsoft.com/office/drawing/2014/main" id="{697D3D58-5948-7B49-867E-9C43FDBDE50A}"/>
                </a:ext>
              </a:extLst>
            </p:cNvPr>
            <p:cNvSpPr>
              <a:spLocks noChangeArrowheads="1"/>
            </p:cNvSpPr>
            <p:nvPr/>
          </p:nvSpPr>
          <p:spPr bwMode="auto">
            <a:xfrm>
              <a:off x="605" y="2104"/>
              <a:ext cx="758" cy="244"/>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solidFill>
                    <a:schemeClr val="bg1"/>
                  </a:solidFill>
                </a:rPr>
                <a:t>Pref</a:t>
              </a:r>
            </a:p>
          </p:txBody>
        </p:sp>
        <p:sp>
          <p:nvSpPr>
            <p:cNvPr id="31754" name="Rectangle 42">
              <a:extLst>
                <a:ext uri="{FF2B5EF4-FFF2-40B4-BE49-F238E27FC236}">
                  <a16:creationId xmlns:a16="http://schemas.microsoft.com/office/drawing/2014/main" id="{F4D59AC1-DF46-0746-A5E7-6A6FEFD64D99}"/>
                </a:ext>
              </a:extLst>
            </p:cNvPr>
            <p:cNvSpPr>
              <a:spLocks noChangeArrowheads="1"/>
            </p:cNvSpPr>
            <p:nvPr/>
          </p:nvSpPr>
          <p:spPr bwMode="auto">
            <a:xfrm>
              <a:off x="1363" y="1859"/>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1</a:t>
              </a:r>
              <a:r>
                <a:rPr kumimoji="0" lang="en-US" altLang="en-CN" sz="1400" baseline="30000">
                  <a:solidFill>
                    <a:schemeClr val="bg1"/>
                  </a:solidFill>
                </a:rPr>
                <a:t>st</a:t>
              </a:r>
            </a:p>
          </p:txBody>
        </p:sp>
        <p:sp>
          <p:nvSpPr>
            <p:cNvPr id="31755" name="Rectangle 43">
              <a:extLst>
                <a:ext uri="{FF2B5EF4-FFF2-40B4-BE49-F238E27FC236}">
                  <a16:creationId xmlns:a16="http://schemas.microsoft.com/office/drawing/2014/main" id="{8AC04291-B2B8-7746-B3D3-CCE4ECDB6CE5}"/>
                </a:ext>
              </a:extLst>
            </p:cNvPr>
            <p:cNvSpPr>
              <a:spLocks noChangeArrowheads="1"/>
            </p:cNvSpPr>
            <p:nvPr/>
          </p:nvSpPr>
          <p:spPr bwMode="auto">
            <a:xfrm>
              <a:off x="1363" y="2104"/>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8</a:t>
              </a:r>
            </a:p>
          </p:txBody>
        </p:sp>
        <p:sp>
          <p:nvSpPr>
            <p:cNvPr id="31756" name="Rectangle 45">
              <a:extLst>
                <a:ext uri="{FF2B5EF4-FFF2-40B4-BE49-F238E27FC236}">
                  <a16:creationId xmlns:a16="http://schemas.microsoft.com/office/drawing/2014/main" id="{AB17A9B2-3CD3-0544-AF4A-F9BA0B88D48C}"/>
                </a:ext>
              </a:extLst>
            </p:cNvPr>
            <p:cNvSpPr>
              <a:spLocks noChangeArrowheads="1"/>
            </p:cNvSpPr>
            <p:nvPr/>
          </p:nvSpPr>
          <p:spPr bwMode="auto">
            <a:xfrm>
              <a:off x="1755" y="1859"/>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2</a:t>
              </a:r>
              <a:r>
                <a:rPr kumimoji="0" lang="en-US" altLang="en-CN" sz="1400" baseline="30000">
                  <a:solidFill>
                    <a:schemeClr val="bg1"/>
                  </a:solidFill>
                </a:rPr>
                <a:t>nd</a:t>
              </a:r>
            </a:p>
          </p:txBody>
        </p:sp>
        <p:sp>
          <p:nvSpPr>
            <p:cNvPr id="31757" name="Rectangle 46">
              <a:extLst>
                <a:ext uri="{FF2B5EF4-FFF2-40B4-BE49-F238E27FC236}">
                  <a16:creationId xmlns:a16="http://schemas.microsoft.com/office/drawing/2014/main" id="{E386CB82-6CC8-0543-ADE6-AC4BDB0A351A}"/>
                </a:ext>
              </a:extLst>
            </p:cNvPr>
            <p:cNvSpPr>
              <a:spLocks noChangeArrowheads="1"/>
            </p:cNvSpPr>
            <p:nvPr/>
          </p:nvSpPr>
          <p:spPr bwMode="auto">
            <a:xfrm>
              <a:off x="2145" y="2104"/>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7</a:t>
              </a:r>
            </a:p>
          </p:txBody>
        </p:sp>
        <p:sp>
          <p:nvSpPr>
            <p:cNvPr id="31758" name="Rectangle 48">
              <a:extLst>
                <a:ext uri="{FF2B5EF4-FFF2-40B4-BE49-F238E27FC236}">
                  <a16:creationId xmlns:a16="http://schemas.microsoft.com/office/drawing/2014/main" id="{34ECB0D4-DD70-DD42-9BEA-8C32EDA6E3EA}"/>
                </a:ext>
              </a:extLst>
            </p:cNvPr>
            <p:cNvSpPr>
              <a:spLocks noChangeArrowheads="1"/>
            </p:cNvSpPr>
            <p:nvPr/>
          </p:nvSpPr>
          <p:spPr bwMode="auto">
            <a:xfrm>
              <a:off x="2145" y="1859"/>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3</a:t>
              </a:r>
              <a:r>
                <a:rPr kumimoji="0" lang="en-US" altLang="en-CN" sz="1400" baseline="30000">
                  <a:solidFill>
                    <a:schemeClr val="bg1"/>
                  </a:solidFill>
                </a:rPr>
                <a:t>rd</a:t>
              </a:r>
            </a:p>
          </p:txBody>
        </p:sp>
        <p:sp>
          <p:nvSpPr>
            <p:cNvPr id="31759" name="Rectangle 50">
              <a:extLst>
                <a:ext uri="{FF2B5EF4-FFF2-40B4-BE49-F238E27FC236}">
                  <a16:creationId xmlns:a16="http://schemas.microsoft.com/office/drawing/2014/main" id="{0DD77E87-6408-6E42-AFF5-1789259DD225}"/>
                </a:ext>
              </a:extLst>
            </p:cNvPr>
            <p:cNvSpPr>
              <a:spLocks noChangeArrowheads="1"/>
            </p:cNvSpPr>
            <p:nvPr/>
          </p:nvSpPr>
          <p:spPr bwMode="auto">
            <a:xfrm>
              <a:off x="1755" y="2104"/>
              <a:ext cx="390"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3</a:t>
              </a:r>
            </a:p>
          </p:txBody>
        </p:sp>
        <p:sp>
          <p:nvSpPr>
            <p:cNvPr id="31760" name="Rectangle 63">
              <a:extLst>
                <a:ext uri="{FF2B5EF4-FFF2-40B4-BE49-F238E27FC236}">
                  <a16:creationId xmlns:a16="http://schemas.microsoft.com/office/drawing/2014/main" id="{855CD83C-C97D-5947-ACB4-146AABDD0B4C}"/>
                </a:ext>
              </a:extLst>
            </p:cNvPr>
            <p:cNvSpPr>
              <a:spLocks noChangeArrowheads="1"/>
            </p:cNvSpPr>
            <p:nvPr/>
          </p:nvSpPr>
          <p:spPr bwMode="auto">
            <a:xfrm>
              <a:off x="2537" y="1859"/>
              <a:ext cx="391"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4</a:t>
              </a:r>
              <a:r>
                <a:rPr kumimoji="0" lang="en-US" altLang="en-CN" sz="1400" baseline="30000">
                  <a:solidFill>
                    <a:schemeClr val="bg1"/>
                  </a:solidFill>
                </a:rPr>
                <a:t>th</a:t>
              </a:r>
            </a:p>
          </p:txBody>
        </p:sp>
        <p:sp>
          <p:nvSpPr>
            <p:cNvPr id="31761" name="Rectangle 64">
              <a:extLst>
                <a:ext uri="{FF2B5EF4-FFF2-40B4-BE49-F238E27FC236}">
                  <a16:creationId xmlns:a16="http://schemas.microsoft.com/office/drawing/2014/main" id="{B9C2BEDA-57BD-2A49-97F6-55DD45309B2F}"/>
                </a:ext>
              </a:extLst>
            </p:cNvPr>
            <p:cNvSpPr>
              <a:spLocks noChangeArrowheads="1"/>
            </p:cNvSpPr>
            <p:nvPr/>
          </p:nvSpPr>
          <p:spPr bwMode="auto">
            <a:xfrm>
              <a:off x="2928" y="2104"/>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4</a:t>
              </a:r>
            </a:p>
          </p:txBody>
        </p:sp>
        <p:sp>
          <p:nvSpPr>
            <p:cNvPr id="31762" name="Rectangle 66">
              <a:extLst>
                <a:ext uri="{FF2B5EF4-FFF2-40B4-BE49-F238E27FC236}">
                  <a16:creationId xmlns:a16="http://schemas.microsoft.com/office/drawing/2014/main" id="{09630045-02F3-1347-AC92-A64C008F5173}"/>
                </a:ext>
              </a:extLst>
            </p:cNvPr>
            <p:cNvSpPr>
              <a:spLocks noChangeArrowheads="1"/>
            </p:cNvSpPr>
            <p:nvPr/>
          </p:nvSpPr>
          <p:spPr bwMode="auto">
            <a:xfrm>
              <a:off x="2928" y="1859"/>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5</a:t>
              </a:r>
              <a:r>
                <a:rPr kumimoji="0" lang="en-US" altLang="en-CN" sz="1400" baseline="30000">
                  <a:solidFill>
                    <a:schemeClr val="bg1"/>
                  </a:solidFill>
                </a:rPr>
                <a:t>th</a:t>
              </a:r>
            </a:p>
          </p:txBody>
        </p:sp>
        <p:sp>
          <p:nvSpPr>
            <p:cNvPr id="31763" name="Rectangle 68">
              <a:extLst>
                <a:ext uri="{FF2B5EF4-FFF2-40B4-BE49-F238E27FC236}">
                  <a16:creationId xmlns:a16="http://schemas.microsoft.com/office/drawing/2014/main" id="{6B5CA32F-5DA0-AC4E-8271-FC62820AC04F}"/>
                </a:ext>
              </a:extLst>
            </p:cNvPr>
            <p:cNvSpPr>
              <a:spLocks noChangeArrowheads="1"/>
            </p:cNvSpPr>
            <p:nvPr/>
          </p:nvSpPr>
          <p:spPr bwMode="auto">
            <a:xfrm>
              <a:off x="2537" y="2104"/>
              <a:ext cx="391"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1</a:t>
              </a:r>
            </a:p>
          </p:txBody>
        </p:sp>
        <p:sp>
          <p:nvSpPr>
            <p:cNvPr id="31764" name="Rectangle 76">
              <a:extLst>
                <a:ext uri="{FF2B5EF4-FFF2-40B4-BE49-F238E27FC236}">
                  <a16:creationId xmlns:a16="http://schemas.microsoft.com/office/drawing/2014/main" id="{D762AE2B-7CB2-D14D-9C21-2135AF1A85A8}"/>
                </a:ext>
              </a:extLst>
            </p:cNvPr>
            <p:cNvSpPr>
              <a:spLocks noChangeArrowheads="1"/>
            </p:cNvSpPr>
            <p:nvPr/>
          </p:nvSpPr>
          <p:spPr bwMode="auto">
            <a:xfrm>
              <a:off x="3321" y="2103"/>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5</a:t>
              </a:r>
            </a:p>
          </p:txBody>
        </p:sp>
        <p:sp>
          <p:nvSpPr>
            <p:cNvPr id="31765" name="Rectangle 77">
              <a:extLst>
                <a:ext uri="{FF2B5EF4-FFF2-40B4-BE49-F238E27FC236}">
                  <a16:creationId xmlns:a16="http://schemas.microsoft.com/office/drawing/2014/main" id="{01D32163-08D2-5F41-9C31-64FBF5F9D533}"/>
                </a:ext>
              </a:extLst>
            </p:cNvPr>
            <p:cNvSpPr>
              <a:spLocks noChangeArrowheads="1"/>
            </p:cNvSpPr>
            <p:nvPr/>
          </p:nvSpPr>
          <p:spPr bwMode="auto">
            <a:xfrm>
              <a:off x="4103" y="2103"/>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2</a:t>
              </a:r>
            </a:p>
          </p:txBody>
        </p:sp>
        <p:sp>
          <p:nvSpPr>
            <p:cNvPr id="31766" name="Rectangle 78">
              <a:extLst>
                <a:ext uri="{FF2B5EF4-FFF2-40B4-BE49-F238E27FC236}">
                  <a16:creationId xmlns:a16="http://schemas.microsoft.com/office/drawing/2014/main" id="{2DC0E852-2186-2540-9B3A-09D6F83A9992}"/>
                </a:ext>
              </a:extLst>
            </p:cNvPr>
            <p:cNvSpPr>
              <a:spLocks noChangeArrowheads="1"/>
            </p:cNvSpPr>
            <p:nvPr/>
          </p:nvSpPr>
          <p:spPr bwMode="auto">
            <a:xfrm>
              <a:off x="3713" y="2103"/>
              <a:ext cx="390"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6</a:t>
              </a:r>
            </a:p>
          </p:txBody>
        </p:sp>
        <p:sp>
          <p:nvSpPr>
            <p:cNvPr id="31767" name="Rectangle 81">
              <a:extLst>
                <a:ext uri="{FF2B5EF4-FFF2-40B4-BE49-F238E27FC236}">
                  <a16:creationId xmlns:a16="http://schemas.microsoft.com/office/drawing/2014/main" id="{FBABE698-936E-1D4E-937A-DEA7C8B764E0}"/>
                </a:ext>
              </a:extLst>
            </p:cNvPr>
            <p:cNvSpPr>
              <a:spLocks noChangeArrowheads="1"/>
            </p:cNvSpPr>
            <p:nvPr/>
          </p:nvSpPr>
          <p:spPr bwMode="auto">
            <a:xfrm>
              <a:off x="3320" y="1858"/>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6</a:t>
              </a:r>
              <a:r>
                <a:rPr kumimoji="0" lang="en-US" altLang="en-CN" sz="1400" baseline="30000">
                  <a:solidFill>
                    <a:schemeClr val="bg1"/>
                  </a:solidFill>
                </a:rPr>
                <a:t>th</a:t>
              </a:r>
            </a:p>
          </p:txBody>
        </p:sp>
        <p:sp>
          <p:nvSpPr>
            <p:cNvPr id="31768" name="Rectangle 82">
              <a:extLst>
                <a:ext uri="{FF2B5EF4-FFF2-40B4-BE49-F238E27FC236}">
                  <a16:creationId xmlns:a16="http://schemas.microsoft.com/office/drawing/2014/main" id="{6BA23948-0D9F-024D-B495-83FC15BAA0A6}"/>
                </a:ext>
              </a:extLst>
            </p:cNvPr>
            <p:cNvSpPr>
              <a:spLocks noChangeArrowheads="1"/>
            </p:cNvSpPr>
            <p:nvPr/>
          </p:nvSpPr>
          <p:spPr bwMode="auto">
            <a:xfrm>
              <a:off x="3712" y="1858"/>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7</a:t>
              </a:r>
              <a:r>
                <a:rPr kumimoji="0" lang="en-US" altLang="en-CN" sz="1400" baseline="30000">
                  <a:solidFill>
                    <a:schemeClr val="bg1"/>
                  </a:solidFill>
                </a:rPr>
                <a:t>th</a:t>
              </a:r>
            </a:p>
          </p:txBody>
        </p:sp>
        <p:sp>
          <p:nvSpPr>
            <p:cNvPr id="31769" name="Rectangle 83">
              <a:extLst>
                <a:ext uri="{FF2B5EF4-FFF2-40B4-BE49-F238E27FC236}">
                  <a16:creationId xmlns:a16="http://schemas.microsoft.com/office/drawing/2014/main" id="{48A66CFF-07FA-6D4F-958E-B7F346A51B47}"/>
                </a:ext>
              </a:extLst>
            </p:cNvPr>
            <p:cNvSpPr>
              <a:spLocks noChangeArrowheads="1"/>
            </p:cNvSpPr>
            <p:nvPr/>
          </p:nvSpPr>
          <p:spPr bwMode="auto">
            <a:xfrm>
              <a:off x="4102" y="1858"/>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8</a:t>
              </a:r>
              <a:r>
                <a:rPr kumimoji="0" lang="en-US" altLang="en-CN" sz="1400" baseline="30000">
                  <a:solidFill>
                    <a:schemeClr val="bg1"/>
                  </a:solidFill>
                </a:rPr>
                <a:t>th</a:t>
              </a:r>
            </a:p>
          </p:txBody>
        </p:sp>
        <p:sp>
          <p:nvSpPr>
            <p:cNvPr id="31770" name="Rectangle 86">
              <a:extLst>
                <a:ext uri="{FF2B5EF4-FFF2-40B4-BE49-F238E27FC236}">
                  <a16:creationId xmlns:a16="http://schemas.microsoft.com/office/drawing/2014/main" id="{E876106D-008E-2E4F-95FA-484198B72115}"/>
                </a:ext>
              </a:extLst>
            </p:cNvPr>
            <p:cNvSpPr>
              <a:spLocks noChangeArrowheads="1"/>
            </p:cNvSpPr>
            <p:nvPr/>
          </p:nvSpPr>
          <p:spPr bwMode="auto">
            <a:xfrm>
              <a:off x="599" y="2889"/>
              <a:ext cx="758" cy="244"/>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solidFill>
                    <a:schemeClr val="bg1"/>
                  </a:solidFill>
                </a:rPr>
                <a:t>Inverse</a:t>
              </a:r>
            </a:p>
          </p:txBody>
        </p:sp>
        <p:sp>
          <p:nvSpPr>
            <p:cNvPr id="31771" name="Rectangle 87">
              <a:extLst>
                <a:ext uri="{FF2B5EF4-FFF2-40B4-BE49-F238E27FC236}">
                  <a16:creationId xmlns:a16="http://schemas.microsoft.com/office/drawing/2014/main" id="{98B61E71-4F99-8A4E-946F-E9D8AC1EDA18}"/>
                </a:ext>
              </a:extLst>
            </p:cNvPr>
            <p:cNvSpPr>
              <a:spLocks noChangeArrowheads="1"/>
            </p:cNvSpPr>
            <p:nvPr/>
          </p:nvSpPr>
          <p:spPr bwMode="auto">
            <a:xfrm>
              <a:off x="1357" y="2889"/>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4</a:t>
              </a:r>
              <a:r>
                <a:rPr lang="en-US" altLang="en-CN" sz="1400" baseline="30000"/>
                <a:t>th</a:t>
              </a:r>
              <a:endParaRPr lang="en-US" altLang="en-CN" sz="1400"/>
            </a:p>
          </p:txBody>
        </p:sp>
        <p:sp>
          <p:nvSpPr>
            <p:cNvPr id="31772" name="Rectangle 88">
              <a:extLst>
                <a:ext uri="{FF2B5EF4-FFF2-40B4-BE49-F238E27FC236}">
                  <a16:creationId xmlns:a16="http://schemas.microsoft.com/office/drawing/2014/main" id="{DBCAD581-0277-CB4B-9D48-4AAEA32F65E0}"/>
                </a:ext>
              </a:extLst>
            </p:cNvPr>
            <p:cNvSpPr>
              <a:spLocks noChangeArrowheads="1"/>
            </p:cNvSpPr>
            <p:nvPr/>
          </p:nvSpPr>
          <p:spPr bwMode="auto">
            <a:xfrm>
              <a:off x="2139" y="2889"/>
              <a:ext cx="392"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2</a:t>
              </a:r>
              <a:r>
                <a:rPr lang="en-US" altLang="en-CN" sz="1400" baseline="30000"/>
                <a:t>nd</a:t>
              </a:r>
            </a:p>
          </p:txBody>
        </p:sp>
        <p:sp>
          <p:nvSpPr>
            <p:cNvPr id="31773" name="Rectangle 89">
              <a:extLst>
                <a:ext uri="{FF2B5EF4-FFF2-40B4-BE49-F238E27FC236}">
                  <a16:creationId xmlns:a16="http://schemas.microsoft.com/office/drawing/2014/main" id="{31A1EE47-2AA6-C94A-9E31-37B11C0497EB}"/>
                </a:ext>
              </a:extLst>
            </p:cNvPr>
            <p:cNvSpPr>
              <a:spLocks noChangeArrowheads="1"/>
            </p:cNvSpPr>
            <p:nvPr/>
          </p:nvSpPr>
          <p:spPr bwMode="auto">
            <a:xfrm>
              <a:off x="1749" y="2889"/>
              <a:ext cx="390"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8</a:t>
              </a:r>
              <a:r>
                <a:rPr lang="en-US" altLang="en-CN" sz="1400" baseline="30000"/>
                <a:t>th</a:t>
              </a:r>
            </a:p>
          </p:txBody>
        </p:sp>
        <p:sp>
          <p:nvSpPr>
            <p:cNvPr id="31774" name="Rectangle 90">
              <a:extLst>
                <a:ext uri="{FF2B5EF4-FFF2-40B4-BE49-F238E27FC236}">
                  <a16:creationId xmlns:a16="http://schemas.microsoft.com/office/drawing/2014/main" id="{FDF47167-DAC5-FC46-9265-4ED34C36A134}"/>
                </a:ext>
              </a:extLst>
            </p:cNvPr>
            <p:cNvSpPr>
              <a:spLocks noChangeArrowheads="1"/>
            </p:cNvSpPr>
            <p:nvPr/>
          </p:nvSpPr>
          <p:spPr bwMode="auto">
            <a:xfrm>
              <a:off x="2922" y="2889"/>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6</a:t>
              </a:r>
              <a:r>
                <a:rPr lang="en-US" altLang="en-CN" sz="1400" baseline="30000"/>
                <a:t>th</a:t>
              </a:r>
            </a:p>
          </p:txBody>
        </p:sp>
        <p:sp>
          <p:nvSpPr>
            <p:cNvPr id="31775" name="Rectangle 91">
              <a:extLst>
                <a:ext uri="{FF2B5EF4-FFF2-40B4-BE49-F238E27FC236}">
                  <a16:creationId xmlns:a16="http://schemas.microsoft.com/office/drawing/2014/main" id="{7E9BDFFA-B0D3-694D-855E-C2E2C7014B46}"/>
                </a:ext>
              </a:extLst>
            </p:cNvPr>
            <p:cNvSpPr>
              <a:spLocks noChangeArrowheads="1"/>
            </p:cNvSpPr>
            <p:nvPr/>
          </p:nvSpPr>
          <p:spPr bwMode="auto">
            <a:xfrm>
              <a:off x="2531" y="2889"/>
              <a:ext cx="391"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5</a:t>
              </a:r>
              <a:r>
                <a:rPr lang="en-US" altLang="en-CN" sz="1400" baseline="30000"/>
                <a:t>th</a:t>
              </a:r>
            </a:p>
          </p:txBody>
        </p:sp>
        <p:sp>
          <p:nvSpPr>
            <p:cNvPr id="31776" name="Rectangle 92">
              <a:extLst>
                <a:ext uri="{FF2B5EF4-FFF2-40B4-BE49-F238E27FC236}">
                  <a16:creationId xmlns:a16="http://schemas.microsoft.com/office/drawing/2014/main" id="{3D17BD5F-8947-7D4B-8745-AEADAC708C8B}"/>
                </a:ext>
              </a:extLst>
            </p:cNvPr>
            <p:cNvSpPr>
              <a:spLocks noChangeArrowheads="1"/>
            </p:cNvSpPr>
            <p:nvPr/>
          </p:nvSpPr>
          <p:spPr bwMode="auto">
            <a:xfrm>
              <a:off x="3315" y="2888"/>
              <a:ext cx="392" cy="244"/>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7</a:t>
              </a:r>
              <a:r>
                <a:rPr lang="en-US" altLang="en-CN" sz="1400" baseline="30000"/>
                <a:t>th</a:t>
              </a:r>
            </a:p>
          </p:txBody>
        </p:sp>
        <p:sp>
          <p:nvSpPr>
            <p:cNvPr id="31777" name="Rectangle 93">
              <a:extLst>
                <a:ext uri="{FF2B5EF4-FFF2-40B4-BE49-F238E27FC236}">
                  <a16:creationId xmlns:a16="http://schemas.microsoft.com/office/drawing/2014/main" id="{43EBD09D-8B85-3A40-8521-9B5BDB2CBCE7}"/>
                </a:ext>
              </a:extLst>
            </p:cNvPr>
            <p:cNvSpPr>
              <a:spLocks noChangeArrowheads="1"/>
            </p:cNvSpPr>
            <p:nvPr/>
          </p:nvSpPr>
          <p:spPr bwMode="auto">
            <a:xfrm>
              <a:off x="4097" y="2888"/>
              <a:ext cx="392"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1</a:t>
              </a:r>
              <a:r>
                <a:rPr lang="en-US" altLang="en-CN" sz="1400" baseline="30000"/>
                <a:t>st</a:t>
              </a:r>
            </a:p>
          </p:txBody>
        </p:sp>
        <p:sp>
          <p:nvSpPr>
            <p:cNvPr id="31778" name="Rectangle 94">
              <a:extLst>
                <a:ext uri="{FF2B5EF4-FFF2-40B4-BE49-F238E27FC236}">
                  <a16:creationId xmlns:a16="http://schemas.microsoft.com/office/drawing/2014/main" id="{4CC69650-9BD3-1947-BB14-78EEA6B66821}"/>
                </a:ext>
              </a:extLst>
            </p:cNvPr>
            <p:cNvSpPr>
              <a:spLocks noChangeArrowheads="1"/>
            </p:cNvSpPr>
            <p:nvPr/>
          </p:nvSpPr>
          <p:spPr bwMode="auto">
            <a:xfrm>
              <a:off x="3707" y="2888"/>
              <a:ext cx="390" cy="2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3</a:t>
              </a:r>
              <a:r>
                <a:rPr lang="en-US" altLang="en-CN" sz="1400" baseline="30000"/>
                <a:t>rd</a:t>
              </a:r>
            </a:p>
          </p:txBody>
        </p:sp>
        <p:sp>
          <p:nvSpPr>
            <p:cNvPr id="31779" name="Rectangle 95">
              <a:extLst>
                <a:ext uri="{FF2B5EF4-FFF2-40B4-BE49-F238E27FC236}">
                  <a16:creationId xmlns:a16="http://schemas.microsoft.com/office/drawing/2014/main" id="{C02AC208-EC04-DD43-9151-B6F93EF68ED9}"/>
                </a:ext>
              </a:extLst>
            </p:cNvPr>
            <p:cNvSpPr>
              <a:spLocks noChangeArrowheads="1"/>
            </p:cNvSpPr>
            <p:nvPr/>
          </p:nvSpPr>
          <p:spPr bwMode="auto">
            <a:xfrm>
              <a:off x="1358" y="2644"/>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1</a:t>
              </a:r>
              <a:endParaRPr kumimoji="0" lang="en-US" altLang="en-CN" sz="1400" baseline="30000">
                <a:solidFill>
                  <a:schemeClr val="bg1"/>
                </a:solidFill>
              </a:endParaRPr>
            </a:p>
          </p:txBody>
        </p:sp>
        <p:sp>
          <p:nvSpPr>
            <p:cNvPr id="31780" name="Rectangle 96">
              <a:extLst>
                <a:ext uri="{FF2B5EF4-FFF2-40B4-BE49-F238E27FC236}">
                  <a16:creationId xmlns:a16="http://schemas.microsoft.com/office/drawing/2014/main" id="{01A2F286-DB91-9D40-84A7-044344DCC4A2}"/>
                </a:ext>
              </a:extLst>
            </p:cNvPr>
            <p:cNvSpPr>
              <a:spLocks noChangeArrowheads="1"/>
            </p:cNvSpPr>
            <p:nvPr/>
          </p:nvSpPr>
          <p:spPr bwMode="auto">
            <a:xfrm>
              <a:off x="1750" y="2644"/>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2</a:t>
              </a:r>
              <a:endParaRPr kumimoji="0" lang="en-US" altLang="en-CN" sz="1400" baseline="30000">
                <a:solidFill>
                  <a:schemeClr val="bg1"/>
                </a:solidFill>
              </a:endParaRPr>
            </a:p>
          </p:txBody>
        </p:sp>
        <p:sp>
          <p:nvSpPr>
            <p:cNvPr id="31781" name="Rectangle 97">
              <a:extLst>
                <a:ext uri="{FF2B5EF4-FFF2-40B4-BE49-F238E27FC236}">
                  <a16:creationId xmlns:a16="http://schemas.microsoft.com/office/drawing/2014/main" id="{580FEF81-8E40-8D49-AE4F-BF49372B0E7A}"/>
                </a:ext>
              </a:extLst>
            </p:cNvPr>
            <p:cNvSpPr>
              <a:spLocks noChangeArrowheads="1"/>
            </p:cNvSpPr>
            <p:nvPr/>
          </p:nvSpPr>
          <p:spPr bwMode="auto">
            <a:xfrm>
              <a:off x="2140" y="2644"/>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3</a:t>
              </a:r>
              <a:endParaRPr kumimoji="0" lang="en-US" altLang="en-CN" sz="1400" baseline="30000">
                <a:solidFill>
                  <a:schemeClr val="bg1"/>
                </a:solidFill>
              </a:endParaRPr>
            </a:p>
          </p:txBody>
        </p:sp>
        <p:sp>
          <p:nvSpPr>
            <p:cNvPr id="31782" name="Rectangle 98">
              <a:extLst>
                <a:ext uri="{FF2B5EF4-FFF2-40B4-BE49-F238E27FC236}">
                  <a16:creationId xmlns:a16="http://schemas.microsoft.com/office/drawing/2014/main" id="{7EABEE8F-9DF9-8E42-8C37-BC2A8262F1AF}"/>
                </a:ext>
              </a:extLst>
            </p:cNvPr>
            <p:cNvSpPr>
              <a:spLocks noChangeArrowheads="1"/>
            </p:cNvSpPr>
            <p:nvPr/>
          </p:nvSpPr>
          <p:spPr bwMode="auto">
            <a:xfrm>
              <a:off x="2532" y="2644"/>
              <a:ext cx="391"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4</a:t>
              </a:r>
              <a:endParaRPr kumimoji="0" lang="en-US" altLang="en-CN" sz="1400" baseline="30000">
                <a:solidFill>
                  <a:schemeClr val="bg1"/>
                </a:solidFill>
              </a:endParaRPr>
            </a:p>
          </p:txBody>
        </p:sp>
        <p:sp>
          <p:nvSpPr>
            <p:cNvPr id="31783" name="Rectangle 99">
              <a:extLst>
                <a:ext uri="{FF2B5EF4-FFF2-40B4-BE49-F238E27FC236}">
                  <a16:creationId xmlns:a16="http://schemas.microsoft.com/office/drawing/2014/main" id="{ECDF8B15-9C68-B944-AAC3-BE045FCE0D86}"/>
                </a:ext>
              </a:extLst>
            </p:cNvPr>
            <p:cNvSpPr>
              <a:spLocks noChangeArrowheads="1"/>
            </p:cNvSpPr>
            <p:nvPr/>
          </p:nvSpPr>
          <p:spPr bwMode="auto">
            <a:xfrm>
              <a:off x="2923" y="2644"/>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5</a:t>
              </a:r>
              <a:endParaRPr kumimoji="0" lang="en-US" altLang="en-CN" sz="1400" baseline="30000">
                <a:solidFill>
                  <a:schemeClr val="bg1"/>
                </a:solidFill>
              </a:endParaRPr>
            </a:p>
          </p:txBody>
        </p:sp>
        <p:sp>
          <p:nvSpPr>
            <p:cNvPr id="31784" name="Rectangle 100">
              <a:extLst>
                <a:ext uri="{FF2B5EF4-FFF2-40B4-BE49-F238E27FC236}">
                  <a16:creationId xmlns:a16="http://schemas.microsoft.com/office/drawing/2014/main" id="{648763CF-9AC8-AF49-B304-9D3F42DFF97C}"/>
                </a:ext>
              </a:extLst>
            </p:cNvPr>
            <p:cNvSpPr>
              <a:spLocks noChangeArrowheads="1"/>
            </p:cNvSpPr>
            <p:nvPr/>
          </p:nvSpPr>
          <p:spPr bwMode="auto">
            <a:xfrm>
              <a:off x="3315" y="2643"/>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6</a:t>
              </a:r>
              <a:endParaRPr kumimoji="0" lang="en-US" altLang="en-CN" sz="1400" baseline="30000">
                <a:solidFill>
                  <a:schemeClr val="bg1"/>
                </a:solidFill>
              </a:endParaRPr>
            </a:p>
          </p:txBody>
        </p:sp>
        <p:sp>
          <p:nvSpPr>
            <p:cNvPr id="31785" name="Rectangle 101">
              <a:extLst>
                <a:ext uri="{FF2B5EF4-FFF2-40B4-BE49-F238E27FC236}">
                  <a16:creationId xmlns:a16="http://schemas.microsoft.com/office/drawing/2014/main" id="{2981721E-C6E5-A14C-8092-0EBC00E3DC30}"/>
                </a:ext>
              </a:extLst>
            </p:cNvPr>
            <p:cNvSpPr>
              <a:spLocks noChangeArrowheads="1"/>
            </p:cNvSpPr>
            <p:nvPr/>
          </p:nvSpPr>
          <p:spPr bwMode="auto">
            <a:xfrm>
              <a:off x="3707" y="2643"/>
              <a:ext cx="390"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7</a:t>
              </a:r>
              <a:endParaRPr kumimoji="0" lang="en-US" altLang="en-CN" sz="1400" baseline="30000">
                <a:solidFill>
                  <a:schemeClr val="bg1"/>
                </a:solidFill>
              </a:endParaRPr>
            </a:p>
          </p:txBody>
        </p:sp>
        <p:sp>
          <p:nvSpPr>
            <p:cNvPr id="31786" name="Rectangle 102">
              <a:extLst>
                <a:ext uri="{FF2B5EF4-FFF2-40B4-BE49-F238E27FC236}">
                  <a16:creationId xmlns:a16="http://schemas.microsoft.com/office/drawing/2014/main" id="{7FF992FA-144E-7C48-A749-5578D876DB6E}"/>
                </a:ext>
              </a:extLst>
            </p:cNvPr>
            <p:cNvSpPr>
              <a:spLocks noChangeArrowheads="1"/>
            </p:cNvSpPr>
            <p:nvPr/>
          </p:nvSpPr>
          <p:spPr bwMode="auto">
            <a:xfrm>
              <a:off x="4097" y="2643"/>
              <a:ext cx="392" cy="24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8</a:t>
              </a:r>
              <a:endParaRPr kumimoji="0" lang="en-US" altLang="en-CN" sz="1400" baseline="30000">
                <a:solidFill>
                  <a:schemeClr val="bg1"/>
                </a:solidFill>
              </a:endParaRPr>
            </a:p>
          </p:txBody>
        </p:sp>
        <p:sp>
          <p:nvSpPr>
            <p:cNvPr id="31787" name="Rectangle 104">
              <a:extLst>
                <a:ext uri="{FF2B5EF4-FFF2-40B4-BE49-F238E27FC236}">
                  <a16:creationId xmlns:a16="http://schemas.microsoft.com/office/drawing/2014/main" id="{E40C9685-5771-C944-9555-930AFE85F430}"/>
                </a:ext>
              </a:extLst>
            </p:cNvPr>
            <p:cNvSpPr>
              <a:spLocks noChangeArrowheads="1"/>
            </p:cNvSpPr>
            <p:nvPr/>
          </p:nvSpPr>
          <p:spPr bwMode="auto">
            <a:xfrm>
              <a:off x="604" y="1860"/>
              <a:ext cx="758" cy="2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t>A</a:t>
              </a:r>
            </a:p>
          </p:txBody>
        </p:sp>
        <p:sp>
          <p:nvSpPr>
            <p:cNvPr id="31788" name="Rectangle 105">
              <a:extLst>
                <a:ext uri="{FF2B5EF4-FFF2-40B4-BE49-F238E27FC236}">
                  <a16:creationId xmlns:a16="http://schemas.microsoft.com/office/drawing/2014/main" id="{07B61552-AD13-7243-AE3A-07D225B11B42}"/>
                </a:ext>
              </a:extLst>
            </p:cNvPr>
            <p:cNvSpPr>
              <a:spLocks noChangeArrowheads="1"/>
            </p:cNvSpPr>
            <p:nvPr/>
          </p:nvSpPr>
          <p:spPr bwMode="auto">
            <a:xfrm>
              <a:off x="600" y="2647"/>
              <a:ext cx="758" cy="24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t>A</a:t>
              </a:r>
            </a:p>
          </p:txBody>
        </p:sp>
      </p:grpSp>
      <p:sp>
        <p:nvSpPr>
          <p:cNvPr id="31750" name="Rectangle 106">
            <a:extLst>
              <a:ext uri="{FF2B5EF4-FFF2-40B4-BE49-F238E27FC236}">
                <a16:creationId xmlns:a16="http://schemas.microsoft.com/office/drawing/2014/main" id="{44DE1E8D-5E16-4F45-BC62-D01989ABC240}"/>
              </a:ext>
            </a:extLst>
          </p:cNvPr>
          <p:cNvSpPr>
            <a:spLocks noChangeArrowheads="1"/>
          </p:cNvSpPr>
          <p:nvPr/>
        </p:nvSpPr>
        <p:spPr bwMode="auto">
          <a:xfrm>
            <a:off x="6343650" y="4906963"/>
            <a:ext cx="269625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en-CN" sz="1400" dirty="0"/>
              <a:t>A prefers man 3 to 6</a:t>
            </a:r>
            <a:br>
              <a:rPr lang="en-US" altLang="en-CN" sz="1400" dirty="0"/>
            </a:br>
            <a:r>
              <a:rPr lang="en-US" altLang="en-CN" sz="1400" dirty="0"/>
              <a:t>since </a:t>
            </a:r>
            <a:r>
              <a:rPr lang="en-US" altLang="en-CN" sz="1200" dirty="0">
                <a:latin typeface="Courier New" panose="02070309020205020404" pitchFamily="49" charset="0"/>
              </a:rPr>
              <a:t>inverse[3]</a:t>
            </a:r>
            <a:r>
              <a:rPr lang="en-US" altLang="en-CN" sz="1400" dirty="0"/>
              <a:t> &lt; </a:t>
            </a:r>
            <a:r>
              <a:rPr lang="en-US" altLang="en-CN" sz="1200" dirty="0">
                <a:latin typeface="Courier New" panose="02070309020205020404" pitchFamily="49" charset="0"/>
              </a:rPr>
              <a:t>inverse[6]</a:t>
            </a:r>
            <a:endParaRPr lang="en-US" altLang="en-CN" sz="1400" dirty="0"/>
          </a:p>
        </p:txBody>
      </p:sp>
      <p:sp>
        <p:nvSpPr>
          <p:cNvPr id="31751" name="Rectangle 107">
            <a:extLst>
              <a:ext uri="{FF2B5EF4-FFF2-40B4-BE49-F238E27FC236}">
                <a16:creationId xmlns:a16="http://schemas.microsoft.com/office/drawing/2014/main" id="{6A4A60A1-6FA6-5F42-A62D-31758E7236D7}"/>
              </a:ext>
            </a:extLst>
          </p:cNvPr>
          <p:cNvSpPr>
            <a:spLocks noChangeArrowheads="1"/>
          </p:cNvSpPr>
          <p:nvPr/>
        </p:nvSpPr>
        <p:spPr bwMode="auto">
          <a:xfrm>
            <a:off x="7212013" y="5481638"/>
            <a:ext cx="2730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en-CN" sz="1200"/>
              <a:t>2</a:t>
            </a:r>
          </a:p>
        </p:txBody>
      </p:sp>
      <p:sp>
        <p:nvSpPr>
          <p:cNvPr id="31752" name="Rectangle 108">
            <a:extLst>
              <a:ext uri="{FF2B5EF4-FFF2-40B4-BE49-F238E27FC236}">
                <a16:creationId xmlns:a16="http://schemas.microsoft.com/office/drawing/2014/main" id="{33316E88-AE02-4242-9AC9-099D31B818C2}"/>
              </a:ext>
            </a:extLst>
          </p:cNvPr>
          <p:cNvSpPr>
            <a:spLocks noChangeArrowheads="1"/>
          </p:cNvSpPr>
          <p:nvPr/>
        </p:nvSpPr>
        <p:spPr bwMode="auto">
          <a:xfrm>
            <a:off x="8194675" y="5486400"/>
            <a:ext cx="2730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en-CN" sz="1200"/>
              <a:t>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a:extLst>
              <a:ext uri="{FF2B5EF4-FFF2-40B4-BE49-F238E27FC236}">
                <a16:creationId xmlns:a16="http://schemas.microsoft.com/office/drawing/2014/main" id="{EE7A582A-ED96-6448-A40D-B78BA4BC348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CC5EB7DA-CD3E-104C-9130-24370B915413}" type="slidenum">
              <a:rPr lang="en-US" altLang="en-CN" sz="800"/>
              <a:pPr/>
              <a:t>58</a:t>
            </a:fld>
            <a:endParaRPr lang="en-US" altLang="en-CN" sz="1400"/>
          </a:p>
        </p:txBody>
      </p:sp>
      <p:sp>
        <p:nvSpPr>
          <p:cNvPr id="33794" name="Rectangle 2">
            <a:extLst>
              <a:ext uri="{FF2B5EF4-FFF2-40B4-BE49-F238E27FC236}">
                <a16:creationId xmlns:a16="http://schemas.microsoft.com/office/drawing/2014/main" id="{587375A2-6586-1C48-BF16-B6E0F45E6346}"/>
              </a:ext>
            </a:extLst>
          </p:cNvPr>
          <p:cNvSpPr>
            <a:spLocks noGrp="1" noChangeArrowheads="1"/>
          </p:cNvSpPr>
          <p:nvPr>
            <p:ph type="title"/>
          </p:nvPr>
        </p:nvSpPr>
        <p:spPr/>
        <p:txBody>
          <a:bodyPr/>
          <a:lstStyle/>
          <a:p>
            <a:r>
              <a:rPr lang="en-US" altLang="en-CN"/>
              <a:t>Understanding the Solution</a:t>
            </a:r>
          </a:p>
        </p:txBody>
      </p:sp>
      <p:sp>
        <p:nvSpPr>
          <p:cNvPr id="33795" name="Rectangle 3">
            <a:extLst>
              <a:ext uri="{FF2B5EF4-FFF2-40B4-BE49-F238E27FC236}">
                <a16:creationId xmlns:a16="http://schemas.microsoft.com/office/drawing/2014/main" id="{943E5B4F-E1F2-E540-BDF5-BDBF1A181CE7}"/>
              </a:ext>
            </a:extLst>
          </p:cNvPr>
          <p:cNvSpPr>
            <a:spLocks noGrp="1" noChangeArrowheads="1"/>
          </p:cNvSpPr>
          <p:nvPr>
            <p:ph type="body" idx="1"/>
          </p:nvPr>
        </p:nvSpPr>
        <p:spPr/>
        <p:txBody>
          <a:bodyPr/>
          <a:lstStyle/>
          <a:p>
            <a:r>
              <a:rPr lang="en-US" altLang="en-CN"/>
              <a:t>Q.  </a:t>
            </a:r>
            <a:r>
              <a:rPr lang="en-US" altLang="en-CN">
                <a:solidFill>
                  <a:schemeClr val="tx1"/>
                </a:solidFill>
              </a:rPr>
              <a:t>For a given problem instance, there may be several stable matchings. Do all executions of Gale-Shapley yield the same stable matching? If so, which one?</a:t>
            </a:r>
            <a:endParaRPr lang="en-US" altLang="en-CN"/>
          </a:p>
          <a:p>
            <a:endParaRPr lang="en-US" altLang="en-CN"/>
          </a:p>
          <a:p>
            <a:endParaRPr lang="en-US" altLang="en-CN"/>
          </a:p>
          <a:p>
            <a:r>
              <a:rPr lang="en-US" altLang="en-CN"/>
              <a:t>An instance with two stable matchings.</a:t>
            </a:r>
          </a:p>
          <a:p>
            <a:pPr lvl="1"/>
            <a:r>
              <a:rPr lang="en-US" altLang="en-CN"/>
              <a:t>A-X, B-Y, C-Z.</a:t>
            </a:r>
          </a:p>
          <a:p>
            <a:pPr lvl="1"/>
            <a:r>
              <a:rPr lang="en-US" altLang="en-CN"/>
              <a:t>A-Y, B-X, C-Z.</a:t>
            </a:r>
          </a:p>
        </p:txBody>
      </p:sp>
      <p:sp>
        <p:nvSpPr>
          <p:cNvPr id="33796" name="Rectangle 34">
            <a:extLst>
              <a:ext uri="{FF2B5EF4-FFF2-40B4-BE49-F238E27FC236}">
                <a16:creationId xmlns:a16="http://schemas.microsoft.com/office/drawing/2014/main" id="{BA4A47BB-63B9-7443-AF6E-85AAC950857C}"/>
              </a:ext>
            </a:extLst>
          </p:cNvPr>
          <p:cNvSpPr>
            <a:spLocks noChangeArrowheads="1"/>
          </p:cNvSpPr>
          <p:nvPr/>
        </p:nvSpPr>
        <p:spPr bwMode="auto">
          <a:xfrm>
            <a:off x="1463675" y="5178425"/>
            <a:ext cx="914400" cy="3508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solidFill>
                  <a:schemeClr val="bg1"/>
                </a:solidFill>
              </a:rPr>
              <a:t>Z</a:t>
            </a:r>
          </a:p>
        </p:txBody>
      </p:sp>
      <p:sp>
        <p:nvSpPr>
          <p:cNvPr id="33797" name="Rectangle 35">
            <a:extLst>
              <a:ext uri="{FF2B5EF4-FFF2-40B4-BE49-F238E27FC236}">
                <a16:creationId xmlns:a16="http://schemas.microsoft.com/office/drawing/2014/main" id="{7042E80D-F6AA-E74E-B6FE-2A53344499B8}"/>
              </a:ext>
            </a:extLst>
          </p:cNvPr>
          <p:cNvSpPr>
            <a:spLocks noChangeArrowheads="1"/>
          </p:cNvSpPr>
          <p:nvPr/>
        </p:nvSpPr>
        <p:spPr bwMode="auto">
          <a:xfrm>
            <a:off x="1463675" y="4826000"/>
            <a:ext cx="914400"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solidFill>
                  <a:schemeClr val="bg1"/>
                </a:solidFill>
              </a:rPr>
              <a:t>Y</a:t>
            </a:r>
          </a:p>
        </p:txBody>
      </p:sp>
      <p:sp>
        <p:nvSpPr>
          <p:cNvPr id="33798" name="Rectangle 36">
            <a:extLst>
              <a:ext uri="{FF2B5EF4-FFF2-40B4-BE49-F238E27FC236}">
                <a16:creationId xmlns:a16="http://schemas.microsoft.com/office/drawing/2014/main" id="{D1AFF8B7-109C-084B-82AD-16F912C3FC63}"/>
              </a:ext>
            </a:extLst>
          </p:cNvPr>
          <p:cNvSpPr>
            <a:spLocks noChangeArrowheads="1"/>
          </p:cNvSpPr>
          <p:nvPr/>
        </p:nvSpPr>
        <p:spPr bwMode="auto">
          <a:xfrm>
            <a:off x="1463675" y="4475163"/>
            <a:ext cx="914400" cy="3508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solidFill>
                  <a:schemeClr val="bg1"/>
                </a:solidFill>
              </a:rPr>
              <a:t>X</a:t>
            </a:r>
          </a:p>
        </p:txBody>
      </p:sp>
      <p:sp>
        <p:nvSpPr>
          <p:cNvPr id="33799" name="Rectangle 37">
            <a:extLst>
              <a:ext uri="{FF2B5EF4-FFF2-40B4-BE49-F238E27FC236}">
                <a16:creationId xmlns:a16="http://schemas.microsoft.com/office/drawing/2014/main" id="{78D3AFDB-549A-1148-BD41-1CE3BC51DC53}"/>
              </a:ext>
            </a:extLst>
          </p:cNvPr>
          <p:cNvSpPr>
            <a:spLocks noChangeArrowheads="1"/>
          </p:cNvSpPr>
          <p:nvPr/>
        </p:nvSpPr>
        <p:spPr bwMode="auto">
          <a:xfrm>
            <a:off x="2378075"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A</a:t>
            </a:r>
          </a:p>
        </p:txBody>
      </p:sp>
      <p:sp>
        <p:nvSpPr>
          <p:cNvPr id="33800" name="Rectangle 38">
            <a:extLst>
              <a:ext uri="{FF2B5EF4-FFF2-40B4-BE49-F238E27FC236}">
                <a16:creationId xmlns:a16="http://schemas.microsoft.com/office/drawing/2014/main" id="{6EB1AC16-FF91-284E-A33D-383A851F9ECB}"/>
              </a:ext>
            </a:extLst>
          </p:cNvPr>
          <p:cNvSpPr>
            <a:spLocks noChangeArrowheads="1"/>
          </p:cNvSpPr>
          <p:nvPr/>
        </p:nvSpPr>
        <p:spPr bwMode="auto">
          <a:xfrm>
            <a:off x="2378075"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B</a:t>
            </a:r>
          </a:p>
        </p:txBody>
      </p:sp>
      <p:sp>
        <p:nvSpPr>
          <p:cNvPr id="33801" name="Rectangle 39">
            <a:extLst>
              <a:ext uri="{FF2B5EF4-FFF2-40B4-BE49-F238E27FC236}">
                <a16:creationId xmlns:a16="http://schemas.microsoft.com/office/drawing/2014/main" id="{925A1B8E-1FB7-7046-8292-E4CA64D4A974}"/>
              </a:ext>
            </a:extLst>
          </p:cNvPr>
          <p:cNvSpPr>
            <a:spLocks noChangeArrowheads="1"/>
          </p:cNvSpPr>
          <p:nvPr/>
        </p:nvSpPr>
        <p:spPr bwMode="auto">
          <a:xfrm>
            <a:off x="2378075"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A</a:t>
            </a:r>
          </a:p>
        </p:txBody>
      </p:sp>
      <p:sp>
        <p:nvSpPr>
          <p:cNvPr id="33802" name="Rectangle 40">
            <a:extLst>
              <a:ext uri="{FF2B5EF4-FFF2-40B4-BE49-F238E27FC236}">
                <a16:creationId xmlns:a16="http://schemas.microsoft.com/office/drawing/2014/main" id="{12EE1701-1E14-7B44-B8C5-1B7290E5B332}"/>
              </a:ext>
            </a:extLst>
          </p:cNvPr>
          <p:cNvSpPr>
            <a:spLocks noChangeArrowheads="1"/>
          </p:cNvSpPr>
          <p:nvPr/>
        </p:nvSpPr>
        <p:spPr bwMode="auto">
          <a:xfrm>
            <a:off x="2378075"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1</a:t>
            </a:r>
            <a:r>
              <a:rPr kumimoji="0" lang="en-US" altLang="en-CN" sz="1400" baseline="30000">
                <a:solidFill>
                  <a:schemeClr val="bg1"/>
                </a:solidFill>
              </a:rPr>
              <a:t>st</a:t>
            </a:r>
          </a:p>
        </p:txBody>
      </p:sp>
      <p:sp>
        <p:nvSpPr>
          <p:cNvPr id="33803" name="Rectangle 41">
            <a:extLst>
              <a:ext uri="{FF2B5EF4-FFF2-40B4-BE49-F238E27FC236}">
                <a16:creationId xmlns:a16="http://schemas.microsoft.com/office/drawing/2014/main" id="{4C1DFE11-3792-6646-8202-0DECA046A7C2}"/>
              </a:ext>
            </a:extLst>
          </p:cNvPr>
          <p:cNvSpPr>
            <a:spLocks noChangeArrowheads="1"/>
          </p:cNvSpPr>
          <p:nvPr/>
        </p:nvSpPr>
        <p:spPr bwMode="auto">
          <a:xfrm>
            <a:off x="3081338" y="5178425"/>
            <a:ext cx="703262"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B</a:t>
            </a:r>
          </a:p>
        </p:txBody>
      </p:sp>
      <p:sp>
        <p:nvSpPr>
          <p:cNvPr id="33804" name="Rectangle 42">
            <a:extLst>
              <a:ext uri="{FF2B5EF4-FFF2-40B4-BE49-F238E27FC236}">
                <a16:creationId xmlns:a16="http://schemas.microsoft.com/office/drawing/2014/main" id="{4487D92E-3006-264A-BE2D-CD07F38E5560}"/>
              </a:ext>
            </a:extLst>
          </p:cNvPr>
          <p:cNvSpPr>
            <a:spLocks noChangeArrowheads="1"/>
          </p:cNvSpPr>
          <p:nvPr/>
        </p:nvSpPr>
        <p:spPr bwMode="auto">
          <a:xfrm>
            <a:off x="3081338" y="4826000"/>
            <a:ext cx="703262"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A</a:t>
            </a:r>
          </a:p>
        </p:txBody>
      </p:sp>
      <p:sp>
        <p:nvSpPr>
          <p:cNvPr id="33805" name="Rectangle 43">
            <a:extLst>
              <a:ext uri="{FF2B5EF4-FFF2-40B4-BE49-F238E27FC236}">
                <a16:creationId xmlns:a16="http://schemas.microsoft.com/office/drawing/2014/main" id="{91892796-60CD-9F48-A4D5-37F5316EF35D}"/>
              </a:ext>
            </a:extLst>
          </p:cNvPr>
          <p:cNvSpPr>
            <a:spLocks noChangeArrowheads="1"/>
          </p:cNvSpPr>
          <p:nvPr/>
        </p:nvSpPr>
        <p:spPr bwMode="auto">
          <a:xfrm>
            <a:off x="3081338" y="4475163"/>
            <a:ext cx="703262"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B</a:t>
            </a:r>
          </a:p>
        </p:txBody>
      </p:sp>
      <p:sp>
        <p:nvSpPr>
          <p:cNvPr id="33806" name="Rectangle 44">
            <a:extLst>
              <a:ext uri="{FF2B5EF4-FFF2-40B4-BE49-F238E27FC236}">
                <a16:creationId xmlns:a16="http://schemas.microsoft.com/office/drawing/2014/main" id="{FAD787F5-C865-9E40-9C70-BFACBD1B4BD8}"/>
              </a:ext>
            </a:extLst>
          </p:cNvPr>
          <p:cNvSpPr>
            <a:spLocks noChangeArrowheads="1"/>
          </p:cNvSpPr>
          <p:nvPr/>
        </p:nvSpPr>
        <p:spPr bwMode="auto">
          <a:xfrm>
            <a:off x="3081338" y="4122738"/>
            <a:ext cx="703262"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2</a:t>
            </a:r>
            <a:r>
              <a:rPr kumimoji="0" lang="en-US" altLang="en-CN" sz="1400" baseline="30000">
                <a:solidFill>
                  <a:schemeClr val="bg1"/>
                </a:solidFill>
              </a:rPr>
              <a:t>nd</a:t>
            </a:r>
          </a:p>
        </p:txBody>
      </p:sp>
      <p:sp>
        <p:nvSpPr>
          <p:cNvPr id="33807" name="Rectangle 45">
            <a:extLst>
              <a:ext uri="{FF2B5EF4-FFF2-40B4-BE49-F238E27FC236}">
                <a16:creationId xmlns:a16="http://schemas.microsoft.com/office/drawing/2014/main" id="{B098BD2A-C67B-CE4C-B457-09AB0F26E2F4}"/>
              </a:ext>
            </a:extLst>
          </p:cNvPr>
          <p:cNvSpPr>
            <a:spLocks noChangeArrowheads="1"/>
          </p:cNvSpPr>
          <p:nvPr/>
        </p:nvSpPr>
        <p:spPr bwMode="auto">
          <a:xfrm>
            <a:off x="3784600"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C</a:t>
            </a:r>
          </a:p>
        </p:txBody>
      </p:sp>
      <p:sp>
        <p:nvSpPr>
          <p:cNvPr id="33808" name="Rectangle 46">
            <a:extLst>
              <a:ext uri="{FF2B5EF4-FFF2-40B4-BE49-F238E27FC236}">
                <a16:creationId xmlns:a16="http://schemas.microsoft.com/office/drawing/2014/main" id="{05DFDB2C-1387-D54A-AFA1-234D09324897}"/>
              </a:ext>
            </a:extLst>
          </p:cNvPr>
          <p:cNvSpPr>
            <a:spLocks noChangeArrowheads="1"/>
          </p:cNvSpPr>
          <p:nvPr/>
        </p:nvSpPr>
        <p:spPr bwMode="auto">
          <a:xfrm>
            <a:off x="3784600"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C</a:t>
            </a:r>
          </a:p>
        </p:txBody>
      </p:sp>
      <p:sp>
        <p:nvSpPr>
          <p:cNvPr id="33809" name="Rectangle 47">
            <a:extLst>
              <a:ext uri="{FF2B5EF4-FFF2-40B4-BE49-F238E27FC236}">
                <a16:creationId xmlns:a16="http://schemas.microsoft.com/office/drawing/2014/main" id="{E79C09F4-3400-C449-BD43-6A31021E7E53}"/>
              </a:ext>
            </a:extLst>
          </p:cNvPr>
          <p:cNvSpPr>
            <a:spLocks noChangeArrowheads="1"/>
          </p:cNvSpPr>
          <p:nvPr/>
        </p:nvSpPr>
        <p:spPr bwMode="auto">
          <a:xfrm>
            <a:off x="3784600"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C</a:t>
            </a:r>
          </a:p>
        </p:txBody>
      </p:sp>
      <p:sp>
        <p:nvSpPr>
          <p:cNvPr id="33810" name="Rectangle 48">
            <a:extLst>
              <a:ext uri="{FF2B5EF4-FFF2-40B4-BE49-F238E27FC236}">
                <a16:creationId xmlns:a16="http://schemas.microsoft.com/office/drawing/2014/main" id="{A28E9FF8-F28D-E949-A6EB-45CAA14D81C9}"/>
              </a:ext>
            </a:extLst>
          </p:cNvPr>
          <p:cNvSpPr>
            <a:spLocks noChangeArrowheads="1"/>
          </p:cNvSpPr>
          <p:nvPr/>
        </p:nvSpPr>
        <p:spPr bwMode="auto">
          <a:xfrm>
            <a:off x="3784600"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3</a:t>
            </a:r>
            <a:r>
              <a:rPr kumimoji="0" lang="en-US" altLang="en-CN" sz="1400" baseline="30000">
                <a:solidFill>
                  <a:schemeClr val="bg1"/>
                </a:solidFill>
              </a:rPr>
              <a:t>rd</a:t>
            </a:r>
          </a:p>
        </p:txBody>
      </p:sp>
      <p:sp>
        <p:nvSpPr>
          <p:cNvPr id="33811" name="Rectangle 49">
            <a:extLst>
              <a:ext uri="{FF2B5EF4-FFF2-40B4-BE49-F238E27FC236}">
                <a16:creationId xmlns:a16="http://schemas.microsoft.com/office/drawing/2014/main" id="{CC26D338-46A0-584C-9859-F1519EC5E9FA}"/>
              </a:ext>
            </a:extLst>
          </p:cNvPr>
          <p:cNvSpPr>
            <a:spLocks noChangeArrowheads="1"/>
          </p:cNvSpPr>
          <p:nvPr/>
        </p:nvSpPr>
        <p:spPr bwMode="auto">
          <a:xfrm>
            <a:off x="5054600" y="5178425"/>
            <a:ext cx="914400" cy="350838"/>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solidFill>
                  <a:schemeClr val="bg1"/>
                </a:solidFill>
              </a:rPr>
              <a:t>C</a:t>
            </a:r>
          </a:p>
        </p:txBody>
      </p:sp>
      <p:sp>
        <p:nvSpPr>
          <p:cNvPr id="33812" name="Rectangle 50">
            <a:extLst>
              <a:ext uri="{FF2B5EF4-FFF2-40B4-BE49-F238E27FC236}">
                <a16:creationId xmlns:a16="http://schemas.microsoft.com/office/drawing/2014/main" id="{FD46D181-E67C-A741-98A0-B5B7B23DCA46}"/>
              </a:ext>
            </a:extLst>
          </p:cNvPr>
          <p:cNvSpPr>
            <a:spLocks noChangeArrowheads="1"/>
          </p:cNvSpPr>
          <p:nvPr/>
        </p:nvSpPr>
        <p:spPr bwMode="auto">
          <a:xfrm>
            <a:off x="5054600" y="4826000"/>
            <a:ext cx="914400"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solidFill>
                  <a:schemeClr val="bg1"/>
                </a:solidFill>
              </a:rPr>
              <a:t>B</a:t>
            </a:r>
          </a:p>
        </p:txBody>
      </p:sp>
      <p:sp>
        <p:nvSpPr>
          <p:cNvPr id="33813" name="Rectangle 51">
            <a:extLst>
              <a:ext uri="{FF2B5EF4-FFF2-40B4-BE49-F238E27FC236}">
                <a16:creationId xmlns:a16="http://schemas.microsoft.com/office/drawing/2014/main" id="{9906733A-7BE2-E14C-B9A9-5516A295570C}"/>
              </a:ext>
            </a:extLst>
          </p:cNvPr>
          <p:cNvSpPr>
            <a:spLocks noChangeArrowheads="1"/>
          </p:cNvSpPr>
          <p:nvPr/>
        </p:nvSpPr>
        <p:spPr bwMode="auto">
          <a:xfrm>
            <a:off x="5054600" y="4475163"/>
            <a:ext cx="914400" cy="350837"/>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dirty="0">
                <a:solidFill>
                  <a:schemeClr val="bg1"/>
                </a:solidFill>
              </a:rPr>
              <a:t>A</a:t>
            </a:r>
          </a:p>
        </p:txBody>
      </p:sp>
      <p:sp>
        <p:nvSpPr>
          <p:cNvPr id="33814" name="Rectangle 52">
            <a:extLst>
              <a:ext uri="{FF2B5EF4-FFF2-40B4-BE49-F238E27FC236}">
                <a16:creationId xmlns:a16="http://schemas.microsoft.com/office/drawing/2014/main" id="{DFEBF927-26ED-DF4C-ACE4-6D3CA6C65809}"/>
              </a:ext>
            </a:extLst>
          </p:cNvPr>
          <p:cNvSpPr>
            <a:spLocks noChangeArrowheads="1"/>
          </p:cNvSpPr>
          <p:nvPr/>
        </p:nvSpPr>
        <p:spPr bwMode="auto">
          <a:xfrm>
            <a:off x="5969000"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X</a:t>
            </a:r>
          </a:p>
        </p:txBody>
      </p:sp>
      <p:sp>
        <p:nvSpPr>
          <p:cNvPr id="33815" name="Rectangle 53">
            <a:extLst>
              <a:ext uri="{FF2B5EF4-FFF2-40B4-BE49-F238E27FC236}">
                <a16:creationId xmlns:a16="http://schemas.microsoft.com/office/drawing/2014/main" id="{52A10F62-6281-ED4D-93B2-970FB235181F}"/>
              </a:ext>
            </a:extLst>
          </p:cNvPr>
          <p:cNvSpPr>
            <a:spLocks noChangeArrowheads="1"/>
          </p:cNvSpPr>
          <p:nvPr/>
        </p:nvSpPr>
        <p:spPr bwMode="auto">
          <a:xfrm>
            <a:off x="5969000"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X</a:t>
            </a:r>
          </a:p>
        </p:txBody>
      </p:sp>
      <p:sp>
        <p:nvSpPr>
          <p:cNvPr id="33816" name="Rectangle 54">
            <a:extLst>
              <a:ext uri="{FF2B5EF4-FFF2-40B4-BE49-F238E27FC236}">
                <a16:creationId xmlns:a16="http://schemas.microsoft.com/office/drawing/2014/main" id="{A52A35CD-5CF4-0B44-BB96-7D60559E716F}"/>
              </a:ext>
            </a:extLst>
          </p:cNvPr>
          <p:cNvSpPr>
            <a:spLocks noChangeArrowheads="1"/>
          </p:cNvSpPr>
          <p:nvPr/>
        </p:nvSpPr>
        <p:spPr bwMode="auto">
          <a:xfrm>
            <a:off x="5969000"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Y</a:t>
            </a:r>
          </a:p>
        </p:txBody>
      </p:sp>
      <p:sp>
        <p:nvSpPr>
          <p:cNvPr id="33817" name="Rectangle 55">
            <a:extLst>
              <a:ext uri="{FF2B5EF4-FFF2-40B4-BE49-F238E27FC236}">
                <a16:creationId xmlns:a16="http://schemas.microsoft.com/office/drawing/2014/main" id="{52AFC2A0-979A-4A4B-984C-176AC57CDDDC}"/>
              </a:ext>
            </a:extLst>
          </p:cNvPr>
          <p:cNvSpPr>
            <a:spLocks noChangeArrowheads="1"/>
          </p:cNvSpPr>
          <p:nvPr/>
        </p:nvSpPr>
        <p:spPr bwMode="auto">
          <a:xfrm>
            <a:off x="5969000"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1</a:t>
            </a:r>
            <a:r>
              <a:rPr kumimoji="0" lang="en-US" altLang="en-CN" sz="1400" baseline="30000">
                <a:solidFill>
                  <a:schemeClr val="bg1"/>
                </a:solidFill>
              </a:rPr>
              <a:t>st</a:t>
            </a:r>
          </a:p>
        </p:txBody>
      </p:sp>
      <p:sp>
        <p:nvSpPr>
          <p:cNvPr id="33818" name="Rectangle 56">
            <a:extLst>
              <a:ext uri="{FF2B5EF4-FFF2-40B4-BE49-F238E27FC236}">
                <a16:creationId xmlns:a16="http://schemas.microsoft.com/office/drawing/2014/main" id="{08ECAF1A-1580-9842-8EE3-1D2A2C915455}"/>
              </a:ext>
            </a:extLst>
          </p:cNvPr>
          <p:cNvSpPr>
            <a:spLocks noChangeArrowheads="1"/>
          </p:cNvSpPr>
          <p:nvPr/>
        </p:nvSpPr>
        <p:spPr bwMode="auto">
          <a:xfrm>
            <a:off x="6672263" y="5178425"/>
            <a:ext cx="703262"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Y</a:t>
            </a:r>
          </a:p>
        </p:txBody>
      </p:sp>
      <p:sp>
        <p:nvSpPr>
          <p:cNvPr id="33819" name="Rectangle 57">
            <a:extLst>
              <a:ext uri="{FF2B5EF4-FFF2-40B4-BE49-F238E27FC236}">
                <a16:creationId xmlns:a16="http://schemas.microsoft.com/office/drawing/2014/main" id="{245C559C-3248-9B46-80F7-07D400A5E5CF}"/>
              </a:ext>
            </a:extLst>
          </p:cNvPr>
          <p:cNvSpPr>
            <a:spLocks noChangeArrowheads="1"/>
          </p:cNvSpPr>
          <p:nvPr/>
        </p:nvSpPr>
        <p:spPr bwMode="auto">
          <a:xfrm>
            <a:off x="6672263" y="4826000"/>
            <a:ext cx="703262"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Y</a:t>
            </a:r>
          </a:p>
        </p:txBody>
      </p:sp>
      <p:sp>
        <p:nvSpPr>
          <p:cNvPr id="33820" name="Rectangle 58">
            <a:extLst>
              <a:ext uri="{FF2B5EF4-FFF2-40B4-BE49-F238E27FC236}">
                <a16:creationId xmlns:a16="http://schemas.microsoft.com/office/drawing/2014/main" id="{EA1D43DE-6B9A-594B-A542-8EE26DFEA1A7}"/>
              </a:ext>
            </a:extLst>
          </p:cNvPr>
          <p:cNvSpPr>
            <a:spLocks noChangeArrowheads="1"/>
          </p:cNvSpPr>
          <p:nvPr/>
        </p:nvSpPr>
        <p:spPr bwMode="auto">
          <a:xfrm>
            <a:off x="6672263" y="4475163"/>
            <a:ext cx="703262"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X</a:t>
            </a:r>
          </a:p>
        </p:txBody>
      </p:sp>
      <p:sp>
        <p:nvSpPr>
          <p:cNvPr id="33821" name="Rectangle 59">
            <a:extLst>
              <a:ext uri="{FF2B5EF4-FFF2-40B4-BE49-F238E27FC236}">
                <a16:creationId xmlns:a16="http://schemas.microsoft.com/office/drawing/2014/main" id="{819095BB-3D36-D442-8280-8499B796FADB}"/>
              </a:ext>
            </a:extLst>
          </p:cNvPr>
          <p:cNvSpPr>
            <a:spLocks noChangeArrowheads="1"/>
          </p:cNvSpPr>
          <p:nvPr/>
        </p:nvSpPr>
        <p:spPr bwMode="auto">
          <a:xfrm>
            <a:off x="6672263" y="4122738"/>
            <a:ext cx="703262"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2</a:t>
            </a:r>
            <a:r>
              <a:rPr kumimoji="0" lang="en-US" altLang="en-CN" sz="1400" baseline="30000">
                <a:solidFill>
                  <a:schemeClr val="bg1"/>
                </a:solidFill>
              </a:rPr>
              <a:t>nd</a:t>
            </a:r>
          </a:p>
        </p:txBody>
      </p:sp>
      <p:sp>
        <p:nvSpPr>
          <p:cNvPr id="33822" name="Rectangle 60">
            <a:extLst>
              <a:ext uri="{FF2B5EF4-FFF2-40B4-BE49-F238E27FC236}">
                <a16:creationId xmlns:a16="http://schemas.microsoft.com/office/drawing/2014/main" id="{396168C2-2542-984B-8956-B3DDCD0080B0}"/>
              </a:ext>
            </a:extLst>
          </p:cNvPr>
          <p:cNvSpPr>
            <a:spLocks noChangeArrowheads="1"/>
          </p:cNvSpPr>
          <p:nvPr/>
        </p:nvSpPr>
        <p:spPr bwMode="auto">
          <a:xfrm>
            <a:off x="7375525" y="5178425"/>
            <a:ext cx="703263" cy="35083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Z</a:t>
            </a:r>
          </a:p>
        </p:txBody>
      </p:sp>
      <p:sp>
        <p:nvSpPr>
          <p:cNvPr id="33823" name="Rectangle 61">
            <a:extLst>
              <a:ext uri="{FF2B5EF4-FFF2-40B4-BE49-F238E27FC236}">
                <a16:creationId xmlns:a16="http://schemas.microsoft.com/office/drawing/2014/main" id="{97F07295-3684-BA4D-92C9-7D361F747073}"/>
              </a:ext>
            </a:extLst>
          </p:cNvPr>
          <p:cNvSpPr>
            <a:spLocks noChangeArrowheads="1"/>
          </p:cNvSpPr>
          <p:nvPr/>
        </p:nvSpPr>
        <p:spPr bwMode="auto">
          <a:xfrm>
            <a:off x="7375525" y="4826000"/>
            <a:ext cx="703263"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Z</a:t>
            </a:r>
          </a:p>
        </p:txBody>
      </p:sp>
      <p:sp>
        <p:nvSpPr>
          <p:cNvPr id="33824" name="Rectangle 62">
            <a:extLst>
              <a:ext uri="{FF2B5EF4-FFF2-40B4-BE49-F238E27FC236}">
                <a16:creationId xmlns:a16="http://schemas.microsoft.com/office/drawing/2014/main" id="{AD8C9A3C-7786-F24E-ABB5-66E5A0511A74}"/>
              </a:ext>
            </a:extLst>
          </p:cNvPr>
          <p:cNvSpPr>
            <a:spLocks noChangeArrowheads="1"/>
          </p:cNvSpPr>
          <p:nvPr/>
        </p:nvSpPr>
        <p:spPr bwMode="auto">
          <a:xfrm>
            <a:off x="7375525" y="4475163"/>
            <a:ext cx="703263" cy="3508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lang="en-US" altLang="en-CN" sz="1400"/>
              <a:t>Z</a:t>
            </a:r>
          </a:p>
        </p:txBody>
      </p:sp>
      <p:sp>
        <p:nvSpPr>
          <p:cNvPr id="33825" name="Rectangle 63">
            <a:extLst>
              <a:ext uri="{FF2B5EF4-FFF2-40B4-BE49-F238E27FC236}">
                <a16:creationId xmlns:a16="http://schemas.microsoft.com/office/drawing/2014/main" id="{52469381-C27D-7F49-9F9B-E756551F7ABF}"/>
              </a:ext>
            </a:extLst>
          </p:cNvPr>
          <p:cNvSpPr>
            <a:spLocks noChangeArrowheads="1"/>
          </p:cNvSpPr>
          <p:nvPr/>
        </p:nvSpPr>
        <p:spPr bwMode="auto">
          <a:xfrm>
            <a:off x="7375525" y="4122738"/>
            <a:ext cx="703263" cy="3524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pPr algn="ctr"/>
            <a:r>
              <a:rPr kumimoji="0" lang="en-US" altLang="en-CN" sz="1400">
                <a:solidFill>
                  <a:schemeClr val="bg1"/>
                </a:solidFill>
              </a:rPr>
              <a:t>3</a:t>
            </a:r>
            <a:r>
              <a:rPr kumimoji="0" lang="en-US" altLang="en-CN" sz="1400" baseline="30000">
                <a:solidFill>
                  <a:schemeClr val="bg1"/>
                </a:solidFill>
              </a:rPr>
              <a:t>rd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a:extLst>
              <a:ext uri="{FF2B5EF4-FFF2-40B4-BE49-F238E27FC236}">
                <a16:creationId xmlns:a16="http://schemas.microsoft.com/office/drawing/2014/main" id="{BDCF67C9-FDD8-A74F-BC8D-18A7C930E32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BC38A495-0697-7B44-AEF4-5BCC36F07F43}" type="slidenum">
              <a:rPr lang="en-US" altLang="en-CN" sz="800"/>
              <a:pPr/>
              <a:t>59</a:t>
            </a:fld>
            <a:endParaRPr lang="en-US" altLang="en-CN" sz="1400"/>
          </a:p>
        </p:txBody>
      </p:sp>
      <p:sp>
        <p:nvSpPr>
          <p:cNvPr id="35842" name="Rectangle 2">
            <a:extLst>
              <a:ext uri="{FF2B5EF4-FFF2-40B4-BE49-F238E27FC236}">
                <a16:creationId xmlns:a16="http://schemas.microsoft.com/office/drawing/2014/main" id="{273834A8-B0ED-AD42-BCE3-F1E5028CBBF2}"/>
              </a:ext>
            </a:extLst>
          </p:cNvPr>
          <p:cNvSpPr>
            <a:spLocks noGrp="1" noChangeArrowheads="1"/>
          </p:cNvSpPr>
          <p:nvPr>
            <p:ph type="title"/>
          </p:nvPr>
        </p:nvSpPr>
        <p:spPr/>
        <p:txBody>
          <a:bodyPr/>
          <a:lstStyle/>
          <a:p>
            <a:r>
              <a:rPr lang="en-US" altLang="en-CN"/>
              <a:t>Understanding the Solution</a:t>
            </a:r>
          </a:p>
        </p:txBody>
      </p:sp>
      <p:sp>
        <p:nvSpPr>
          <p:cNvPr id="35843" name="Rectangle 3">
            <a:extLst>
              <a:ext uri="{FF2B5EF4-FFF2-40B4-BE49-F238E27FC236}">
                <a16:creationId xmlns:a16="http://schemas.microsoft.com/office/drawing/2014/main" id="{E50F6BEF-D196-5D45-BFCB-CB5964437768}"/>
              </a:ext>
            </a:extLst>
          </p:cNvPr>
          <p:cNvSpPr>
            <a:spLocks noGrp="1" noChangeArrowheads="1"/>
          </p:cNvSpPr>
          <p:nvPr>
            <p:ph type="body" idx="1"/>
          </p:nvPr>
        </p:nvSpPr>
        <p:spPr/>
        <p:txBody>
          <a:bodyPr/>
          <a:lstStyle/>
          <a:p>
            <a:r>
              <a:rPr lang="en-US" altLang="en-CN"/>
              <a:t>Q.  </a:t>
            </a:r>
            <a:r>
              <a:rPr lang="en-US" altLang="en-CN">
                <a:solidFill>
                  <a:schemeClr val="tx1"/>
                </a:solidFill>
              </a:rPr>
              <a:t>For a given problem instance, there may be several stable matchings. Do all executions of Gale-Shapley yield the same stable matching? If so, which one?</a:t>
            </a:r>
          </a:p>
          <a:p>
            <a:endParaRPr lang="en-US" altLang="en-CN">
              <a:solidFill>
                <a:schemeClr val="tx1"/>
              </a:solidFill>
            </a:endParaRPr>
          </a:p>
          <a:p>
            <a:r>
              <a:rPr lang="en-US" altLang="en-CN"/>
              <a:t>Def.  </a:t>
            </a:r>
            <a:r>
              <a:rPr lang="en-US" altLang="en-CN">
                <a:solidFill>
                  <a:schemeClr val="tx1"/>
                </a:solidFill>
              </a:rPr>
              <a:t>Man m is a </a:t>
            </a:r>
            <a:r>
              <a:rPr lang="en-US" altLang="en-CN">
                <a:solidFill>
                  <a:srgbClr val="CC0000"/>
                </a:solidFill>
              </a:rPr>
              <a:t>valid partner</a:t>
            </a:r>
            <a:r>
              <a:rPr lang="en-US" altLang="en-CN">
                <a:solidFill>
                  <a:schemeClr val="tx1"/>
                </a:solidFill>
              </a:rPr>
              <a:t> of woman w if there exists some stable matching in which they are matched.</a:t>
            </a:r>
          </a:p>
          <a:p>
            <a:endParaRPr lang="en-US" altLang="en-CN">
              <a:solidFill>
                <a:schemeClr val="tx1"/>
              </a:solidFill>
            </a:endParaRPr>
          </a:p>
          <a:p>
            <a:r>
              <a:rPr lang="en-US" altLang="en-CN"/>
              <a:t>Man-optimal assignment.  </a:t>
            </a:r>
            <a:r>
              <a:rPr lang="en-US" altLang="en-CN">
                <a:solidFill>
                  <a:schemeClr val="tx1"/>
                </a:solidFill>
              </a:rPr>
              <a:t>Each man receives best valid partner.</a:t>
            </a:r>
          </a:p>
          <a:p>
            <a:pPr lvl="1"/>
            <a:endParaRPr lang="en-US" altLang="en-CN"/>
          </a:p>
          <a:p>
            <a:r>
              <a:rPr lang="en-US" altLang="en-CN"/>
              <a:t>Claim.  </a:t>
            </a:r>
            <a:r>
              <a:rPr lang="en-US" altLang="en-CN">
                <a:solidFill>
                  <a:schemeClr val="tx1"/>
                </a:solidFill>
              </a:rPr>
              <a:t>All executions of GS yield </a:t>
            </a:r>
            <a:r>
              <a:rPr lang="en-US" altLang="en-CN">
                <a:solidFill>
                  <a:schemeClr val="accent1"/>
                </a:solidFill>
              </a:rPr>
              <a:t>man-optimal </a:t>
            </a:r>
            <a:r>
              <a:rPr lang="en-US" altLang="en-CN">
                <a:solidFill>
                  <a:schemeClr val="tx1"/>
                </a:solidFill>
              </a:rPr>
              <a:t>assignment, which is a stable matching!</a:t>
            </a:r>
          </a:p>
          <a:p>
            <a:pPr lvl="1"/>
            <a:r>
              <a:rPr lang="en-US" altLang="en-CN"/>
              <a:t>No reason a priori to believe that man-optimal assignment is perfect, let alone stable.</a:t>
            </a:r>
          </a:p>
          <a:p>
            <a:pPr lvl="1"/>
            <a:r>
              <a:rPr lang="en-US" altLang="en-CN"/>
              <a:t>Simultaneously best for each and every man.</a:t>
            </a:r>
          </a:p>
          <a:p>
            <a:pPr lvl="1"/>
            <a:endParaRPr lang="en-US" altLang="en-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7AF1C39E-82BC-B349-84B5-25EA7B8D073B}"/>
              </a:ext>
            </a:extLst>
          </p:cNvPr>
          <p:cNvSpPr>
            <a:spLocks noGrp="1" noChangeArrowheads="1"/>
          </p:cNvSpPr>
          <p:nvPr>
            <p:ph type="title"/>
          </p:nvPr>
        </p:nvSpPr>
        <p:spPr/>
        <p:txBody>
          <a:bodyPr/>
          <a:lstStyle/>
          <a:p>
            <a:r>
              <a:rPr lang="en-CN" altLang="en-CN"/>
              <a:t>Grading</a:t>
            </a:r>
            <a:r>
              <a:rPr lang="zh-CN" altLang="en-US">
                <a:ea typeface="宋体" panose="02010600030101010101" pitchFamily="2" charset="-122"/>
              </a:rPr>
              <a:t> </a:t>
            </a:r>
            <a:r>
              <a:rPr lang="en-US" altLang="zh-CN">
                <a:ea typeface="宋体" panose="02010600030101010101" pitchFamily="2" charset="-122"/>
              </a:rPr>
              <a:t>Policies</a:t>
            </a:r>
            <a:endParaRPr lang="en-CN" altLang="en-CN"/>
          </a:p>
        </p:txBody>
      </p:sp>
      <p:sp>
        <p:nvSpPr>
          <p:cNvPr id="3" name="Content Placeholder 2">
            <a:extLst>
              <a:ext uri="{FF2B5EF4-FFF2-40B4-BE49-F238E27FC236}">
                <a16:creationId xmlns:a16="http://schemas.microsoft.com/office/drawing/2014/main" id="{4508C9D6-8F8A-4F43-92BD-F3F169C4D707}"/>
              </a:ext>
            </a:extLst>
          </p:cNvPr>
          <p:cNvSpPr>
            <a:spLocks noGrp="1"/>
          </p:cNvSpPr>
          <p:nvPr>
            <p:ph idx="1"/>
          </p:nvPr>
        </p:nvSpPr>
        <p:spPr/>
        <p:txBody>
          <a:bodyPr/>
          <a:lstStyle/>
          <a:p>
            <a:pPr>
              <a:defRPr/>
            </a:pPr>
            <a:r>
              <a:rPr lang="en-US" dirty="0"/>
              <a:t>Grading criteria: </a:t>
            </a:r>
          </a:p>
          <a:p>
            <a:pPr marL="285750" indent="-285750">
              <a:buFont typeface="Arial" panose="020B0604020202020204" pitchFamily="34" charset="0"/>
              <a:buChar char="•"/>
              <a:defRPr/>
            </a:pPr>
            <a:r>
              <a:rPr lang="en-US" dirty="0"/>
              <a:t>A : 90 – 100 B : 75 –89 C : 50 – 74 D : 31 – 49 F : 0 – 30</a:t>
            </a:r>
          </a:p>
          <a:p>
            <a:pPr>
              <a:defRPr/>
            </a:pPr>
            <a:endParaRPr lang="en-US" dirty="0"/>
          </a:p>
          <a:p>
            <a:pPr>
              <a:defRPr/>
            </a:pPr>
            <a:r>
              <a:rPr lang="en-US" dirty="0"/>
              <a:t>Grades are based on: </a:t>
            </a:r>
          </a:p>
          <a:p>
            <a:pPr marL="285750" indent="-285750">
              <a:buFont typeface="Arial" panose="020B0604020202020204" pitchFamily="34" charset="0"/>
              <a:buChar char="•"/>
              <a:defRPr/>
            </a:pPr>
            <a:r>
              <a:rPr lang="en-US" dirty="0"/>
              <a:t>Homewor</a:t>
            </a:r>
            <a:r>
              <a:rPr lang="en-US" altLang="zh-CN" dirty="0"/>
              <a:t>k:</a:t>
            </a:r>
            <a:r>
              <a:rPr lang="zh-CN" altLang="en-US" dirty="0"/>
              <a:t> </a:t>
            </a:r>
            <a:r>
              <a:rPr lang="en-US" altLang="zh-CN" dirty="0"/>
              <a:t>will be given at the end of the week and students will have to submit it in a week</a:t>
            </a:r>
            <a:r>
              <a:rPr lang="zh-CN" altLang="en-US" dirty="0"/>
              <a:t> </a:t>
            </a:r>
            <a:r>
              <a:rPr lang="en-US" altLang="zh-CN" dirty="0"/>
              <a:t>after the homework is posted on the web site of the course. All submissions go to the TA of your</a:t>
            </a:r>
            <a:r>
              <a:rPr lang="zh-CN" altLang="en-US" dirty="0"/>
              <a:t> </a:t>
            </a:r>
            <a:r>
              <a:rPr lang="en-US" altLang="zh-CN" dirty="0"/>
              <a:t>group.</a:t>
            </a:r>
            <a:r>
              <a:rPr lang="zh-CN" altLang="en-US" dirty="0"/>
              <a:t> </a:t>
            </a:r>
            <a:r>
              <a:rPr lang="en-US" altLang="zh-CN" dirty="0"/>
              <a:t>However, late submissions will be accepted but 20 points will be subtracted for a late</a:t>
            </a:r>
            <a:r>
              <a:rPr lang="zh-CN" altLang="en-US" dirty="0"/>
              <a:t> </a:t>
            </a:r>
            <a:r>
              <a:rPr lang="en-US" altLang="zh-CN" dirty="0"/>
              <a:t>submission.</a:t>
            </a:r>
            <a:r>
              <a:rPr lang="zh-CN" altLang="en-US" dirty="0"/>
              <a:t> </a:t>
            </a:r>
            <a:r>
              <a:rPr lang="en-US" dirty="0"/>
              <a:t>These are graded primary on effort, and total </a:t>
            </a:r>
            <a:r>
              <a:rPr lang="en-US" altLang="zh-CN" dirty="0"/>
              <a:t>40</a:t>
            </a:r>
            <a:r>
              <a:rPr lang="en-US" dirty="0"/>
              <a:t>% of the final grade. </a:t>
            </a:r>
          </a:p>
          <a:p>
            <a:pPr marL="285750" indent="-285750">
              <a:buFont typeface="Arial" panose="020B0604020202020204" pitchFamily="34" charset="0"/>
              <a:buChar char="•"/>
              <a:defRPr/>
            </a:pPr>
            <a:r>
              <a:rPr lang="en-US" dirty="0"/>
              <a:t>Tests will be take-home (time to submit is 24 hours from posting). All submissions go to the TA of your group. No late submissions.</a:t>
            </a:r>
          </a:p>
          <a:p>
            <a:pPr marL="631825" lvl="1" indent="-285750">
              <a:buFont typeface="Arial" panose="020B0604020202020204" pitchFamily="34" charset="0"/>
              <a:buChar char="•"/>
              <a:defRPr/>
            </a:pPr>
            <a:r>
              <a:rPr lang="en-US" dirty="0"/>
              <a:t>Midterm</a:t>
            </a:r>
            <a:r>
              <a:rPr lang="en-US" altLang="zh-CN" dirty="0"/>
              <a:t>:</a:t>
            </a:r>
            <a:r>
              <a:rPr lang="en-US" dirty="0"/>
              <a:t> covering the first half of the course. The midterm is </a:t>
            </a:r>
            <a:r>
              <a:rPr lang="en-US" altLang="zh-CN" dirty="0"/>
              <a:t>2</a:t>
            </a:r>
            <a:r>
              <a:rPr lang="en-US" dirty="0"/>
              <a:t>0% of the final grade. </a:t>
            </a:r>
          </a:p>
          <a:p>
            <a:pPr marL="631825" lvl="1" indent="-285750">
              <a:buFont typeface="Arial" panose="020B0604020202020204" pitchFamily="34" charset="0"/>
              <a:buChar char="•"/>
              <a:defRPr/>
            </a:pPr>
            <a:r>
              <a:rPr lang="en-US" dirty="0"/>
              <a:t>Final exam (during final exam week.) This is 4</a:t>
            </a:r>
            <a:r>
              <a:rPr lang="en-US" altLang="zh-CN" dirty="0"/>
              <a:t>0</a:t>
            </a:r>
            <a:r>
              <a:rPr lang="en-US" dirty="0"/>
              <a:t>% of the final grade. </a:t>
            </a:r>
          </a:p>
          <a:p>
            <a:pPr>
              <a:defRPr/>
            </a:pPr>
            <a:endParaRPr lang="en-CN" dirty="0"/>
          </a:p>
        </p:txBody>
      </p:sp>
      <p:sp>
        <p:nvSpPr>
          <p:cNvPr id="81923" name="Slide Number Placeholder 3">
            <a:extLst>
              <a:ext uri="{FF2B5EF4-FFF2-40B4-BE49-F238E27FC236}">
                <a16:creationId xmlns:a16="http://schemas.microsoft.com/office/drawing/2014/main" id="{67347E9A-259D-0642-B002-2BAA904D68E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0853F77E-A82B-8745-93FE-9B56043D6545}" type="slidenum">
              <a:rPr lang="en-US" altLang="en-CN" sz="800"/>
              <a:pPr/>
              <a:t>6</a:t>
            </a:fld>
            <a:endParaRPr lang="en-US" altLang="en-CN"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a:extLst>
              <a:ext uri="{FF2B5EF4-FFF2-40B4-BE49-F238E27FC236}">
                <a16:creationId xmlns:a16="http://schemas.microsoft.com/office/drawing/2014/main" id="{42D561F2-E708-2349-B178-8159C4249F0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fld id="{9D04EF23-2B9D-EE42-BBF5-5EF45CC5276F}" type="slidenum">
              <a:rPr lang="en-US" altLang="en-CN" sz="800"/>
              <a:pPr/>
              <a:t>60</a:t>
            </a:fld>
            <a:endParaRPr lang="en-US" altLang="en-CN" sz="1400"/>
          </a:p>
        </p:txBody>
      </p:sp>
      <p:sp>
        <p:nvSpPr>
          <p:cNvPr id="39938" name="Rectangle 2">
            <a:extLst>
              <a:ext uri="{FF2B5EF4-FFF2-40B4-BE49-F238E27FC236}">
                <a16:creationId xmlns:a16="http://schemas.microsoft.com/office/drawing/2014/main" id="{80783456-2D9C-1048-B100-79FEB01466C9}"/>
              </a:ext>
            </a:extLst>
          </p:cNvPr>
          <p:cNvSpPr>
            <a:spLocks noGrp="1" noChangeArrowheads="1"/>
          </p:cNvSpPr>
          <p:nvPr>
            <p:ph type="title"/>
          </p:nvPr>
        </p:nvSpPr>
        <p:spPr/>
        <p:txBody>
          <a:bodyPr/>
          <a:lstStyle/>
          <a:p>
            <a:r>
              <a:rPr lang="en-US" altLang="en-CN"/>
              <a:t>Stable Matching Summary</a:t>
            </a:r>
          </a:p>
        </p:txBody>
      </p:sp>
      <p:sp>
        <p:nvSpPr>
          <p:cNvPr id="39939" name="Rectangle 3">
            <a:extLst>
              <a:ext uri="{FF2B5EF4-FFF2-40B4-BE49-F238E27FC236}">
                <a16:creationId xmlns:a16="http://schemas.microsoft.com/office/drawing/2014/main" id="{C47C0695-9213-0B4B-AF88-6431237E7DBF}"/>
              </a:ext>
            </a:extLst>
          </p:cNvPr>
          <p:cNvSpPr>
            <a:spLocks noGrp="1" noChangeArrowheads="1"/>
          </p:cNvSpPr>
          <p:nvPr>
            <p:ph type="body" idx="1"/>
          </p:nvPr>
        </p:nvSpPr>
        <p:spPr/>
        <p:txBody>
          <a:bodyPr/>
          <a:lstStyle/>
          <a:p>
            <a:r>
              <a:rPr lang="en-US" altLang="en-CN" dirty="0"/>
              <a:t>Stable matching problem.  </a:t>
            </a:r>
            <a:r>
              <a:rPr lang="en-US" altLang="en-CN" dirty="0">
                <a:solidFill>
                  <a:schemeClr val="tx1"/>
                </a:solidFill>
              </a:rPr>
              <a:t>Given preference profiles of n men and n women, find a </a:t>
            </a:r>
            <a:r>
              <a:rPr lang="en-US" altLang="en-CN" dirty="0">
                <a:solidFill>
                  <a:schemeClr val="accent1"/>
                </a:solidFill>
              </a:rPr>
              <a:t>stable</a:t>
            </a:r>
            <a:r>
              <a:rPr lang="en-US" altLang="en-CN" dirty="0">
                <a:solidFill>
                  <a:schemeClr val="tx1"/>
                </a:solidFill>
              </a:rPr>
              <a:t> matching.</a:t>
            </a:r>
          </a:p>
          <a:p>
            <a:endParaRPr lang="en-US" altLang="en-CN" dirty="0"/>
          </a:p>
          <a:p>
            <a:endParaRPr lang="en-US" altLang="en-CN" dirty="0"/>
          </a:p>
          <a:p>
            <a:endParaRPr lang="en-US" altLang="en-CN" dirty="0"/>
          </a:p>
          <a:p>
            <a:r>
              <a:rPr lang="en-US" altLang="en-CN" dirty="0"/>
              <a:t>Gale-Shapley algorithm.  </a:t>
            </a:r>
            <a:r>
              <a:rPr lang="en-US" altLang="en-CN" dirty="0">
                <a:solidFill>
                  <a:schemeClr val="tx1"/>
                </a:solidFill>
              </a:rPr>
              <a:t>Finds a stable matching in O(n</a:t>
            </a:r>
            <a:r>
              <a:rPr lang="en-US" altLang="en-CN" baseline="30000" dirty="0">
                <a:solidFill>
                  <a:schemeClr val="tx1"/>
                </a:solidFill>
              </a:rPr>
              <a:t>2</a:t>
            </a:r>
            <a:r>
              <a:rPr lang="en-US" altLang="en-CN" dirty="0">
                <a:solidFill>
                  <a:schemeClr val="tx1"/>
                </a:solidFill>
              </a:rPr>
              <a:t>) time.</a:t>
            </a:r>
          </a:p>
          <a:p>
            <a:endParaRPr lang="en-US" altLang="en-CN" dirty="0"/>
          </a:p>
          <a:p>
            <a:r>
              <a:rPr lang="en-US" altLang="en-CN" dirty="0"/>
              <a:t>Man-optimality.  </a:t>
            </a:r>
            <a:r>
              <a:rPr lang="en-US" altLang="en-CN" dirty="0">
                <a:solidFill>
                  <a:schemeClr val="tx1"/>
                </a:solidFill>
              </a:rPr>
              <a:t>In version of GS where men propose, each man receives best valid partner.</a:t>
            </a:r>
          </a:p>
          <a:p>
            <a:r>
              <a:rPr lang="en-US" altLang="en-CN" dirty="0">
                <a:solidFill>
                  <a:schemeClr val="tx1"/>
                </a:solidFill>
              </a:rPr>
              <a:t> </a:t>
            </a:r>
          </a:p>
          <a:p>
            <a:endParaRPr lang="en-US" altLang="en-CN" dirty="0">
              <a:solidFill>
                <a:schemeClr val="tx1"/>
              </a:solidFill>
            </a:endParaRPr>
          </a:p>
          <a:p>
            <a:endParaRPr lang="en-US" altLang="en-CN" dirty="0">
              <a:solidFill>
                <a:schemeClr val="tx1"/>
              </a:solidFill>
            </a:endParaRPr>
          </a:p>
        </p:txBody>
      </p:sp>
      <p:sp>
        <p:nvSpPr>
          <p:cNvPr id="39940" name="Rectangle 4">
            <a:extLst>
              <a:ext uri="{FF2B5EF4-FFF2-40B4-BE49-F238E27FC236}">
                <a16:creationId xmlns:a16="http://schemas.microsoft.com/office/drawing/2014/main" id="{D99B04EB-C7C2-7845-B636-03F884B6115B}"/>
              </a:ext>
            </a:extLst>
          </p:cNvPr>
          <p:cNvSpPr>
            <a:spLocks noChangeArrowheads="1"/>
          </p:cNvSpPr>
          <p:nvPr/>
        </p:nvSpPr>
        <p:spPr bwMode="auto">
          <a:xfrm>
            <a:off x="2630488" y="1792288"/>
            <a:ext cx="26733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en-CN" sz="1200"/>
              <a:t>no man and woman prefer to be with</a:t>
            </a:r>
            <a:br>
              <a:rPr lang="en-US" altLang="en-CN" sz="1200"/>
            </a:br>
            <a:r>
              <a:rPr lang="en-US" altLang="en-CN" sz="1200"/>
              <a:t>each other than assigned partner</a:t>
            </a:r>
          </a:p>
        </p:txBody>
      </p:sp>
      <p:sp>
        <p:nvSpPr>
          <p:cNvPr id="39941" name="Line 5">
            <a:extLst>
              <a:ext uri="{FF2B5EF4-FFF2-40B4-BE49-F238E27FC236}">
                <a16:creationId xmlns:a16="http://schemas.microsoft.com/office/drawing/2014/main" id="{B71F5A54-A1AD-1044-9271-2C893FC6EA58}"/>
              </a:ext>
            </a:extLst>
          </p:cNvPr>
          <p:cNvSpPr>
            <a:spLocks noChangeShapeType="1"/>
          </p:cNvSpPr>
          <p:nvPr/>
        </p:nvSpPr>
        <p:spPr bwMode="auto">
          <a:xfrm flipH="1" flipV="1">
            <a:off x="2555875" y="1638300"/>
            <a:ext cx="107950" cy="1920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CN"/>
          </a:p>
        </p:txBody>
      </p:sp>
      <p:sp>
        <p:nvSpPr>
          <p:cNvPr id="39942" name="Rectangle 6">
            <a:extLst>
              <a:ext uri="{FF2B5EF4-FFF2-40B4-BE49-F238E27FC236}">
                <a16:creationId xmlns:a16="http://schemas.microsoft.com/office/drawing/2014/main" id="{02FAB5A6-51A3-3946-9366-4A8349685EEF}"/>
              </a:ext>
            </a:extLst>
          </p:cNvPr>
          <p:cNvSpPr>
            <a:spLocks noChangeArrowheads="1"/>
          </p:cNvSpPr>
          <p:nvPr/>
        </p:nvSpPr>
        <p:spPr bwMode="auto">
          <a:xfrm>
            <a:off x="2593975" y="4078288"/>
            <a:ext cx="33210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902030302020204" pitchFamily="66" charset="0"/>
              </a:defRPr>
            </a:lvl1pPr>
            <a:lvl2pPr marL="742950" indent="-285750">
              <a:defRPr kumimoji="1" sz="1600">
                <a:solidFill>
                  <a:schemeClr val="tx1"/>
                </a:solidFill>
                <a:latin typeface="Comic Sans MS" panose="030F0902030302020204" pitchFamily="66" charset="0"/>
              </a:defRPr>
            </a:lvl2pPr>
            <a:lvl3pPr marL="1143000" indent="-228600">
              <a:defRPr kumimoji="1" sz="1600">
                <a:solidFill>
                  <a:schemeClr val="tx1"/>
                </a:solidFill>
                <a:latin typeface="Comic Sans MS" panose="030F0902030302020204" pitchFamily="66" charset="0"/>
              </a:defRPr>
            </a:lvl3pPr>
            <a:lvl4pPr marL="1600200" indent="-228600">
              <a:defRPr kumimoji="1" sz="1600">
                <a:solidFill>
                  <a:schemeClr val="tx1"/>
                </a:solidFill>
                <a:latin typeface="Comic Sans MS" panose="030F0902030302020204" pitchFamily="66" charset="0"/>
              </a:defRPr>
            </a:lvl4pPr>
            <a:lvl5pPr marL="2057400" indent="-228600">
              <a:defRPr kumimoji="1" sz="1600">
                <a:solidFill>
                  <a:schemeClr val="tx1"/>
                </a:solidFill>
                <a:latin typeface="Comic Sans MS" panose="030F09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9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9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9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902030302020204" pitchFamily="66" charset="0"/>
              </a:defRPr>
            </a:lvl9pPr>
          </a:lstStyle>
          <a:p>
            <a:r>
              <a:rPr lang="en-US" altLang="en-CN" sz="1200"/>
              <a:t>w is a valid partner of m if there exist some</a:t>
            </a:r>
            <a:br>
              <a:rPr lang="en-US" altLang="en-CN" sz="1200"/>
            </a:br>
            <a:r>
              <a:rPr lang="en-US" altLang="en-CN" sz="1200"/>
              <a:t>stable matching where m and w are paired</a:t>
            </a:r>
          </a:p>
        </p:txBody>
      </p:sp>
      <p:sp>
        <p:nvSpPr>
          <p:cNvPr id="39943" name="Line 8">
            <a:extLst>
              <a:ext uri="{FF2B5EF4-FFF2-40B4-BE49-F238E27FC236}">
                <a16:creationId xmlns:a16="http://schemas.microsoft.com/office/drawing/2014/main" id="{E3421F26-4DB4-B747-88CF-0D92CA1088FE}"/>
              </a:ext>
            </a:extLst>
          </p:cNvPr>
          <p:cNvSpPr>
            <a:spLocks noChangeShapeType="1"/>
          </p:cNvSpPr>
          <p:nvPr/>
        </p:nvSpPr>
        <p:spPr bwMode="auto">
          <a:xfrm flipH="1" flipV="1">
            <a:off x="2460625" y="3930650"/>
            <a:ext cx="107950" cy="1920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69B0-2C55-E54E-A785-CFF920BF4DB1}"/>
              </a:ext>
            </a:extLst>
          </p:cNvPr>
          <p:cNvSpPr>
            <a:spLocks noGrp="1"/>
          </p:cNvSpPr>
          <p:nvPr>
            <p:ph type="title"/>
          </p:nvPr>
        </p:nvSpPr>
        <p:spPr/>
        <p:txBody>
          <a:bodyPr/>
          <a:lstStyle/>
          <a:p>
            <a:r>
              <a:rPr lang="en-US" dirty="0"/>
              <a:t>See Also</a:t>
            </a:r>
          </a:p>
        </p:txBody>
      </p:sp>
      <p:sp>
        <p:nvSpPr>
          <p:cNvPr id="3" name="Content Placeholder 2">
            <a:extLst>
              <a:ext uri="{FF2B5EF4-FFF2-40B4-BE49-F238E27FC236}">
                <a16:creationId xmlns:a16="http://schemas.microsoft.com/office/drawing/2014/main" id="{2F01D079-D426-E847-8993-C4A840ADED48}"/>
              </a:ext>
            </a:extLst>
          </p:cNvPr>
          <p:cNvSpPr>
            <a:spLocks noGrp="1"/>
          </p:cNvSpPr>
          <p:nvPr>
            <p:ph idx="1"/>
          </p:nvPr>
        </p:nvSpPr>
        <p:spPr/>
        <p:txBody>
          <a:bodyPr/>
          <a:lstStyle/>
          <a:p>
            <a:pPr marL="285750" indent="-285750">
              <a:buFont typeface="Arial" panose="020B0604020202020204" pitchFamily="34" charset="0"/>
              <a:buChar char="•"/>
            </a:pPr>
            <a:r>
              <a:rPr lang="en-US" dirty="0" err="1"/>
              <a:t>LeetCode</a:t>
            </a:r>
            <a:r>
              <a:rPr lang="en-US" dirty="0"/>
              <a:t>: </a:t>
            </a:r>
            <a:r>
              <a:rPr lang="en-US" dirty="0">
                <a:hlinkClick r:id="rId2"/>
              </a:rPr>
              <a:t>https://leetcode.com/problems/count-unhappy-friends/</a:t>
            </a:r>
            <a:r>
              <a:rPr lang="en-US" dirty="0"/>
              <a:t> </a:t>
            </a:r>
          </a:p>
          <a:p>
            <a:pPr marL="285750" indent="-285750">
              <a:buFont typeface="Arial" panose="020B0604020202020204" pitchFamily="34" charset="0"/>
              <a:buChar char="•"/>
            </a:pPr>
            <a:r>
              <a:rPr lang="en-US" dirty="0"/>
              <a:t>Irving’s algorithm: </a:t>
            </a:r>
            <a:r>
              <a:rPr lang="en-US" dirty="0">
                <a:hlinkClick r:id="rId3"/>
              </a:rPr>
              <a:t>https://www.youtube.com/watch?v=5QLxAp8mRKo</a:t>
            </a:r>
            <a:r>
              <a:rPr lang="en-US" dirty="0"/>
              <a:t> </a:t>
            </a:r>
          </a:p>
          <a:p>
            <a:pPr marL="285750" indent="-285750">
              <a:buFont typeface="Arial" panose="020B0604020202020204" pitchFamily="34" charset="0"/>
              <a:buChar char="•"/>
            </a:pPr>
            <a:r>
              <a:rPr lang="en-US" dirty="0"/>
              <a:t>Unique matching: </a:t>
            </a:r>
            <a:r>
              <a:rPr lang="en-US" dirty="0">
                <a:hlinkClick r:id="rId4"/>
              </a:rPr>
              <a:t>https://bit.ly/3gUfwvZ</a:t>
            </a:r>
            <a:r>
              <a:rPr lang="en-US" dirty="0"/>
              <a:t> </a:t>
            </a:r>
          </a:p>
        </p:txBody>
      </p:sp>
      <p:sp>
        <p:nvSpPr>
          <p:cNvPr id="4" name="Slide Number Placeholder 3">
            <a:extLst>
              <a:ext uri="{FF2B5EF4-FFF2-40B4-BE49-F238E27FC236}">
                <a16:creationId xmlns:a16="http://schemas.microsoft.com/office/drawing/2014/main" id="{8D87919E-469F-FB45-A9F1-4D6DEC2672D3}"/>
              </a:ext>
            </a:extLst>
          </p:cNvPr>
          <p:cNvSpPr>
            <a:spLocks noGrp="1"/>
          </p:cNvSpPr>
          <p:nvPr>
            <p:ph type="sldNum" sz="quarter" idx="10"/>
          </p:nvPr>
        </p:nvSpPr>
        <p:spPr/>
        <p:txBody>
          <a:bodyPr/>
          <a:lstStyle/>
          <a:p>
            <a:pPr>
              <a:defRPr/>
            </a:pPr>
            <a:fld id="{B197B0EF-B309-0348-83C7-3BE20B7CBE20}" type="slidenum">
              <a:rPr lang="en-US" altLang="en-CN" smtClean="0"/>
              <a:pPr>
                <a:defRPr/>
              </a:pPr>
              <a:t>61</a:t>
            </a:fld>
            <a:endParaRPr lang="en-US" altLang="en-CN" sz="1400"/>
          </a:p>
        </p:txBody>
      </p:sp>
    </p:spTree>
    <p:extLst>
      <p:ext uri="{BB962C8B-B14F-4D97-AF65-F5344CB8AC3E}">
        <p14:creationId xmlns:p14="http://schemas.microsoft.com/office/powerpoint/2010/main" val="279893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DDA0-C112-7D4E-BBC4-D9FB408E84AF}"/>
              </a:ext>
            </a:extLst>
          </p:cNvPr>
          <p:cNvSpPr>
            <a:spLocks noGrp="1"/>
          </p:cNvSpPr>
          <p:nvPr>
            <p:ph type="title"/>
          </p:nvPr>
        </p:nvSpPr>
        <p:spPr/>
        <p:txBody>
          <a:bodyPr/>
          <a:lstStyle/>
          <a:p>
            <a:r>
              <a:rPr lang="en-US" dirty="0"/>
              <a:t>Data Structure</a:t>
            </a:r>
            <a:endParaRPr lang="en-CN" dirty="0"/>
          </a:p>
        </p:txBody>
      </p:sp>
      <p:sp>
        <p:nvSpPr>
          <p:cNvPr id="3" name="Content Placeholder 2">
            <a:extLst>
              <a:ext uri="{FF2B5EF4-FFF2-40B4-BE49-F238E27FC236}">
                <a16:creationId xmlns:a16="http://schemas.microsoft.com/office/drawing/2014/main" id="{CC504C56-562A-804C-97C3-347097EBFD71}"/>
              </a:ext>
            </a:extLst>
          </p:cNvPr>
          <p:cNvSpPr>
            <a:spLocks noGrp="1"/>
          </p:cNvSpPr>
          <p:nvPr>
            <p:ph idx="1"/>
          </p:nvPr>
        </p:nvSpPr>
        <p:spPr/>
        <p:txBody>
          <a:bodyPr/>
          <a:lstStyle/>
          <a:p>
            <a:pPr marL="285750" indent="-285750">
              <a:buFont typeface="Arial" panose="020B0604020202020204" pitchFamily="34" charset="0"/>
              <a:buChar char="•"/>
            </a:pPr>
            <a:r>
              <a:rPr lang="en-US" dirty="0"/>
              <a:t>Data structure is a representation of data and the operations allowed on that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data structure is a way to store and organize data in order to facilitate the access and modifications.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Structure are the method of representing of logical relationships between individual data elements related to the solution of a given problem.</a:t>
            </a:r>
            <a:endParaRPr lang="en-CN" dirty="0"/>
          </a:p>
        </p:txBody>
      </p:sp>
      <p:sp>
        <p:nvSpPr>
          <p:cNvPr id="4" name="Slide Number Placeholder 3">
            <a:extLst>
              <a:ext uri="{FF2B5EF4-FFF2-40B4-BE49-F238E27FC236}">
                <a16:creationId xmlns:a16="http://schemas.microsoft.com/office/drawing/2014/main" id="{3EDD843A-4C6C-9A4C-8CE3-15F663139109}"/>
              </a:ext>
            </a:extLst>
          </p:cNvPr>
          <p:cNvSpPr>
            <a:spLocks noGrp="1"/>
          </p:cNvSpPr>
          <p:nvPr>
            <p:ph type="sldNum" sz="quarter" idx="10"/>
          </p:nvPr>
        </p:nvSpPr>
        <p:spPr/>
        <p:txBody>
          <a:bodyPr/>
          <a:lstStyle/>
          <a:p>
            <a:pPr>
              <a:defRPr/>
            </a:pPr>
            <a:fld id="{B197B0EF-B309-0348-83C7-3BE20B7CBE20}" type="slidenum">
              <a:rPr lang="en-US" altLang="en-CN" smtClean="0"/>
              <a:pPr>
                <a:defRPr/>
              </a:pPr>
              <a:t>7</a:t>
            </a:fld>
            <a:endParaRPr lang="en-US" altLang="en-CN" sz="1400"/>
          </a:p>
        </p:txBody>
      </p:sp>
    </p:spTree>
    <p:extLst>
      <p:ext uri="{BB962C8B-B14F-4D97-AF65-F5344CB8AC3E}">
        <p14:creationId xmlns:p14="http://schemas.microsoft.com/office/powerpoint/2010/main" val="45454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3CF4-A0FF-994B-890D-AE106849ECFB}"/>
              </a:ext>
            </a:extLst>
          </p:cNvPr>
          <p:cNvSpPr>
            <a:spLocks noGrp="1"/>
          </p:cNvSpPr>
          <p:nvPr>
            <p:ph type="title"/>
          </p:nvPr>
        </p:nvSpPr>
        <p:spPr/>
        <p:txBody>
          <a:bodyPr/>
          <a:lstStyle/>
          <a:p>
            <a:r>
              <a:rPr lang="en-CN" dirty="0"/>
              <a:t>Basic Data Structures</a:t>
            </a:r>
          </a:p>
        </p:txBody>
      </p:sp>
      <p:pic>
        <p:nvPicPr>
          <p:cNvPr id="5" name="Content Placeholder 4">
            <a:extLst>
              <a:ext uri="{FF2B5EF4-FFF2-40B4-BE49-F238E27FC236}">
                <a16:creationId xmlns:a16="http://schemas.microsoft.com/office/drawing/2014/main" id="{387DCE74-07E9-5940-A030-057433D9428C}"/>
              </a:ext>
            </a:extLst>
          </p:cNvPr>
          <p:cNvPicPr>
            <a:picLocks noGrp="1" noChangeAspect="1"/>
          </p:cNvPicPr>
          <p:nvPr>
            <p:ph idx="1"/>
          </p:nvPr>
        </p:nvPicPr>
        <p:blipFill rotWithShape="1">
          <a:blip r:embed="rId2"/>
          <a:srcRect b="12003"/>
          <a:stretch/>
        </p:blipFill>
        <p:spPr>
          <a:xfrm>
            <a:off x="470916" y="1369059"/>
            <a:ext cx="8161020" cy="4117341"/>
          </a:xfrm>
          <a:prstGeom prst="rect">
            <a:avLst/>
          </a:prstGeom>
        </p:spPr>
      </p:pic>
      <p:sp>
        <p:nvSpPr>
          <p:cNvPr id="4" name="Slide Number Placeholder 3">
            <a:extLst>
              <a:ext uri="{FF2B5EF4-FFF2-40B4-BE49-F238E27FC236}">
                <a16:creationId xmlns:a16="http://schemas.microsoft.com/office/drawing/2014/main" id="{94174970-9925-A94F-9730-E8F79D614AD8}"/>
              </a:ext>
            </a:extLst>
          </p:cNvPr>
          <p:cNvSpPr>
            <a:spLocks noGrp="1"/>
          </p:cNvSpPr>
          <p:nvPr>
            <p:ph type="sldNum" sz="quarter" idx="10"/>
          </p:nvPr>
        </p:nvSpPr>
        <p:spPr/>
        <p:txBody>
          <a:bodyPr/>
          <a:lstStyle/>
          <a:p>
            <a:pPr>
              <a:defRPr/>
            </a:pPr>
            <a:fld id="{B197B0EF-B309-0348-83C7-3BE20B7CBE20}" type="slidenum">
              <a:rPr lang="en-US" altLang="en-CN" smtClean="0"/>
              <a:pPr>
                <a:defRPr/>
              </a:pPr>
              <a:t>8</a:t>
            </a:fld>
            <a:endParaRPr lang="en-US" altLang="en-CN" sz="1400"/>
          </a:p>
        </p:txBody>
      </p:sp>
    </p:spTree>
    <p:extLst>
      <p:ext uri="{BB962C8B-B14F-4D97-AF65-F5344CB8AC3E}">
        <p14:creationId xmlns:p14="http://schemas.microsoft.com/office/powerpoint/2010/main" val="187139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3C60-9A2D-9C40-B4DF-E904BFA7B4F0}"/>
              </a:ext>
            </a:extLst>
          </p:cNvPr>
          <p:cNvSpPr>
            <a:spLocks noGrp="1"/>
          </p:cNvSpPr>
          <p:nvPr>
            <p:ph type="title"/>
          </p:nvPr>
        </p:nvSpPr>
        <p:spPr/>
        <p:txBody>
          <a:bodyPr/>
          <a:lstStyle/>
          <a:p>
            <a:r>
              <a:rPr lang="en-CN" dirty="0"/>
              <a:t>Basic Data Structures</a:t>
            </a:r>
          </a:p>
        </p:txBody>
      </p:sp>
      <p:pic>
        <p:nvPicPr>
          <p:cNvPr id="5" name="Content Placeholder 4">
            <a:extLst>
              <a:ext uri="{FF2B5EF4-FFF2-40B4-BE49-F238E27FC236}">
                <a16:creationId xmlns:a16="http://schemas.microsoft.com/office/drawing/2014/main" id="{AF4EF354-2AA3-F64D-B373-7189399E536B}"/>
              </a:ext>
            </a:extLst>
          </p:cNvPr>
          <p:cNvPicPr>
            <a:picLocks noGrp="1" noChangeAspect="1"/>
          </p:cNvPicPr>
          <p:nvPr>
            <p:ph idx="1"/>
          </p:nvPr>
        </p:nvPicPr>
        <p:blipFill rotWithShape="1">
          <a:blip r:embed="rId2"/>
          <a:srcRect b="4117"/>
          <a:stretch/>
        </p:blipFill>
        <p:spPr>
          <a:xfrm>
            <a:off x="792480" y="1521129"/>
            <a:ext cx="7848600" cy="563703"/>
          </a:xfrm>
          <a:prstGeom prst="rect">
            <a:avLst/>
          </a:prstGeom>
        </p:spPr>
      </p:pic>
      <p:sp>
        <p:nvSpPr>
          <p:cNvPr id="4" name="Slide Number Placeholder 3">
            <a:extLst>
              <a:ext uri="{FF2B5EF4-FFF2-40B4-BE49-F238E27FC236}">
                <a16:creationId xmlns:a16="http://schemas.microsoft.com/office/drawing/2014/main" id="{10B22487-E19E-D840-86DB-7BD46C186024}"/>
              </a:ext>
            </a:extLst>
          </p:cNvPr>
          <p:cNvSpPr>
            <a:spLocks noGrp="1"/>
          </p:cNvSpPr>
          <p:nvPr>
            <p:ph type="sldNum" sz="quarter" idx="10"/>
          </p:nvPr>
        </p:nvSpPr>
        <p:spPr/>
        <p:txBody>
          <a:bodyPr/>
          <a:lstStyle/>
          <a:p>
            <a:pPr>
              <a:defRPr/>
            </a:pPr>
            <a:fld id="{B197B0EF-B309-0348-83C7-3BE20B7CBE20}" type="slidenum">
              <a:rPr lang="en-US" altLang="en-CN" smtClean="0"/>
              <a:pPr>
                <a:defRPr/>
              </a:pPr>
              <a:t>9</a:t>
            </a:fld>
            <a:endParaRPr lang="en-US" altLang="en-CN" sz="1400"/>
          </a:p>
        </p:txBody>
      </p:sp>
      <p:pic>
        <p:nvPicPr>
          <p:cNvPr id="6" name="Picture 5">
            <a:extLst>
              <a:ext uri="{FF2B5EF4-FFF2-40B4-BE49-F238E27FC236}">
                <a16:creationId xmlns:a16="http://schemas.microsoft.com/office/drawing/2014/main" id="{50E76049-AC30-D249-AB34-980BC74F0D65}"/>
              </a:ext>
            </a:extLst>
          </p:cNvPr>
          <p:cNvPicPr>
            <a:picLocks noChangeAspect="1"/>
          </p:cNvPicPr>
          <p:nvPr/>
        </p:nvPicPr>
        <p:blipFill>
          <a:blip r:embed="rId2"/>
          <a:stretch>
            <a:fillRect/>
          </a:stretch>
        </p:blipFill>
        <p:spPr>
          <a:xfrm>
            <a:off x="952500" y="2746302"/>
            <a:ext cx="7239000" cy="500118"/>
          </a:xfrm>
          <a:prstGeom prst="rect">
            <a:avLst/>
          </a:prstGeom>
        </p:spPr>
      </p:pic>
      <p:pic>
        <p:nvPicPr>
          <p:cNvPr id="7" name="Picture 6">
            <a:extLst>
              <a:ext uri="{FF2B5EF4-FFF2-40B4-BE49-F238E27FC236}">
                <a16:creationId xmlns:a16="http://schemas.microsoft.com/office/drawing/2014/main" id="{AD2E5716-C623-7045-8017-D8C328C126FE}"/>
              </a:ext>
            </a:extLst>
          </p:cNvPr>
          <p:cNvPicPr>
            <a:picLocks noChangeAspect="1"/>
          </p:cNvPicPr>
          <p:nvPr/>
        </p:nvPicPr>
        <p:blipFill>
          <a:blip r:embed="rId2"/>
          <a:stretch>
            <a:fillRect/>
          </a:stretch>
        </p:blipFill>
        <p:spPr>
          <a:xfrm>
            <a:off x="3996690" y="4062684"/>
            <a:ext cx="3976878" cy="1793882"/>
          </a:xfrm>
          <a:prstGeom prst="rect">
            <a:avLst/>
          </a:prstGeom>
        </p:spPr>
      </p:pic>
      <p:pic>
        <p:nvPicPr>
          <p:cNvPr id="8" name="Picture 7">
            <a:extLst>
              <a:ext uri="{FF2B5EF4-FFF2-40B4-BE49-F238E27FC236}">
                <a16:creationId xmlns:a16="http://schemas.microsoft.com/office/drawing/2014/main" id="{6D4936BE-FD90-BB4B-A938-664E47F94DFA}"/>
              </a:ext>
            </a:extLst>
          </p:cNvPr>
          <p:cNvPicPr>
            <a:picLocks noChangeAspect="1"/>
          </p:cNvPicPr>
          <p:nvPr/>
        </p:nvPicPr>
        <p:blipFill>
          <a:blip r:embed="rId2"/>
          <a:stretch>
            <a:fillRect/>
          </a:stretch>
        </p:blipFill>
        <p:spPr>
          <a:xfrm>
            <a:off x="464566" y="3896869"/>
            <a:ext cx="3289300" cy="1752600"/>
          </a:xfrm>
          <a:prstGeom prst="rect">
            <a:avLst/>
          </a:prstGeom>
        </p:spPr>
      </p:pic>
      <p:sp>
        <p:nvSpPr>
          <p:cNvPr id="9" name="TextBox 8">
            <a:extLst>
              <a:ext uri="{FF2B5EF4-FFF2-40B4-BE49-F238E27FC236}">
                <a16:creationId xmlns:a16="http://schemas.microsoft.com/office/drawing/2014/main" id="{8B45A671-D881-384D-80B6-48B55091CFC5}"/>
              </a:ext>
            </a:extLst>
          </p:cNvPr>
          <p:cNvSpPr txBox="1"/>
          <p:nvPr/>
        </p:nvSpPr>
        <p:spPr>
          <a:xfrm>
            <a:off x="1785249" y="5687289"/>
            <a:ext cx="647934" cy="338554"/>
          </a:xfrm>
          <a:prstGeom prst="rect">
            <a:avLst/>
          </a:prstGeom>
          <a:noFill/>
        </p:spPr>
        <p:txBody>
          <a:bodyPr wrap="none" rtlCol="0">
            <a:spAutoFit/>
          </a:bodyPr>
          <a:lstStyle/>
          <a:p>
            <a:r>
              <a:rPr lang="en-CN" dirty="0"/>
              <a:t>Tree</a:t>
            </a:r>
          </a:p>
        </p:txBody>
      </p:sp>
    </p:spTree>
    <p:extLst>
      <p:ext uri="{BB962C8B-B14F-4D97-AF65-F5344CB8AC3E}">
        <p14:creationId xmlns:p14="http://schemas.microsoft.com/office/powerpoint/2010/main" val="1759261030"/>
      </p:ext>
    </p:extLst>
  </p:cSld>
  <p:clrMapOvr>
    <a:masterClrMapping/>
  </p:clrMapOvr>
</p:sld>
</file>

<file path=ppt/theme/theme1.xml><?xml version="1.0" encoding="utf-8"?>
<a:theme xmlns:a="http://schemas.openxmlformats.org/drawingml/2006/main" name="alg-design">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CN" sz="1600" b="0" i="0" u="none" strike="noStrike" cap="none" normalizeH="0" baseline="0" smtClean="0">
            <a:ln>
              <a:noFill/>
            </a:ln>
            <a:solidFill>
              <a:schemeClr val="tx1"/>
            </a:solidFill>
            <a:effectLst/>
            <a:latin typeface="Comic Sans MS" panose="030F09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CN" sz="1600" b="0" i="0" u="none" strike="noStrike" cap="none" normalizeH="0" baseline="0" smtClean="0">
            <a:ln>
              <a:noFill/>
            </a:ln>
            <a:solidFill>
              <a:schemeClr val="tx1"/>
            </a:solidFill>
            <a:effectLst/>
            <a:latin typeface="Comic Sans MS" panose="030F09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s126-mccosh46">
  <a:themeElements>
    <a:clrScheme name="">
      <a:dk1>
        <a:srgbClr val="000000"/>
      </a:dk1>
      <a:lt1>
        <a:srgbClr val="FFFFFF"/>
      </a:lt1>
      <a:dk2>
        <a:srgbClr val="C0C0C0"/>
      </a:dk2>
      <a:lt2>
        <a:srgbClr val="010000"/>
      </a:lt2>
      <a:accent1>
        <a:srgbClr val="A50021"/>
      </a:accent1>
      <a:accent2>
        <a:srgbClr val="FFFFCC"/>
      </a:accent2>
      <a:accent3>
        <a:srgbClr val="FFFFFF"/>
      </a:accent3>
      <a:accent4>
        <a:srgbClr val="000000"/>
      </a:accent4>
      <a:accent5>
        <a:srgbClr val="CFAAAB"/>
      </a:accent5>
      <a:accent6>
        <a:srgbClr val="E7E7B9"/>
      </a:accent6>
      <a:hlink>
        <a:srgbClr val="006600"/>
      </a:hlink>
      <a:folHlink>
        <a:srgbClr val="FF3399"/>
      </a:folHlink>
    </a:clrScheme>
    <a:fontScheme name="cs126-mccosh46">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CN" sz="1800" b="0" i="0" u="none" strike="noStrike" cap="none" normalizeH="0" baseline="0" smtClean="0">
            <a:ln>
              <a:noFill/>
            </a:ln>
            <a:solidFill>
              <a:schemeClr val="tx1"/>
            </a:solidFill>
            <a:effectLst/>
            <a:latin typeface="Comic Sans MS" panose="030F0902030302020204" pitchFamily="66"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CN" sz="1800" b="0" i="0" u="none" strike="noStrike" cap="none" normalizeH="0" baseline="0" smtClean="0">
            <a:ln>
              <a:noFill/>
            </a:ln>
            <a:solidFill>
              <a:schemeClr val="tx1"/>
            </a:solidFill>
            <a:effectLst/>
            <a:latin typeface="Comic Sans MS" panose="030F0902030302020204" pitchFamily="66" charset="0"/>
          </a:defRPr>
        </a:defPPr>
      </a:lstStyle>
    </a:lnDef>
  </a:objectDefaults>
  <a:extraClrSchemeLst>
    <a:extraClrScheme>
      <a:clrScheme name="cs126-mccosh46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s126-mccosh46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s126-mccosh46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126-mccosh46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cs126-mccosh46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cs126-mccosh46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HD:Users:wayne:Desktop:kleinberg-tardos:alg-design.pot</Template>
  <TotalTime>6383</TotalTime>
  <Words>3399</Words>
  <Application>Microsoft Macintosh PowerPoint</Application>
  <PresentationFormat>On-screen Show (4:3)</PresentationFormat>
  <Paragraphs>1121</Paragraphs>
  <Slides>61</Slides>
  <Notes>46</Notes>
  <HiddenSlides>29</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Arial</vt:lpstr>
      <vt:lpstr>Comic Sans MS</vt:lpstr>
      <vt:lpstr>Courier New</vt:lpstr>
      <vt:lpstr>Monotype Sorts</vt:lpstr>
      <vt:lpstr>Wingdings</vt:lpstr>
      <vt:lpstr>alg-design</vt:lpstr>
      <vt:lpstr>cs126-mccosh46</vt:lpstr>
      <vt:lpstr>CS180: Summer 2021</vt:lpstr>
      <vt:lpstr>Logistics</vt:lpstr>
      <vt:lpstr>What is an Algorithm? </vt:lpstr>
      <vt:lpstr>Subject of this Class</vt:lpstr>
      <vt:lpstr>Algorithm Design </vt:lpstr>
      <vt:lpstr>Grading Policies</vt:lpstr>
      <vt:lpstr>Data Structure</vt:lpstr>
      <vt:lpstr>Basic Data Structures</vt:lpstr>
      <vt:lpstr>Basic Data Structures</vt:lpstr>
      <vt:lpstr>Selection of Data Structure</vt:lpstr>
      <vt:lpstr>List</vt:lpstr>
      <vt:lpstr>Stacks</vt:lpstr>
      <vt:lpstr>Queues</vt:lpstr>
      <vt:lpstr>Tree</vt:lpstr>
      <vt:lpstr>1.1  A First Problem:  Stable Matching</vt:lpstr>
      <vt:lpstr>Stable Matching Problem</vt:lpstr>
      <vt:lpstr>Stable Matching Problem</vt:lpstr>
      <vt:lpstr>Stable Matching Problem</vt:lpstr>
      <vt:lpstr>Stable Matching Problem</vt:lpstr>
      <vt:lpstr>Stable Matching Problem</vt:lpstr>
      <vt:lpstr>Propose-And-Reject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Proof of Correctness:  Termination</vt:lpstr>
      <vt:lpstr>Proof of Correctness:  Perfection</vt:lpstr>
      <vt:lpstr>Proof of Correctness:  Stability</vt:lpstr>
      <vt:lpstr>Summary</vt:lpstr>
      <vt:lpstr>Efficient Implementation</vt:lpstr>
      <vt:lpstr>Efficient Implementation</vt:lpstr>
      <vt:lpstr>Understanding the Solution</vt:lpstr>
      <vt:lpstr>Understanding the Solution</vt:lpstr>
      <vt:lpstr>Stable Matching Summary</vt:lpstr>
      <vt:lpstr>See Also</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Kevin Wayne</dc:creator>
  <cp:lastModifiedBy>Yunqi Guo</cp:lastModifiedBy>
  <cp:revision>599</cp:revision>
  <cp:lastPrinted>2008-12-18T13:44:10Z</cp:lastPrinted>
  <dcterms:created xsi:type="dcterms:W3CDTF">1999-11-17T14:21:04Z</dcterms:created>
  <dcterms:modified xsi:type="dcterms:W3CDTF">2021-06-25T19:14:40Z</dcterms:modified>
</cp:coreProperties>
</file>