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57456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95337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58565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139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53383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78585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62002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8836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7251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88521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40787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37507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108E-EAC5-4F78-93B6-C9103B066FE8}"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1111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75007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108E-EAC5-4F78-93B6-C9103B066FE8}"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43467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22891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19235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B6108E-EAC5-4F78-93B6-C9103B066FE8}" type="datetimeFigureOut">
              <a:rPr lang="en-IN" smtClean="0"/>
              <a:t>12-09-2024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18B8F0-B300-4ABA-BE2C-120997C9A378}" type="slidenum">
              <a:rPr lang="en-IN" smtClean="0"/>
              <a:t>‹#›</a:t>
            </a:fld>
            <a:endParaRPr lang="en-IN"/>
          </a:p>
        </p:txBody>
      </p:sp>
    </p:spTree>
    <p:extLst>
      <p:ext uri="{BB962C8B-B14F-4D97-AF65-F5344CB8AC3E}">
        <p14:creationId xmlns:p14="http://schemas.microsoft.com/office/powerpoint/2010/main" val="364877024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BC40-CF5E-192A-AB2E-5F866EFE988A}"/>
              </a:ext>
            </a:extLst>
          </p:cNvPr>
          <p:cNvSpPr>
            <a:spLocks noGrp="1"/>
          </p:cNvSpPr>
          <p:nvPr>
            <p:ph type="ctrTitle"/>
          </p:nvPr>
        </p:nvSpPr>
        <p:spPr/>
        <p:txBody>
          <a:bodyPr/>
          <a:lstStyle/>
          <a:p>
            <a:r>
              <a:rPr lang="en-US" sz="1800" b="0" i="0" u="none" strike="noStrike" baseline="0" dirty="0">
                <a:latin typeface="NimbusRomNo9L-Medi"/>
              </a:rPr>
              <a:t>Re-contextualizing Fairness in NLP: The Case of India</a:t>
            </a:r>
            <a:endParaRPr lang="en-IN" dirty="0"/>
          </a:p>
        </p:txBody>
      </p:sp>
      <p:sp>
        <p:nvSpPr>
          <p:cNvPr id="3" name="Subtitle 2">
            <a:extLst>
              <a:ext uri="{FF2B5EF4-FFF2-40B4-BE49-F238E27FC236}">
                <a16:creationId xmlns:a16="http://schemas.microsoft.com/office/drawing/2014/main" id="{9E536F72-3063-C4CF-377A-D9D9C16717D5}"/>
              </a:ext>
            </a:extLst>
          </p:cNvPr>
          <p:cNvSpPr>
            <a:spLocks noGrp="1"/>
          </p:cNvSpPr>
          <p:nvPr>
            <p:ph type="subTitle" idx="1"/>
          </p:nvPr>
        </p:nvSpPr>
        <p:spPr/>
        <p:txBody>
          <a:bodyPr/>
          <a:lstStyle/>
          <a:p>
            <a:r>
              <a:rPr lang="en-US" dirty="0"/>
              <a:t>Paper reading task</a:t>
            </a:r>
          </a:p>
          <a:p>
            <a:r>
              <a:rPr lang="en-US" dirty="0"/>
              <a:t>By Sweta Jena</a:t>
            </a:r>
            <a:endParaRPr lang="en-IN" dirty="0"/>
          </a:p>
        </p:txBody>
      </p:sp>
    </p:spTree>
    <p:extLst>
      <p:ext uri="{BB962C8B-B14F-4D97-AF65-F5344CB8AC3E}">
        <p14:creationId xmlns:p14="http://schemas.microsoft.com/office/powerpoint/2010/main" val="1502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The aim of the paper is to define prominent axes of disparities in the Indian context, demonstrated biases across these axes,  create a stereotype annotated dataset  and propose a research agenda for </a:t>
            </a:r>
            <a:r>
              <a:rPr lang="en-US" dirty="0" err="1"/>
              <a:t>recontextualzing</a:t>
            </a:r>
            <a:r>
              <a:rPr lang="en-US" dirty="0"/>
              <a:t> fair AI research for the Indian context.</a:t>
            </a:r>
          </a:p>
          <a:p>
            <a:r>
              <a:rPr lang="en-US" dirty="0"/>
              <a:t>The main axes of disparities are:</a:t>
            </a:r>
            <a:br>
              <a:rPr lang="en-US" dirty="0"/>
            </a:br>
            <a:r>
              <a:rPr lang="en-US" dirty="0"/>
              <a:t>Globally salient axes : Gender, religion, ability, gender identity &amp; sexual orientation</a:t>
            </a:r>
            <a:br>
              <a:rPr lang="en-US" dirty="0"/>
            </a:br>
            <a:r>
              <a:rPr lang="en-US" dirty="0"/>
              <a:t>India specific: Region, caste</a:t>
            </a:r>
          </a:p>
          <a:p>
            <a:r>
              <a:rPr lang="en-US" dirty="0"/>
              <a:t>Proxies are used for the axes : identity terms, names, dialect features</a:t>
            </a:r>
            <a:br>
              <a:rPr lang="en-US" dirty="0"/>
            </a:br>
            <a:endParaRPr lang="en-IN" dirty="0"/>
          </a:p>
        </p:txBody>
      </p:sp>
    </p:spTree>
    <p:extLst>
      <p:ext uri="{BB962C8B-B14F-4D97-AF65-F5344CB8AC3E}">
        <p14:creationId xmlns:p14="http://schemas.microsoft.com/office/powerpoint/2010/main" val="337185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Several tests are performed to measure bias using the proxies.</a:t>
            </a:r>
          </a:p>
          <a:p>
            <a:r>
              <a:rPr lang="en-US" dirty="0"/>
              <a:t>A dataset which is annotated by a team of annotators is created. It has tuples of identity terms and tokens along with annotations of whether the tuple is a stereotype or not.</a:t>
            </a:r>
          </a:p>
          <a:p>
            <a:r>
              <a:rPr lang="en-US" dirty="0"/>
              <a:t>Corpus analysis and model analysis tests </a:t>
            </a:r>
            <a:r>
              <a:rPr lang="en-US"/>
              <a:t>were performed</a:t>
            </a:r>
          </a:p>
          <a:p>
            <a:endParaRPr lang="en-IN" dirty="0"/>
          </a:p>
        </p:txBody>
      </p:sp>
    </p:spTree>
    <p:extLst>
      <p:ext uri="{BB962C8B-B14F-4D97-AF65-F5344CB8AC3E}">
        <p14:creationId xmlns:p14="http://schemas.microsoft.com/office/powerpoint/2010/main" val="20579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endParaRPr lang="en-IN" dirty="0"/>
          </a:p>
        </p:txBody>
      </p:sp>
    </p:spTree>
    <p:extLst>
      <p:ext uri="{BB962C8B-B14F-4D97-AF65-F5344CB8AC3E}">
        <p14:creationId xmlns:p14="http://schemas.microsoft.com/office/powerpoint/2010/main" val="12055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Strengths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The axes of demographic disparities have been clearly defined for the Indian context</a:t>
            </a:r>
          </a:p>
          <a:p>
            <a:r>
              <a:rPr lang="en-US" dirty="0"/>
              <a:t>Using names as proxies for mapping Gender is a good idea</a:t>
            </a:r>
          </a:p>
          <a:p>
            <a:r>
              <a:rPr lang="en-US" dirty="0"/>
              <a:t>The tests to measure bias for different axes is comprehensive</a:t>
            </a:r>
          </a:p>
          <a:p>
            <a:r>
              <a:rPr lang="en-US" dirty="0"/>
              <a:t>The framework can be adapted to other geo-cultural contexts </a:t>
            </a:r>
          </a:p>
          <a:p>
            <a:endParaRPr lang="en-US" dirty="0"/>
          </a:p>
          <a:p>
            <a:endParaRPr lang="en-US" dirty="0"/>
          </a:p>
          <a:p>
            <a:endParaRPr lang="en-IN" dirty="0"/>
          </a:p>
        </p:txBody>
      </p:sp>
    </p:spTree>
    <p:extLst>
      <p:ext uri="{BB962C8B-B14F-4D97-AF65-F5344CB8AC3E}">
        <p14:creationId xmlns:p14="http://schemas.microsoft.com/office/powerpoint/2010/main" val="7418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Weaknesses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The number of annotators for the dataset is less</a:t>
            </a:r>
          </a:p>
          <a:p>
            <a:r>
              <a:rPr lang="en-US" dirty="0"/>
              <a:t>More data is needed for some of the analyses performed in section 4 (the data size is small)</a:t>
            </a:r>
          </a:p>
          <a:p>
            <a:r>
              <a:rPr lang="en-US" dirty="0"/>
              <a:t>The data used for creating proxies may have errors (Wikipedia is not always reliable)</a:t>
            </a:r>
          </a:p>
          <a:p>
            <a:r>
              <a:rPr lang="en-US" dirty="0"/>
              <a:t>Some of the token terms have spelling mistakes</a:t>
            </a:r>
          </a:p>
          <a:p>
            <a:r>
              <a:rPr lang="en-US" dirty="0"/>
              <a:t>Only religion and region axes are captured</a:t>
            </a:r>
          </a:p>
          <a:p>
            <a:r>
              <a:rPr lang="en-US" dirty="0"/>
              <a:t>Implicit stereotypes and stereotypes not present in text data may not be captured</a:t>
            </a:r>
          </a:p>
          <a:p>
            <a:endParaRPr lang="en-US" dirty="0"/>
          </a:p>
          <a:p>
            <a:endParaRPr lang="en-IN" dirty="0"/>
          </a:p>
        </p:txBody>
      </p:sp>
    </p:spTree>
    <p:extLst>
      <p:ext uri="{BB962C8B-B14F-4D97-AF65-F5344CB8AC3E}">
        <p14:creationId xmlns:p14="http://schemas.microsoft.com/office/powerpoint/2010/main" val="223080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Improvements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Adding more annotators from more diverse backgrounds, this can also be crowdsourced potentially</a:t>
            </a:r>
          </a:p>
          <a:p>
            <a:r>
              <a:rPr lang="en-US" dirty="0"/>
              <a:t>Expanding the axes of the dataset to Gender, sexuality, etc.</a:t>
            </a:r>
          </a:p>
          <a:p>
            <a:r>
              <a:rPr lang="en-US" dirty="0"/>
              <a:t>Expanding the dataset to other Indian languages</a:t>
            </a:r>
          </a:p>
          <a:p>
            <a:r>
              <a:rPr lang="en-US" dirty="0"/>
              <a:t>Can also consider last name as proxies for identity</a:t>
            </a:r>
          </a:p>
          <a:p>
            <a:r>
              <a:rPr lang="en-US" dirty="0"/>
              <a:t>Expanding the scope to cover intersectionality</a:t>
            </a:r>
          </a:p>
          <a:p>
            <a:r>
              <a:rPr lang="en-US" dirty="0"/>
              <a:t>Mapping the tokens and identity terms with their synonyms and other variations would be very useful as sticking to specific forms of the word restricts its flexibility in being used for bias analysis.</a:t>
            </a:r>
          </a:p>
          <a:p>
            <a:endParaRPr lang="en-IN" dirty="0"/>
          </a:p>
        </p:txBody>
      </p:sp>
    </p:spTree>
    <p:extLst>
      <p:ext uri="{BB962C8B-B14F-4D97-AF65-F5344CB8AC3E}">
        <p14:creationId xmlns:p14="http://schemas.microsoft.com/office/powerpoint/2010/main" val="237835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215</TotalTime>
  <Words>361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NimbusRomNo9L-Medi</vt:lpstr>
      <vt:lpstr>Tw Cen MT</vt:lpstr>
      <vt:lpstr>Circuit</vt:lpstr>
      <vt:lpstr>Re-contextualizing Fairness in NLP: The Case of India</vt:lpstr>
      <vt:lpstr>Summary</vt:lpstr>
      <vt:lpstr>Summary</vt:lpstr>
      <vt:lpstr>Summary</vt:lpstr>
      <vt:lpstr>Strengths</vt:lpstr>
      <vt:lpstr>Weaknesses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Sweta Jena</dc:creator>
  <cp:lastModifiedBy>Sweta Jena</cp:lastModifiedBy>
  <cp:revision>22</cp:revision>
  <dcterms:created xsi:type="dcterms:W3CDTF">2024-09-12T14:52:45Z</dcterms:created>
  <dcterms:modified xsi:type="dcterms:W3CDTF">2024-09-12T18:29:08Z</dcterms:modified>
</cp:coreProperties>
</file>