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7CE2F6"/>
    <a:srgbClr val="350B41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4219" y="769059"/>
            <a:ext cx="5489642" cy="3701788"/>
          </a:xfrm>
        </p:spPr>
        <p:txBody>
          <a:bodyPr>
            <a:normAutofit/>
          </a:bodyPr>
          <a:lstStyle/>
          <a:p>
            <a:r>
              <a:rPr lang="en-US" dirty="0"/>
              <a:t>Computer  Network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8499" y="4527004"/>
            <a:ext cx="6896641" cy="1129871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Sweta kumari  </a:t>
            </a:r>
          </a:p>
          <a:p>
            <a:r>
              <a:rPr lang="en-US" sz="2400" dirty="0">
                <a:solidFill>
                  <a:srgbClr val="7CE2F6"/>
                </a:solidFill>
              </a:rPr>
              <a:t>roll no.24 </a:t>
            </a:r>
          </a:p>
          <a:p>
            <a:r>
              <a:rPr lang="en-US" sz="2400" dirty="0">
                <a:solidFill>
                  <a:srgbClr val="350B41"/>
                </a:solidFill>
              </a:rPr>
              <a:t>class-8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183F60C-3801-669B-44AA-84D200137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888" y="769059"/>
            <a:ext cx="5489642" cy="41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0679" y="728958"/>
            <a:ext cx="5489642" cy="1304113"/>
          </a:xfrm>
        </p:spPr>
        <p:txBody>
          <a:bodyPr>
            <a:normAutofit/>
          </a:bodyPr>
          <a:lstStyle/>
          <a:p>
            <a:r>
              <a:rPr lang="en-US" sz="60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8499" y="4527004"/>
            <a:ext cx="6896641" cy="1129871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350B4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183F60C-3801-669B-44AA-84D200137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888" y="769059"/>
            <a:ext cx="5489642" cy="4117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3014BD-2EB5-B13B-71A7-FB2776AA8FB6}"/>
              </a:ext>
            </a:extLst>
          </p:cNvPr>
          <p:cNvSpPr txBox="1"/>
          <p:nvPr/>
        </p:nvSpPr>
        <p:spPr>
          <a:xfrm>
            <a:off x="5519105" y="2181295"/>
            <a:ext cx="567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</a:t>
            </a:r>
            <a:r>
              <a:rPr lang="en-GB"/>
              <a:t>computer network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11F99-771A-9878-AD7C-EB4B38081BF9}"/>
              </a:ext>
            </a:extLst>
          </p:cNvPr>
          <p:cNvSpPr txBox="1"/>
          <p:nvPr/>
        </p:nvSpPr>
        <p:spPr>
          <a:xfrm>
            <a:off x="6764248" y="3428999"/>
            <a:ext cx="4743573" cy="841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01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5B7D-F54F-9FBF-106A-D23B3AB2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5C1E-DA90-DD26-1022-31E717B3C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5236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{475CBB9B-FCBD-4201-AE31-50DAB1B745A1}tf56160789_win32</Template>
  <TotalTime>21</TotalTime>
  <Words>39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Bookman Old Style</vt:lpstr>
      <vt:lpstr>Calibri</vt:lpstr>
      <vt:lpstr>Franklin Gothic Book</vt:lpstr>
      <vt:lpstr>Custom</vt:lpstr>
      <vt:lpstr>Computer  Network</vt:lpstr>
      <vt:lpstr>Introduction</vt:lpstr>
      <vt:lpstr>Your best quote that reflects your approach… “It’s one small step for man, one giant leap for mankind.”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sweta kumari</dc:creator>
  <cp:lastModifiedBy>sweta kumari</cp:lastModifiedBy>
  <cp:revision>3</cp:revision>
  <dcterms:created xsi:type="dcterms:W3CDTF">2024-05-23T15:28:50Z</dcterms:created>
  <dcterms:modified xsi:type="dcterms:W3CDTF">2024-05-24T01:37:10Z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