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Gemini Explorer Chatbot with Vertex AI and Streamlit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Capture and Process 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query = st.chat_input(f"Chat with {st.session_state.user_name}")</a:t>
            </a:r>
          </a:p>
          <a:p>
            <a:r>
              <a:t>if query:</a:t>
            </a:r>
          </a:p>
          <a:p>
            <a:r>
              <a:t>    if len(st.session_state.messages) &gt; 0 and st.session_state.messages[-1]["role"] == "user":</a:t>
            </a:r>
          </a:p>
          <a:p>
            <a:r>
              <a:t>        st.warning("Please wait for the model's response before sending a new message.")</a:t>
            </a:r>
          </a:p>
          <a:p>
            <a:r>
              <a:t>    else:</a:t>
            </a:r>
          </a:p>
          <a:p>
            <a:r>
              <a:t>        with st.chat_message("user"):</a:t>
            </a:r>
          </a:p>
          <a:p>
            <a:r>
              <a:t>            st.markdown(query)</a:t>
            </a:r>
          </a:p>
          <a:p>
            <a:r>
              <a:t>        st.session_state.messages.append({"role": "user", "content": query})</a:t>
            </a:r>
          </a:p>
          <a:p>
            <a:r>
              <a:t>        try:</a:t>
            </a:r>
          </a:p>
          <a:p>
            <a:r>
              <a:t>            llm_function(chat, query, st.session_state.user_name)</a:t>
            </a:r>
          </a:p>
          <a:p>
            <a:r>
              <a:t>        except Exception as e:</a:t>
            </a:r>
          </a:p>
          <a:p>
            <a:r>
              <a:t>            st.error(f"An error occurred: {e}")</a:t>
            </a:r>
          </a:p>
          <a:p>
            <a:r>
              <a:t>            st.session_state.messages.pop()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and 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st.write("Current chat history:")</a:t>
            </a:r>
          </a:p>
          <a:p>
            <a:r>
              <a:t>for msg in st.session_state.messages:</a:t>
            </a:r>
          </a:p>
          <a:p>
            <a:r>
              <a:t>    st.write(f"Role: {msg['role']}, Content: {msg['content']}")</a:t>
            </a:r>
          </a:p>
          <a:p>
            <a:r>
              <a:t>st.write("Vertex AI chat history:")</a:t>
            </a:r>
          </a:p>
          <a:p>
            <a:r>
              <a:t>for content in chat.history:</a:t>
            </a:r>
          </a:p>
          <a:p>
            <a:r>
              <a:t>    st.write(f"Role: {content.role}, Content: {[part.text for part in content.parts]}")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Initialization: Set up Vertex AI and configure the generative model.</a:t>
            </a:r>
          </a:p>
          <a:p>
            <a:r>
              <a:t>- Personalization: Capture and use the user's name in the conversation.</a:t>
            </a:r>
          </a:p>
          <a:p>
            <a:r>
              <a:t>- Interaction: Manage chat history and ensure proper alternation between user and model messages.</a:t>
            </a:r>
          </a:p>
          <a:p>
            <a:r>
              <a:t>- Debugging: Log chat history to aid in debugging and ensure smooth operation.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Create an interactive chatbot using Google Vertex AI and Streamlit.</a:t>
            </a:r>
          </a:p>
          <a:p>
            <a:r>
              <a:t>- Functionality: The chatbot will capture the user's name, engage in a conversation, and provide responses using a generative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Imports and Initialization:</a:t>
            </a:r>
          </a:p>
          <a:p>
            <a:r>
              <a:t>```python</a:t>
            </a:r>
          </a:p>
          <a:p>
            <a:r>
              <a:t>import vertexai</a:t>
            </a:r>
          </a:p>
          <a:p>
            <a:r>
              <a:t>import streamlit as st</a:t>
            </a:r>
          </a:p>
          <a:p>
            <a:r>
              <a:t>from vertexai.preview import generative_models</a:t>
            </a:r>
          </a:p>
          <a:p>
            <a:r>
              <a:t>from vertexai.preview.generative_models import GenerativeModel, Part, Content, ChatSession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Initialize Vertex AI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project = "my-project-radical-ai-428618"</a:t>
            </a:r>
          </a:p>
          <a:p>
            <a:r>
              <a:t>vertexai.init(project=project)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Configure and Load the Generative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config = generative_models.GenerationConfig(temperature=0.4)</a:t>
            </a:r>
          </a:p>
          <a:p>
            <a:r>
              <a:t>model = GenerativeModel("gemini-pro", generation_config=config)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 a Chat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chat = model.start_chat()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Personalization and Chat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Helper Function:</a:t>
            </a:r>
          </a:p>
          <a:p>
            <a:r>
              <a:t>```python</a:t>
            </a:r>
          </a:p>
          <a:p>
            <a:r>
              <a:t>def llm_function(chat: ChatSession, query, user_name):</a:t>
            </a:r>
          </a:p>
          <a:p>
            <a:r>
              <a:t>    personalized_query = f"{user_name}: {query}"</a:t>
            </a:r>
          </a:p>
          <a:p>
            <a:r>
              <a:t>    response = chat.send_message(personalized_query)</a:t>
            </a:r>
          </a:p>
          <a:p>
            <a:r>
              <a:t>    output = response.candidates[0].content.parts[0].text</a:t>
            </a:r>
          </a:p>
          <a:p>
            <a:r>
              <a:t>    with st.chat_message("model"):</a:t>
            </a:r>
          </a:p>
          <a:p>
            <a:r>
              <a:t>        st.markdown(output)</a:t>
            </a:r>
          </a:p>
          <a:p>
            <a:r>
              <a:t>    st.session_state.messages.append({"role": "model", "content": output})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Title and User Name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st.title("Gemini Explorer")</a:t>
            </a:r>
          </a:p>
          <a:p>
            <a:r>
              <a:t>if "user_name" not in st.session_state:</a:t>
            </a:r>
          </a:p>
          <a:p>
            <a:r>
              <a:t>    st.session_state.user_name = ""</a:t>
            </a:r>
          </a:p>
          <a:p>
            <a:r>
              <a:t>if st.session_state.user_name == "":</a:t>
            </a:r>
          </a:p>
          <a:p>
            <a:r>
              <a:t>    st.session_state.user_name = st.text_input("Please enter your name:")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 History and 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Initialize and Display Chat History:</a:t>
            </a:r>
          </a:p>
          <a:p>
            <a:r>
              <a:t>```python</a:t>
            </a:r>
          </a:p>
          <a:p>
            <a:r>
              <a:t>if st.session_state.user_name:</a:t>
            </a:r>
          </a:p>
          <a:p>
            <a:r>
              <a:t>    if "messages" not in st.session_state:</a:t>
            </a:r>
          </a:p>
          <a:p>
            <a:r>
              <a:t>        st.session_state.messages = []</a:t>
            </a:r>
          </a:p>
          <a:p>
            <a:r>
              <a:t>    if len(st.session_state.messages) == 0:</a:t>
            </a:r>
          </a:p>
          <a:p>
            <a:r>
              <a:t>        initial_message = f"Hello {st.session_state.user_name}! I am Thor, here to save the day with my super-assistant powers!"</a:t>
            </a:r>
          </a:p>
          <a:p>
            <a:r>
              <a:t>        st.session_state.messages.append({"role": "model", "content": initial_message})</a:t>
            </a:r>
          </a:p>
          <a:p>
            <a:r>
              <a:t>        chat.history.append(Content(role="model", parts=[Part.from_text(initial_message)]))</a:t>
            </a:r>
          </a:p>
          <a:p>
            <a:r>
              <a:t>    for index, message in enumerate(st.session_state.messages):</a:t>
            </a:r>
          </a:p>
          <a:p>
            <a:r>
              <a:t>        content = Content(role=message["role"], parts=[Part.from_text(message["content"])]</a:t>
            </a:r>
          </a:p>
          <a:p>
            <a:r>
              <a:t>        with st.chat_message(message["role"]):</a:t>
            </a:r>
          </a:p>
          <a:p>
            <a:r>
              <a:t>            st.markdown(message["content"])</a:t>
            </a:r>
          </a:p>
          <a:p>
            <a:r>
              <a:t>        if index != 0:</a:t>
            </a:r>
          </a:p>
          <a:p>
            <a:r>
              <a:t>            chat.history.append(content)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