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72" y="-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E6B59-4655-40E1-92E6-9154231B327C}" type="datetimeFigureOut">
              <a:rPr lang="en-IN" smtClean="0"/>
              <a:pPr/>
              <a:t>05-08-2021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65A04-7A2A-4A7C-9F33-5DBD368FC778}" type="slidenum">
              <a:rPr lang="en-IN" smtClean="0"/>
              <a:pPr/>
              <a:t>‹#›</a:t>
            </a:fld>
            <a:endParaRPr lang="en-IN"/>
          </a:p>
        </p:txBody>
      </p:sp>
    </p:spTree>
    <p:extLst>
      <p:ext uri="{BB962C8B-B14F-4D97-AF65-F5344CB8AC3E}">
        <p14:creationId xmlns:p14="http://schemas.microsoft.com/office/powerpoint/2010/main" xmlns="" val="399815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195043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7667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055370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757450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rtlCol="0" anchor="b">
            <a:noAutofit/>
          </a:bodyPr>
          <a:lstStyle>
            <a:lvl1pPr algn="ctr">
              <a:defRPr sz="7200" cap="all" baseline="0">
                <a:solidFill>
                  <a:schemeClr val="tx2"/>
                </a:solidFill>
              </a:defRPr>
            </a:lvl1pPr>
          </a:lstStyle>
          <a:p>
            <a:pPr rtl="0"/>
            <a:r>
              <a:rPr lang="en-US" noProof="0" smtClean="0"/>
              <a:t>Click to edit Master title style</a:t>
            </a:r>
            <a:endParaRPr lang="en-GB" noProof="0" dirty="0"/>
          </a:p>
        </p:txBody>
      </p:sp>
      <p:sp>
        <p:nvSpPr>
          <p:cNvPr id="3" name="Subtitle 2"/>
          <p:cNvSpPr>
            <a:spLocks noGrp="1"/>
          </p:cNvSpPr>
          <p:nvPr>
            <p:ph type="subTitle" idx="1"/>
          </p:nvPr>
        </p:nvSpPr>
        <p:spPr>
          <a:xfrm>
            <a:off x="2679908" y="3956281"/>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smtClean="0"/>
              <a:t>Click to edit Master subtitle style</a:t>
            </a:r>
            <a:endParaRPr lang="en-GB" noProof="0" dirty="0"/>
          </a:p>
        </p:txBody>
      </p:sp>
      <p:sp>
        <p:nvSpPr>
          <p:cNvPr id="4" name="Date Placeholder 3"/>
          <p:cNvSpPr>
            <a:spLocks noGrp="1"/>
          </p:cNvSpPr>
          <p:nvPr>
            <p:ph type="dt" sz="half" idx="10"/>
          </p:nvPr>
        </p:nvSpPr>
        <p:spPr>
          <a:xfrm>
            <a:off x="752857" y="6453386"/>
            <a:ext cx="1607944" cy="404614"/>
          </a:xfrm>
        </p:spPr>
        <p:txBody>
          <a:bodyPr rtlCol="0"/>
          <a:lstStyle>
            <a:lvl1pPr>
              <a:defRPr baseline="0">
                <a:solidFill>
                  <a:schemeClr val="tx2"/>
                </a:solidFill>
              </a:defRPr>
            </a:lvl1pPr>
          </a:lstStyle>
          <a:p>
            <a:fld id="{4813EAE6-5EEB-4A79-9B10-36456017FDC4}" type="datetimeFigureOut">
              <a:rPr lang="en-IN" smtClean="0"/>
              <a:pPr/>
              <a:t>05-08-2021</a:t>
            </a:fld>
            <a:endParaRPr lang="en-IN"/>
          </a:p>
        </p:txBody>
      </p:sp>
      <p:sp>
        <p:nvSpPr>
          <p:cNvPr id="5" name="Footer Placeholder 4"/>
          <p:cNvSpPr>
            <a:spLocks noGrp="1"/>
          </p:cNvSpPr>
          <p:nvPr>
            <p:ph type="ftr" sz="quarter" idx="11"/>
          </p:nvPr>
        </p:nvSpPr>
        <p:spPr>
          <a:xfrm>
            <a:off x="2584056" y="6453386"/>
            <a:ext cx="7023377" cy="404614"/>
          </a:xfrm>
        </p:spPr>
        <p:txBody>
          <a:bodyPr rtlCol="0"/>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fld id="{7E1AD2D7-6C1F-4097-8CB9-3DA89742EA97}" type="slidenum">
              <a:rPr lang="en-IN" smtClean="0"/>
              <a:pPr/>
              <a:t>‹#›</a:t>
            </a:fld>
            <a:endParaRPr lang="en-IN"/>
          </a:p>
        </p:txBody>
      </p:sp>
      <p:grpSp>
        <p:nvGrpSpPr>
          <p:cNvPr id="7" name="Group 6"/>
          <p:cNvGrpSpPr/>
          <p:nvPr/>
        </p:nvGrpSpPr>
        <p:grpSpPr>
          <a:xfrm>
            <a:off x="752859" y="744470"/>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371600" y="2295527"/>
            <a:ext cx="9601200" cy="3571875"/>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p>
            <a:fld id="{4813EAE6-5EEB-4A79-9B10-36456017FDC4}" type="datetimeFigureOut">
              <a:rPr lang="en-IN" smtClean="0"/>
              <a:pPr/>
              <a:t>05-08-2021</a:t>
            </a:fld>
            <a:endParaRPr lang="en-IN"/>
          </a:p>
        </p:txBody>
      </p:sp>
      <p:sp>
        <p:nvSpPr>
          <p:cNvPr id="5" name="Footer Placeholder 4"/>
          <p:cNvSpPr>
            <a:spLocks noGrp="1"/>
          </p:cNvSpPr>
          <p:nvPr>
            <p:ph type="ftr" sz="quarter" idx="11"/>
          </p:nvPr>
        </p:nvSpPr>
        <p:spPr/>
        <p:txBody>
          <a:bodyPr rtlCol="0"/>
          <a:lstStyle/>
          <a:p>
            <a:endParaRPr lang="en-IN"/>
          </a:p>
        </p:txBody>
      </p:sp>
      <p:sp>
        <p:nvSpPr>
          <p:cNvPr id="6" name="Slide Number Placeholder 5"/>
          <p:cNvSpPr>
            <a:spLocks noGrp="1"/>
          </p:cNvSpPr>
          <p:nvPr>
            <p:ph type="sldNum" sz="quarter" idx="12"/>
          </p:nvPr>
        </p:nvSpPr>
        <p:spPr/>
        <p:txBody>
          <a:bodyPr rtlCol="0"/>
          <a:lstStyle/>
          <a:p>
            <a:fld id="{7E1AD2D7-6C1F-4097-8CB9-3DA89742EA9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2" y="624156"/>
            <a:ext cx="1565767" cy="5243244"/>
          </a:xfrm>
        </p:spPr>
        <p:txBody>
          <a:bodyPr vert="eaVert"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371601" y="624156"/>
            <a:ext cx="8179641" cy="5243244"/>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p>
            <a:fld id="{4813EAE6-5EEB-4A79-9B10-36456017FDC4}" type="datetimeFigureOut">
              <a:rPr lang="en-IN" smtClean="0"/>
              <a:pPr/>
              <a:t>05-08-2021</a:t>
            </a:fld>
            <a:endParaRPr lang="en-IN"/>
          </a:p>
        </p:txBody>
      </p:sp>
      <p:sp>
        <p:nvSpPr>
          <p:cNvPr id="5" name="Footer Placeholder 4"/>
          <p:cNvSpPr>
            <a:spLocks noGrp="1"/>
          </p:cNvSpPr>
          <p:nvPr>
            <p:ph type="ftr" sz="quarter" idx="11"/>
          </p:nvPr>
        </p:nvSpPr>
        <p:spPr/>
        <p:txBody>
          <a:bodyPr rtlCol="0"/>
          <a:lstStyle/>
          <a:p>
            <a:endParaRPr lang="en-IN"/>
          </a:p>
        </p:txBody>
      </p:sp>
      <p:sp>
        <p:nvSpPr>
          <p:cNvPr id="6" name="Slide Number Placeholder 5"/>
          <p:cNvSpPr>
            <a:spLocks noGrp="1"/>
          </p:cNvSpPr>
          <p:nvPr>
            <p:ph type="sldNum" sz="quarter" idx="12"/>
          </p:nvPr>
        </p:nvSpPr>
        <p:spPr/>
        <p:txBody>
          <a:bodyPr rtlCol="0"/>
          <a:lstStyle/>
          <a:p>
            <a:fld id="{7E1AD2D7-6C1F-4097-8CB9-3DA89742EA97}"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Default" type="tx">
  <p:cSld name="1_Defaul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a:latin typeface="Calibri"/>
                <a:ea typeface="Calibri"/>
                <a:cs typeface="Calibri"/>
                <a:sym typeface="Calibri"/>
              </a:defRPr>
            </a:lvl1pPr>
            <a:lvl2pPr marL="0" marR="0" lvl="1" indent="0" algn="r">
              <a:spcBef>
                <a:spcPts val="0"/>
              </a:spcBef>
              <a:buNone/>
              <a:defRPr>
                <a:latin typeface="Calibri"/>
                <a:ea typeface="Calibri"/>
                <a:cs typeface="Calibri"/>
                <a:sym typeface="Calibri"/>
              </a:defRPr>
            </a:lvl2pPr>
            <a:lvl3pPr marL="0" marR="0" lvl="2" indent="0" algn="r">
              <a:spcBef>
                <a:spcPts val="0"/>
              </a:spcBef>
              <a:buNone/>
              <a:defRPr>
                <a:latin typeface="Calibri"/>
                <a:ea typeface="Calibri"/>
                <a:cs typeface="Calibri"/>
                <a:sym typeface="Calibri"/>
              </a:defRPr>
            </a:lvl3pPr>
            <a:lvl4pPr marL="0" marR="0" lvl="3" indent="0" algn="r">
              <a:spcBef>
                <a:spcPts val="0"/>
              </a:spcBef>
              <a:buNone/>
              <a:defRPr>
                <a:latin typeface="Calibri"/>
                <a:ea typeface="Calibri"/>
                <a:cs typeface="Calibri"/>
                <a:sym typeface="Calibri"/>
              </a:defRPr>
            </a:lvl4pPr>
            <a:lvl5pPr marL="0" marR="0" lvl="4" indent="0" algn="r">
              <a:spcBef>
                <a:spcPts val="0"/>
              </a:spcBef>
              <a:buNone/>
              <a:defRPr>
                <a:latin typeface="Calibri"/>
                <a:ea typeface="Calibri"/>
                <a:cs typeface="Calibri"/>
                <a:sym typeface="Calibri"/>
              </a:defRPr>
            </a:lvl5pPr>
            <a:lvl6pPr marL="0" marR="0" lvl="5" indent="0" algn="r">
              <a:spcBef>
                <a:spcPts val="0"/>
              </a:spcBef>
              <a:buNone/>
              <a:defRPr>
                <a:latin typeface="Calibri"/>
                <a:ea typeface="Calibri"/>
                <a:cs typeface="Calibri"/>
                <a:sym typeface="Calibri"/>
              </a:defRPr>
            </a:lvl6pPr>
            <a:lvl7pPr marL="0" marR="0" lvl="6" indent="0" algn="r">
              <a:spcBef>
                <a:spcPts val="0"/>
              </a:spcBef>
              <a:buNone/>
              <a:defRPr>
                <a:latin typeface="Calibri"/>
                <a:ea typeface="Calibri"/>
                <a:cs typeface="Calibri"/>
                <a:sym typeface="Calibri"/>
              </a:defRPr>
            </a:lvl7pPr>
            <a:lvl8pPr marL="0" marR="0" lvl="7" indent="0" algn="r">
              <a:spcBef>
                <a:spcPts val="0"/>
              </a:spcBef>
              <a:buNone/>
              <a:defRPr>
                <a:latin typeface="Calibri"/>
                <a:ea typeface="Calibri"/>
                <a:cs typeface="Calibri"/>
                <a:sym typeface="Calibri"/>
              </a:defRPr>
            </a:lvl8pPr>
            <a:lvl9pPr marL="0" marR="0" lvl="8" indent="0" algn="r">
              <a:spcBef>
                <a:spcPts val="0"/>
              </a:spcBef>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200" b="0" i="0" u="none" strike="noStrike" cap="none">
              <a:solidFill>
                <a:srgbClr val="888888"/>
              </a:solidFill>
            </a:endParaRPr>
          </a:p>
        </p:txBody>
      </p:sp>
    </p:spTree>
    <p:extLst>
      <p:ext uri="{BB962C8B-B14F-4D97-AF65-F5344CB8AC3E}">
        <p14:creationId xmlns:p14="http://schemas.microsoft.com/office/powerpoint/2010/main" xmlns="" val="398972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p>
            <a:fld id="{4813EAE6-5EEB-4A79-9B10-36456017FDC4}" type="datetimeFigureOut">
              <a:rPr lang="en-IN" smtClean="0"/>
              <a:pPr/>
              <a:t>05-08-2021</a:t>
            </a:fld>
            <a:endParaRPr lang="en-IN"/>
          </a:p>
        </p:txBody>
      </p:sp>
      <p:sp>
        <p:nvSpPr>
          <p:cNvPr id="5" name="Footer Placeholder 4"/>
          <p:cNvSpPr>
            <a:spLocks noGrp="1"/>
          </p:cNvSpPr>
          <p:nvPr>
            <p:ph type="ftr" sz="quarter" idx="11"/>
          </p:nvPr>
        </p:nvSpPr>
        <p:spPr/>
        <p:txBody>
          <a:bodyPr rtlCol="0"/>
          <a:lstStyle/>
          <a:p>
            <a:endParaRPr lang="en-IN"/>
          </a:p>
        </p:txBody>
      </p:sp>
      <p:sp>
        <p:nvSpPr>
          <p:cNvPr id="6" name="Slide Number Placeholder 5"/>
          <p:cNvSpPr>
            <a:spLocks noGrp="1"/>
          </p:cNvSpPr>
          <p:nvPr>
            <p:ph type="sldNum" sz="quarter" idx="12"/>
          </p:nvPr>
        </p:nvSpPr>
        <p:spPr/>
        <p:txBody>
          <a:bodyPr rtlCol="0"/>
          <a:lstStyle/>
          <a:p>
            <a:fld id="{7E1AD2D7-6C1F-4097-8CB9-3DA89742EA9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2"/>
            <a:ext cx="9612971" cy="2852737"/>
          </a:xfrm>
        </p:spPr>
        <p:txBody>
          <a:bodyPr rtlCol="0" anchor="b">
            <a:normAutofit/>
          </a:bodyPr>
          <a:lstStyle>
            <a:lvl1pPr algn="r">
              <a:defRPr sz="7200" cap="all" baseline="0">
                <a:solidFill>
                  <a:schemeClr val="tx2"/>
                </a:solidFill>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smtClean="0"/>
              <a:t>Click to edit Master text styles</a:t>
            </a:r>
          </a:p>
        </p:txBody>
      </p:sp>
      <p:sp>
        <p:nvSpPr>
          <p:cNvPr id="4" name="Date Placeholder 3"/>
          <p:cNvSpPr>
            <a:spLocks noGrp="1"/>
          </p:cNvSpPr>
          <p:nvPr>
            <p:ph type="dt" sz="half" idx="10"/>
          </p:nvPr>
        </p:nvSpPr>
        <p:spPr>
          <a:xfrm>
            <a:off x="738909" y="6453386"/>
            <a:ext cx="1622409" cy="404614"/>
          </a:xfrm>
        </p:spPr>
        <p:txBody>
          <a:bodyPr rtlCol="0"/>
          <a:lstStyle>
            <a:lvl1pPr>
              <a:defRPr>
                <a:solidFill>
                  <a:schemeClr val="tx2"/>
                </a:solidFill>
              </a:defRPr>
            </a:lvl1pPr>
          </a:lstStyle>
          <a:p>
            <a:fld id="{4813EAE6-5EEB-4A79-9B10-36456017FDC4}" type="datetimeFigureOut">
              <a:rPr lang="en-IN" smtClean="0"/>
              <a:pPr/>
              <a:t>05-08-2021</a:t>
            </a:fld>
            <a:endParaRPr lang="en-IN"/>
          </a:p>
        </p:txBody>
      </p:sp>
      <p:sp>
        <p:nvSpPr>
          <p:cNvPr id="5" name="Footer Placeholder 4"/>
          <p:cNvSpPr>
            <a:spLocks noGrp="1"/>
          </p:cNvSpPr>
          <p:nvPr>
            <p:ph type="ftr" sz="quarter" idx="11"/>
          </p:nvPr>
        </p:nvSpPr>
        <p:spPr>
          <a:xfrm>
            <a:off x="2584313" y="6453386"/>
            <a:ext cx="7023377" cy="404614"/>
          </a:xfrm>
        </p:spPr>
        <p:txBody>
          <a:bodyPr rtlCol="0"/>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fld id="{7E1AD2D7-6C1F-4097-8CB9-3DA89742EA97}" type="slidenum">
              <a:rPr lang="en-IN" smtClean="0"/>
              <a:pPr/>
              <a:t>‹#›</a:t>
            </a:fld>
            <a:endParaRPr lang="en-IN"/>
          </a:p>
        </p:txBody>
      </p:sp>
      <p:sp>
        <p:nvSpPr>
          <p:cNvPr id="7" name="Freeform 6"/>
          <p:cNvSpPr/>
          <p:nvPr/>
        </p:nvSpPr>
        <p:spPr bwMode="auto">
          <a:xfrm>
            <a:off x="8151963"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chemeClr val="tx2"/>
                </a:solidFill>
              </a:defRPr>
            </a:lvl1pPr>
          </a:lstStyle>
          <a:p>
            <a:pPr rtl="0"/>
            <a:r>
              <a:rPr lang="en-US" noProof="0" smtClean="0"/>
              <a:t>Click to edit Master title style</a:t>
            </a:r>
            <a:endParaRPr lang="en-GB" noProof="0" dirty="0"/>
          </a:p>
        </p:txBody>
      </p:sp>
      <p:sp>
        <p:nvSpPr>
          <p:cNvPr id="3" name="Content Placeholder 2"/>
          <p:cNvSpPr>
            <a:spLocks noGrp="1"/>
          </p:cNvSpPr>
          <p:nvPr>
            <p:ph sz="half" idx="1"/>
          </p:nvPr>
        </p:nvSpPr>
        <p:spPr>
          <a:xfrm>
            <a:off x="1371600" y="2286001"/>
            <a:ext cx="4447787"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Content Placeholder 3"/>
          <p:cNvSpPr>
            <a:spLocks noGrp="1"/>
          </p:cNvSpPr>
          <p:nvPr>
            <p:ph sz="half" idx="2"/>
          </p:nvPr>
        </p:nvSpPr>
        <p:spPr>
          <a:xfrm>
            <a:off x="6525403" y="2286001"/>
            <a:ext cx="4447787"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Date Placeholder 4"/>
          <p:cNvSpPr>
            <a:spLocks noGrp="1"/>
          </p:cNvSpPr>
          <p:nvPr>
            <p:ph type="dt" sz="half" idx="10"/>
          </p:nvPr>
        </p:nvSpPr>
        <p:spPr/>
        <p:txBody>
          <a:bodyPr rtlCol="0"/>
          <a:lstStyle/>
          <a:p>
            <a:fld id="{4813EAE6-5EEB-4A79-9B10-36456017FDC4}" type="datetimeFigureOut">
              <a:rPr lang="en-IN" smtClean="0"/>
              <a:pPr/>
              <a:t>05-08-2021</a:t>
            </a:fld>
            <a:endParaRPr lang="en-IN"/>
          </a:p>
        </p:txBody>
      </p:sp>
      <p:sp>
        <p:nvSpPr>
          <p:cNvPr id="6" name="Footer Placeholder 5"/>
          <p:cNvSpPr>
            <a:spLocks noGrp="1"/>
          </p:cNvSpPr>
          <p:nvPr>
            <p:ph type="ftr" sz="quarter" idx="11"/>
          </p:nvPr>
        </p:nvSpPr>
        <p:spPr/>
        <p:txBody>
          <a:bodyPr rtlCol="0"/>
          <a:lstStyle/>
          <a:p>
            <a:endParaRPr lang="en-IN"/>
          </a:p>
        </p:txBody>
      </p:sp>
      <p:sp>
        <p:nvSpPr>
          <p:cNvPr id="7" name="Slide Number Placeholder 6"/>
          <p:cNvSpPr>
            <a:spLocks noGrp="1"/>
          </p:cNvSpPr>
          <p:nvPr>
            <p:ph type="sldNum" sz="quarter" idx="12"/>
          </p:nvPr>
        </p:nvSpPr>
        <p:spPr/>
        <p:txBody>
          <a:bodyPr rtlCol="0"/>
          <a:lstStyle/>
          <a:p>
            <a:fld id="{7E1AD2D7-6C1F-4097-8CB9-3DA89742EA9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rtlCol="0"/>
          <a:lstStyle>
            <a:lvl1pPr>
              <a:defRPr>
                <a:solidFill>
                  <a:schemeClr val="tx2"/>
                </a:solidFill>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Content Placeholder 3"/>
          <p:cNvSpPr>
            <a:spLocks noGrp="1"/>
          </p:cNvSpPr>
          <p:nvPr>
            <p:ph sz="half" idx="2"/>
          </p:nvPr>
        </p:nvSpPr>
        <p:spPr>
          <a:xfrm>
            <a:off x="1371600" y="3305209"/>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Text Placeholder 4"/>
          <p:cNvSpPr>
            <a:spLocks noGrp="1"/>
          </p:cNvSpPr>
          <p:nvPr>
            <p:ph type="body" sz="quarter" idx="3"/>
          </p:nvPr>
        </p:nvSpPr>
        <p:spPr>
          <a:xfrm>
            <a:off x="6525015"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6" name="Content Placeholder 5"/>
          <p:cNvSpPr>
            <a:spLocks noGrp="1"/>
          </p:cNvSpPr>
          <p:nvPr>
            <p:ph sz="quarter" idx="4"/>
          </p:nvPr>
        </p:nvSpPr>
        <p:spPr>
          <a:xfrm>
            <a:off x="6525015" y="3305209"/>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7" name="Date Placeholder 6"/>
          <p:cNvSpPr>
            <a:spLocks noGrp="1"/>
          </p:cNvSpPr>
          <p:nvPr>
            <p:ph type="dt" sz="half" idx="10"/>
          </p:nvPr>
        </p:nvSpPr>
        <p:spPr/>
        <p:txBody>
          <a:bodyPr rtlCol="0"/>
          <a:lstStyle/>
          <a:p>
            <a:fld id="{4813EAE6-5EEB-4A79-9B10-36456017FDC4}" type="datetimeFigureOut">
              <a:rPr lang="en-IN" smtClean="0"/>
              <a:pPr/>
              <a:t>05-08-2021</a:t>
            </a:fld>
            <a:endParaRPr lang="en-IN"/>
          </a:p>
        </p:txBody>
      </p:sp>
      <p:sp>
        <p:nvSpPr>
          <p:cNvPr id="8" name="Footer Placeholder 7"/>
          <p:cNvSpPr>
            <a:spLocks noGrp="1"/>
          </p:cNvSpPr>
          <p:nvPr>
            <p:ph type="ftr" sz="quarter" idx="11"/>
          </p:nvPr>
        </p:nvSpPr>
        <p:spPr/>
        <p:txBody>
          <a:bodyPr rtlCol="0"/>
          <a:lstStyle/>
          <a:p>
            <a:endParaRPr lang="en-IN"/>
          </a:p>
        </p:txBody>
      </p:sp>
      <p:sp>
        <p:nvSpPr>
          <p:cNvPr id="9" name="Slide Number Placeholder 8"/>
          <p:cNvSpPr>
            <a:spLocks noGrp="1"/>
          </p:cNvSpPr>
          <p:nvPr>
            <p:ph type="sldNum" sz="quarter" idx="12"/>
          </p:nvPr>
        </p:nvSpPr>
        <p:spPr/>
        <p:txBody>
          <a:bodyPr rtlCol="0"/>
          <a:lstStyle/>
          <a:p>
            <a:fld id="{7E1AD2D7-6C1F-4097-8CB9-3DA89742EA9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Date Placeholder 2"/>
          <p:cNvSpPr>
            <a:spLocks noGrp="1"/>
          </p:cNvSpPr>
          <p:nvPr>
            <p:ph type="dt" sz="half" idx="10"/>
          </p:nvPr>
        </p:nvSpPr>
        <p:spPr/>
        <p:txBody>
          <a:bodyPr rtlCol="0"/>
          <a:lstStyle/>
          <a:p>
            <a:fld id="{4813EAE6-5EEB-4A79-9B10-36456017FDC4}" type="datetimeFigureOut">
              <a:rPr lang="en-IN" smtClean="0"/>
              <a:pPr/>
              <a:t>05-08-2021</a:t>
            </a:fld>
            <a:endParaRPr lang="en-IN"/>
          </a:p>
        </p:txBody>
      </p:sp>
      <p:sp>
        <p:nvSpPr>
          <p:cNvPr id="4" name="Footer Placeholder 3"/>
          <p:cNvSpPr>
            <a:spLocks noGrp="1"/>
          </p:cNvSpPr>
          <p:nvPr>
            <p:ph type="ftr" sz="quarter" idx="11"/>
          </p:nvPr>
        </p:nvSpPr>
        <p:spPr/>
        <p:txBody>
          <a:bodyPr rtlCol="0"/>
          <a:lstStyle/>
          <a:p>
            <a:endParaRPr lang="en-IN"/>
          </a:p>
        </p:txBody>
      </p:sp>
      <p:sp>
        <p:nvSpPr>
          <p:cNvPr id="5" name="Slide Number Placeholder 4"/>
          <p:cNvSpPr>
            <a:spLocks noGrp="1"/>
          </p:cNvSpPr>
          <p:nvPr>
            <p:ph type="sldNum" sz="quarter" idx="12"/>
          </p:nvPr>
        </p:nvSpPr>
        <p:spPr/>
        <p:txBody>
          <a:bodyPr rtlCol="0"/>
          <a:lstStyle/>
          <a:p>
            <a:fld id="{7E1AD2D7-6C1F-4097-8CB9-3DA89742EA9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fld id="{4813EAE6-5EEB-4A79-9B10-36456017FDC4}" type="datetimeFigureOut">
              <a:rPr lang="en-IN" smtClean="0"/>
              <a:pPr/>
              <a:t>05-08-2021</a:t>
            </a:fld>
            <a:endParaRPr lang="en-IN"/>
          </a:p>
        </p:txBody>
      </p:sp>
      <p:sp>
        <p:nvSpPr>
          <p:cNvPr id="3" name="Footer Placeholder 2"/>
          <p:cNvSpPr>
            <a:spLocks noGrp="1"/>
          </p:cNvSpPr>
          <p:nvPr>
            <p:ph type="ftr" sz="quarter" idx="11"/>
          </p:nvPr>
        </p:nvSpPr>
        <p:spPr/>
        <p:txBody>
          <a:bodyPr rtlCol="0"/>
          <a:lstStyle/>
          <a:p>
            <a:endParaRPr lang="en-IN"/>
          </a:p>
        </p:txBody>
      </p:sp>
      <p:sp>
        <p:nvSpPr>
          <p:cNvPr id="4" name="Slide Number Placeholder 3"/>
          <p:cNvSpPr>
            <a:spLocks noGrp="1"/>
          </p:cNvSpPr>
          <p:nvPr>
            <p:ph type="sldNum" sz="quarter" idx="12"/>
          </p:nvPr>
        </p:nvSpPr>
        <p:spPr/>
        <p:txBody>
          <a:bodyPr rtlCol="0"/>
          <a:lstStyle/>
          <a:p>
            <a:fld id="{7E1AD2D7-6C1F-4097-8CB9-3DA89742EA9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rtlCol="0" anchor="t">
            <a:noAutofit/>
          </a:bodyPr>
          <a:lstStyle>
            <a:lvl1pPr>
              <a:lnSpc>
                <a:spcPct val="84000"/>
              </a:lnSpc>
              <a:defRPr sz="4800" baseline="0">
                <a:solidFill>
                  <a:schemeClr val="tx2"/>
                </a:solidFill>
              </a:defRPr>
            </a:lvl1pPr>
          </a:lstStyle>
          <a:p>
            <a:pPr rtl="0"/>
            <a:r>
              <a:rPr lang="en-US" noProof="0" smtClean="0"/>
              <a:t>Click to edit Master title style</a:t>
            </a:r>
            <a:endParaRPr lang="en-GB" noProof="0" dirty="0"/>
          </a:p>
        </p:txBody>
      </p:sp>
      <p:sp>
        <p:nvSpPr>
          <p:cNvPr id="3" name="Content Placeholder 2"/>
          <p:cNvSpPr>
            <a:spLocks noGrp="1"/>
          </p:cNvSpPr>
          <p:nvPr>
            <p:ph idx="1"/>
          </p:nvPr>
        </p:nvSpPr>
        <p:spPr>
          <a:xfrm>
            <a:off x="6256020" y="685801"/>
            <a:ext cx="5212080" cy="5175250"/>
          </a:xfrm>
        </p:spPr>
        <p:txBody>
          <a:bodyPr rtlCol="0"/>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Text Placeholder 3"/>
          <p:cNvSpPr>
            <a:spLocks noGrp="1"/>
          </p:cNvSpPr>
          <p:nvPr>
            <p:ph type="body" sz="half" idx="2"/>
          </p:nvPr>
        </p:nvSpPr>
        <p:spPr>
          <a:xfrm>
            <a:off x="723900" y="2856344"/>
            <a:ext cx="3855720" cy="3011056"/>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smtClean="0"/>
              <a:t>Click to edit Master text styles</a:t>
            </a:r>
          </a:p>
        </p:txBody>
      </p:sp>
      <p:sp>
        <p:nvSpPr>
          <p:cNvPr id="5" name="Date Placeholder 4"/>
          <p:cNvSpPr>
            <a:spLocks noGrp="1"/>
          </p:cNvSpPr>
          <p:nvPr>
            <p:ph type="dt" sz="half" idx="10"/>
          </p:nvPr>
        </p:nvSpPr>
        <p:spPr>
          <a:xfrm>
            <a:off x="723901" y="6453386"/>
            <a:ext cx="1204572" cy="404614"/>
          </a:xfrm>
        </p:spPr>
        <p:txBody>
          <a:bodyPr rtlCol="0"/>
          <a:lstStyle>
            <a:lvl1pPr>
              <a:defRPr>
                <a:solidFill>
                  <a:schemeClr val="tx2"/>
                </a:solidFill>
              </a:defRPr>
            </a:lvl1pPr>
          </a:lstStyle>
          <a:p>
            <a:fld id="{4813EAE6-5EEB-4A79-9B10-36456017FDC4}" type="datetimeFigureOut">
              <a:rPr lang="en-IN" smtClean="0"/>
              <a:pPr/>
              <a:t>05-08-2021</a:t>
            </a:fld>
            <a:endParaRPr lang="en-IN"/>
          </a:p>
        </p:txBody>
      </p:sp>
      <p:sp>
        <p:nvSpPr>
          <p:cNvPr id="6" name="Footer Placeholder 5"/>
          <p:cNvSpPr>
            <a:spLocks noGrp="1"/>
          </p:cNvSpPr>
          <p:nvPr>
            <p:ph type="ftr" sz="quarter" idx="11"/>
          </p:nvPr>
        </p:nvSpPr>
        <p:spPr>
          <a:xfrm>
            <a:off x="2205945" y="6453386"/>
            <a:ext cx="2373675" cy="404614"/>
          </a:xfrm>
        </p:spPr>
        <p:txBody>
          <a:bodyPr rtlCol="0"/>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1" y="6453386"/>
            <a:ext cx="1596292" cy="404614"/>
          </a:xfrm>
        </p:spPr>
        <p:txBody>
          <a:bodyPr rtlCol="0"/>
          <a:lstStyle>
            <a:lvl1pPr>
              <a:defRPr>
                <a:solidFill>
                  <a:schemeClr val="tx2"/>
                </a:solidFill>
              </a:defRPr>
            </a:lvl1pPr>
          </a:lstStyle>
          <a:p>
            <a:fld id="{7E1AD2D7-6C1F-4097-8CB9-3DA89742EA97}"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rtlCol="0" anchor="t">
            <a:normAutofit/>
          </a:bodyPr>
          <a:lstStyle>
            <a:lvl1pPr>
              <a:lnSpc>
                <a:spcPct val="84000"/>
              </a:lnSpc>
              <a:defRPr sz="4800" baseline="0"/>
            </a:lvl1pPr>
          </a:lstStyle>
          <a:p>
            <a:pPr rtl="0"/>
            <a:r>
              <a:rPr lang="en-US" noProof="0" smtClean="0"/>
              <a:t>Click to edit Master title style</a:t>
            </a:r>
            <a:endParaRPr lang="en-GB" noProof="0" dirty="0"/>
          </a:p>
        </p:txBody>
      </p:sp>
      <p:sp>
        <p:nvSpPr>
          <p:cNvPr id="3" name="Picture Placeholder 2"/>
          <p:cNvSpPr>
            <a:spLocks noGrp="1" noChangeAspect="1"/>
          </p:cNvSpPr>
          <p:nvPr>
            <p:ph type="pic" idx="1"/>
          </p:nvPr>
        </p:nvSpPr>
        <p:spPr>
          <a:xfrm>
            <a:off x="5532120" y="2"/>
            <a:ext cx="6659880" cy="6857999"/>
          </a:xfrm>
        </p:spPr>
        <p:txBody>
          <a:bodyPr rtlCol="0"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dirty="0"/>
          </a:p>
        </p:txBody>
      </p:sp>
      <p:sp>
        <p:nvSpPr>
          <p:cNvPr id="4" name="Text Placeholder 3"/>
          <p:cNvSpPr>
            <a:spLocks noGrp="1"/>
          </p:cNvSpPr>
          <p:nvPr>
            <p:ph type="body" sz="half" idx="2"/>
          </p:nvPr>
        </p:nvSpPr>
        <p:spPr>
          <a:xfrm>
            <a:off x="723900" y="2855968"/>
            <a:ext cx="3855720" cy="3011432"/>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smtClean="0"/>
              <a:t>Click to edit Master text styles</a:t>
            </a:r>
          </a:p>
        </p:txBody>
      </p:sp>
      <p:sp>
        <p:nvSpPr>
          <p:cNvPr id="5" name="Date Placeholder 4"/>
          <p:cNvSpPr>
            <a:spLocks noGrp="1"/>
          </p:cNvSpPr>
          <p:nvPr>
            <p:ph type="dt" sz="half" idx="10"/>
          </p:nvPr>
        </p:nvSpPr>
        <p:spPr>
          <a:xfrm>
            <a:off x="723901" y="6453386"/>
            <a:ext cx="1204572" cy="404614"/>
          </a:xfrm>
        </p:spPr>
        <p:txBody>
          <a:bodyPr rtlCol="0"/>
          <a:lstStyle>
            <a:lvl1pPr>
              <a:defRPr>
                <a:solidFill>
                  <a:schemeClr val="tx2"/>
                </a:solidFill>
              </a:defRPr>
            </a:lvl1pPr>
          </a:lstStyle>
          <a:p>
            <a:fld id="{4813EAE6-5EEB-4A79-9B10-36456017FDC4}" type="datetimeFigureOut">
              <a:rPr lang="en-IN" smtClean="0"/>
              <a:pPr/>
              <a:t>05-08-2021</a:t>
            </a:fld>
            <a:endParaRPr lang="en-IN"/>
          </a:p>
        </p:txBody>
      </p:sp>
      <p:sp>
        <p:nvSpPr>
          <p:cNvPr id="6" name="Footer Placeholder 5"/>
          <p:cNvSpPr>
            <a:spLocks noGrp="1"/>
          </p:cNvSpPr>
          <p:nvPr>
            <p:ph type="ftr" sz="quarter" idx="11"/>
          </p:nvPr>
        </p:nvSpPr>
        <p:spPr>
          <a:xfrm>
            <a:off x="2205945" y="6453386"/>
            <a:ext cx="2373675" cy="404614"/>
          </a:xfrm>
        </p:spPr>
        <p:txBody>
          <a:bodyPr rtlCol="0"/>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1" y="6453386"/>
            <a:ext cx="1596292" cy="404614"/>
          </a:xfrm>
        </p:spPr>
        <p:txBody>
          <a:bodyPr rtlCol="0"/>
          <a:lstStyle>
            <a:lvl1pPr>
              <a:defRPr>
                <a:solidFill>
                  <a:schemeClr val="tx2"/>
                </a:solidFill>
              </a:defRPr>
            </a:lvl1pPr>
          </a:lstStyle>
          <a:p>
            <a:fld id="{7E1AD2D7-6C1F-4097-8CB9-3DA89742EA97}"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13EAE6-5EEB-4A79-9B10-36456017FDC4}" type="datetimeFigureOut">
              <a:rPr lang="en-IN" smtClean="0"/>
              <a:pPr/>
              <a:t>05-08-2021</a:t>
            </a:fld>
            <a:endParaRPr lang="en-IN"/>
          </a:p>
        </p:txBody>
      </p:sp>
      <p:sp>
        <p:nvSpPr>
          <p:cNvPr id="5" name="Footer Placeholder 4"/>
          <p:cNvSpPr>
            <a:spLocks noGrp="1"/>
          </p:cNvSpPr>
          <p:nvPr>
            <p:ph type="ftr" sz="quarter" idx="3"/>
          </p:nvPr>
        </p:nvSpPr>
        <p:spPr>
          <a:xfrm>
            <a:off x="2893565" y="6453386"/>
            <a:ext cx="6280831"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7"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E1AD2D7-6C1F-4097-8CB9-3DA89742EA97}" type="slidenum">
              <a:rPr lang="en-IN" smtClean="0"/>
              <a:pPr/>
              <a:t>‹#›</a:t>
            </a:fld>
            <a:endParaRPr lang="en-IN"/>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httpd.apache.org/download.cgi"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0771" y="1361872"/>
            <a:ext cx="8361229" cy="2836093"/>
          </a:xfrm>
        </p:spPr>
        <p:txBody>
          <a:bodyPr>
            <a:normAutofit/>
          </a:bodyPr>
          <a:lstStyle/>
          <a:p>
            <a:r>
              <a:rPr lang="en-IN" sz="6000" dirty="0" smtClean="0"/>
              <a:t>ETHICAL HACKING INTERNSHIP </a:t>
            </a:r>
            <a:br>
              <a:rPr lang="en-IN" sz="6000" dirty="0" smtClean="0"/>
            </a:br>
            <a:r>
              <a:rPr lang="en-IN" sz="6000" dirty="0" smtClean="0"/>
              <a:t>TASK-2</a:t>
            </a:r>
            <a:endParaRPr lang="en-IN" sz="6000" dirty="0"/>
          </a:p>
        </p:txBody>
      </p:sp>
      <p:sp>
        <p:nvSpPr>
          <p:cNvPr id="3" name="Subtitle 2"/>
          <p:cNvSpPr>
            <a:spLocks noGrp="1"/>
          </p:cNvSpPr>
          <p:nvPr>
            <p:ph type="subTitle" idx="1"/>
          </p:nvPr>
        </p:nvSpPr>
        <p:spPr>
          <a:xfrm>
            <a:off x="588462" y="4218928"/>
            <a:ext cx="6831673" cy="1086237"/>
          </a:xfrm>
        </p:spPr>
        <p:txBody>
          <a:bodyPr>
            <a:normAutofit/>
          </a:bodyPr>
          <a:lstStyle/>
          <a:p>
            <a:r>
              <a:rPr lang="en-IN" sz="2800" dirty="0" smtClean="0"/>
              <a:t>Submitted by – </a:t>
            </a:r>
            <a:r>
              <a:rPr lang="en-IN" sz="2800" dirty="0" err="1" smtClean="0"/>
              <a:t>Sweta</a:t>
            </a:r>
            <a:r>
              <a:rPr lang="en-IN" sz="2800" dirty="0" smtClean="0"/>
              <a:t> </a:t>
            </a:r>
            <a:r>
              <a:rPr lang="en-IN" sz="2800" dirty="0" err="1" smtClean="0"/>
              <a:t>Upadhyay</a:t>
            </a:r>
            <a:endParaRPr lang="en-IN" sz="2800" dirty="0"/>
          </a:p>
        </p:txBody>
      </p:sp>
      <p:pic>
        <p:nvPicPr>
          <p:cNvPr id="4" name="Picture 3"/>
          <p:cNvPicPr>
            <a:picLocks noChangeAspect="1"/>
          </p:cNvPicPr>
          <p:nvPr/>
        </p:nvPicPr>
        <p:blipFill>
          <a:blip r:embed="rId2" cstate="print"/>
          <a:stretch>
            <a:fillRect/>
          </a:stretch>
        </p:blipFill>
        <p:spPr>
          <a:xfrm>
            <a:off x="1484171" y="1812175"/>
            <a:ext cx="3355676" cy="1425013"/>
          </a:xfrm>
          <a:prstGeom prst="rect">
            <a:avLst/>
          </a:prstGeom>
        </p:spPr>
      </p:pic>
    </p:spTree>
    <p:extLst>
      <p:ext uri="{BB962C8B-B14F-4D97-AF65-F5344CB8AC3E}">
        <p14:creationId xmlns:p14="http://schemas.microsoft.com/office/powerpoint/2010/main" xmlns="" val="396814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Problem </a:t>
            </a:r>
            <a:r>
              <a:rPr lang="en-IN" dirty="0" smtClean="0"/>
              <a:t>Statement</a:t>
            </a:r>
            <a:endParaRPr lang="en-IN" dirty="0"/>
          </a:p>
        </p:txBody>
      </p:sp>
      <p:sp>
        <p:nvSpPr>
          <p:cNvPr id="3" name="Content Placeholder 2"/>
          <p:cNvSpPr>
            <a:spLocks noGrp="1"/>
          </p:cNvSpPr>
          <p:nvPr>
            <p:ph idx="1"/>
          </p:nvPr>
        </p:nvSpPr>
        <p:spPr>
          <a:xfrm>
            <a:off x="1342417" y="1848256"/>
            <a:ext cx="9601200" cy="3581400"/>
          </a:xfrm>
        </p:spPr>
        <p:txBody>
          <a:bodyPr>
            <a:normAutofit fontScale="92500" lnSpcReduction="20000"/>
          </a:bodyPr>
          <a:lstStyle/>
          <a:p>
            <a:pPr>
              <a:buNone/>
            </a:pPr>
            <a:r>
              <a:rPr lang="en-IN" sz="2800" b="1" u="sng" dirty="0" smtClean="0"/>
              <a:t>Task 2:</a:t>
            </a:r>
          </a:p>
          <a:p>
            <a:pPr>
              <a:buNone/>
            </a:pPr>
            <a:r>
              <a:rPr lang="en-US" dirty="0" smtClean="0">
                <a:solidFill>
                  <a:srgbClr val="0070C0"/>
                </a:solidFill>
              </a:rPr>
              <a:t>	http</a:t>
            </a:r>
            <a:r>
              <a:rPr lang="en-US" dirty="0" smtClean="0">
                <a:solidFill>
                  <a:srgbClr val="0070C0"/>
                </a:solidFill>
              </a:rPr>
              <a:t>://zero.webappsecurity.com/ </a:t>
            </a:r>
            <a:endParaRPr lang="en-US" dirty="0" smtClean="0">
              <a:solidFill>
                <a:srgbClr val="0070C0"/>
              </a:solidFill>
            </a:endParaRPr>
          </a:p>
          <a:p>
            <a:pPr>
              <a:buNone/>
            </a:pPr>
            <a:r>
              <a:rPr lang="en-US" dirty="0" smtClean="0"/>
              <a:t>	We </a:t>
            </a:r>
            <a:r>
              <a:rPr lang="en-US" dirty="0" smtClean="0"/>
              <a:t>have set up a real life-like web application in the form of an online bank portal. </a:t>
            </a:r>
            <a:r>
              <a:rPr lang="en-US" dirty="0" smtClean="0"/>
              <a:t>Your task </a:t>
            </a:r>
            <a:r>
              <a:rPr lang="en-US" dirty="0" smtClean="0"/>
              <a:t>is to test this website and find all possible vulnerabilities and loopholes in it. To do so you can use the automatic vulnerabilities scanner “</a:t>
            </a:r>
            <a:r>
              <a:rPr lang="en-US" dirty="0" err="1" smtClean="0"/>
              <a:t>Netsparker</a:t>
            </a:r>
            <a:r>
              <a:rPr lang="en-US" dirty="0" smtClean="0"/>
              <a:t>” which was taught to you in the session of Automatic Vulnerability Scanner. If you want you can download it using this </a:t>
            </a:r>
            <a:r>
              <a:rPr lang="en-US" dirty="0" smtClean="0"/>
              <a:t>link:</a:t>
            </a:r>
          </a:p>
          <a:p>
            <a:pPr>
              <a:buNone/>
            </a:pPr>
            <a:r>
              <a:rPr lang="en-US" dirty="0" smtClean="0"/>
              <a:t>	</a:t>
            </a:r>
            <a:r>
              <a:rPr lang="en-US" dirty="0" smtClean="0">
                <a:solidFill>
                  <a:srgbClr val="0070C0"/>
                </a:solidFill>
              </a:rPr>
              <a:t> https://drive.google.com/drive/folders/193Ha6QVU9Joh-rhhOvH78HrTNO1OgaMx?usp =sharing </a:t>
            </a:r>
            <a:endParaRPr lang="en-US" dirty="0" smtClean="0">
              <a:solidFill>
                <a:srgbClr val="0070C0"/>
              </a:solidFill>
            </a:endParaRPr>
          </a:p>
          <a:p>
            <a:pPr>
              <a:buNone/>
            </a:pPr>
            <a:r>
              <a:rPr lang="en-US" dirty="0" smtClean="0"/>
              <a:t>	</a:t>
            </a:r>
            <a:r>
              <a:rPr lang="en-US" dirty="0" smtClean="0"/>
              <a:t>You </a:t>
            </a:r>
            <a:r>
              <a:rPr lang="en-US" dirty="0" smtClean="0"/>
              <a:t>have to find 3 critical vulnerabilities. No matter if they are taught to you or not. Now just choose any 1 amongst that 3 and write a report in your own language. If you are using </a:t>
            </a:r>
            <a:r>
              <a:rPr lang="en-US" dirty="0" err="1" smtClean="0"/>
              <a:t>Netsparker</a:t>
            </a:r>
            <a:r>
              <a:rPr lang="en-US" dirty="0" smtClean="0"/>
              <a:t> you can use the report already generated by software but make sure you do not have to copy it. You have to then submit the report generated by you. </a:t>
            </a:r>
            <a:endParaRPr lang="en-IN" dirty="0"/>
          </a:p>
        </p:txBody>
      </p:sp>
    </p:spTree>
    <p:extLst>
      <p:ext uri="{BB962C8B-B14F-4D97-AF65-F5344CB8AC3E}">
        <p14:creationId xmlns:p14="http://schemas.microsoft.com/office/powerpoint/2010/main" xmlns="" val="213596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1274324" y="145915"/>
            <a:ext cx="9601200" cy="1485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Vulnerability Statistics</a:t>
            </a:r>
            <a:endParaRPr dirty="0"/>
          </a:p>
        </p:txBody>
      </p:sp>
      <p:graphicFrame>
        <p:nvGraphicFramePr>
          <p:cNvPr id="102" name="Google Shape;102;p16"/>
          <p:cNvGraphicFramePr/>
          <p:nvPr>
            <p:extLst>
              <p:ext uri="{D42A27DB-BD31-4B8C-83A1-F6EECF244321}">
                <p14:modId xmlns:p14="http://schemas.microsoft.com/office/powerpoint/2010/main" xmlns="" val="1575849622"/>
              </p:ext>
            </p:extLst>
          </p:nvPr>
        </p:nvGraphicFramePr>
        <p:xfrm>
          <a:off x="1838325" y="1825623"/>
          <a:ext cx="2419350" cy="1393850"/>
        </p:xfrm>
        <a:graphic>
          <a:graphicData uri="http://schemas.openxmlformats.org/drawingml/2006/table">
            <a:tbl>
              <a:tblPr firstRow="1" bandRow="1">
                <a:tableStyleId>{10A1B5D5-9B99-4C35-A422-299274C87663}</a:tableStyleId>
              </a:tblPr>
              <a:tblGrid>
                <a:gridCol w="2419350"/>
              </a:tblGrid>
              <a:tr h="696925">
                <a:tc>
                  <a:txBody>
                    <a:bodyPr/>
                    <a:lstStyle/>
                    <a:p>
                      <a:pPr marL="0" marR="0" lvl="0" indent="0" algn="ctr" rtl="0">
                        <a:spcBef>
                          <a:spcPts val="0"/>
                        </a:spcBef>
                        <a:spcAft>
                          <a:spcPts val="0"/>
                        </a:spcAft>
                        <a:buNone/>
                      </a:pPr>
                      <a:r>
                        <a:rPr lang="en-US" sz="1800" u="none" strike="noStrike" cap="none" dirty="0"/>
                        <a:t>Critical</a:t>
                      </a:r>
                      <a:endParaRPr sz="18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696925">
                <a:tc>
                  <a:txBody>
                    <a:bodyPr/>
                    <a:lstStyle/>
                    <a:p>
                      <a:pPr marL="0" marR="0" lvl="0" indent="0" algn="ctr" rtl="0">
                        <a:spcBef>
                          <a:spcPts val="0"/>
                        </a:spcBef>
                        <a:spcAft>
                          <a:spcPts val="0"/>
                        </a:spcAft>
                        <a:buNone/>
                      </a:pPr>
                      <a:r>
                        <a:rPr lang="en-US" sz="1800" u="none" strike="noStrike" cap="none" dirty="0" smtClean="0"/>
                        <a:t>8%</a:t>
                      </a:r>
                      <a:endParaRPr sz="18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3" name="Google Shape;103;p16"/>
          <p:cNvGraphicFramePr/>
          <p:nvPr>
            <p:extLst>
              <p:ext uri="{D42A27DB-BD31-4B8C-83A1-F6EECF244321}">
                <p14:modId xmlns:p14="http://schemas.microsoft.com/office/powerpoint/2010/main" xmlns="" val="1927583157"/>
              </p:ext>
            </p:extLst>
          </p:nvPr>
        </p:nvGraphicFramePr>
        <p:xfrm>
          <a:off x="4886325" y="1825623"/>
          <a:ext cx="2419350" cy="1393850"/>
        </p:xfrm>
        <a:graphic>
          <a:graphicData uri="http://schemas.openxmlformats.org/drawingml/2006/table">
            <a:tbl>
              <a:tblPr firstRow="1" bandRow="1">
                <a:tableStyleId>{9DCAF9ED-07DC-4A11-8D7F-57B35C25682E}</a:tableStyleId>
              </a:tblPr>
              <a:tblGrid>
                <a:gridCol w="2419350"/>
              </a:tblGrid>
              <a:tr h="696925">
                <a:tc>
                  <a:txBody>
                    <a:bodyPr/>
                    <a:lstStyle/>
                    <a:p>
                      <a:pPr marL="0" marR="0" lvl="0" indent="0" algn="ctr" rtl="0">
                        <a:spcBef>
                          <a:spcPts val="0"/>
                        </a:spcBef>
                        <a:spcAft>
                          <a:spcPts val="0"/>
                        </a:spcAft>
                        <a:buNone/>
                      </a:pPr>
                      <a:r>
                        <a:rPr lang="en-US" sz="1800" u="none" strike="noStrike" cap="none" dirty="0"/>
                        <a:t>Severe</a:t>
                      </a:r>
                      <a:endParaRPr sz="18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696925">
                <a:tc>
                  <a:txBody>
                    <a:bodyPr/>
                    <a:lstStyle/>
                    <a:p>
                      <a:pPr marL="0" marR="0" lvl="0" indent="0" algn="ctr" rtl="0">
                        <a:spcBef>
                          <a:spcPts val="0"/>
                        </a:spcBef>
                        <a:spcAft>
                          <a:spcPts val="0"/>
                        </a:spcAft>
                        <a:buNone/>
                      </a:pPr>
                      <a:r>
                        <a:rPr lang="en-US" sz="1800" u="none" strike="noStrike" cap="none" dirty="0" smtClean="0"/>
                        <a:t>11%</a:t>
                      </a:r>
                      <a:endParaRPr sz="18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4" name="Google Shape;104;p16"/>
          <p:cNvGraphicFramePr/>
          <p:nvPr>
            <p:extLst>
              <p:ext uri="{D42A27DB-BD31-4B8C-83A1-F6EECF244321}">
                <p14:modId xmlns:p14="http://schemas.microsoft.com/office/powerpoint/2010/main" xmlns="" val="783892475"/>
              </p:ext>
            </p:extLst>
          </p:nvPr>
        </p:nvGraphicFramePr>
        <p:xfrm>
          <a:off x="7934325" y="1825623"/>
          <a:ext cx="2419350" cy="1393850"/>
        </p:xfrm>
        <a:graphic>
          <a:graphicData uri="http://schemas.openxmlformats.org/drawingml/2006/table">
            <a:tbl>
              <a:tblPr firstRow="1" bandRow="1">
                <a:tableStyleId>{9DCAF9ED-07DC-4A11-8D7F-57B35C25682E}</a:tableStyleId>
              </a:tblPr>
              <a:tblGrid>
                <a:gridCol w="2419350"/>
              </a:tblGrid>
              <a:tr h="696925">
                <a:tc>
                  <a:txBody>
                    <a:bodyPr/>
                    <a:lstStyle/>
                    <a:p>
                      <a:pPr marL="0" marR="0" lvl="0" indent="0" algn="ctr" rtl="0">
                        <a:spcBef>
                          <a:spcPts val="0"/>
                        </a:spcBef>
                        <a:spcAft>
                          <a:spcPts val="0"/>
                        </a:spcAft>
                        <a:buNone/>
                      </a:pPr>
                      <a:r>
                        <a:rPr lang="en-US" sz="1800" u="none" strike="noStrike" cap="none" dirty="0"/>
                        <a:t>Moderate</a:t>
                      </a:r>
                      <a:endParaRPr sz="1800" u="none" strike="noStrike" cap="none" dirty="0">
                        <a:solidFill>
                          <a:schemeClr val="dk1"/>
                        </a:solidFill>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6925">
                <a:tc>
                  <a:txBody>
                    <a:bodyPr/>
                    <a:lstStyle/>
                    <a:p>
                      <a:pPr marL="0" marR="0" lvl="0" indent="0" algn="ctr" rtl="0">
                        <a:spcBef>
                          <a:spcPts val="0"/>
                        </a:spcBef>
                        <a:spcAft>
                          <a:spcPts val="0"/>
                        </a:spcAft>
                        <a:buNone/>
                      </a:pPr>
                      <a:r>
                        <a:rPr lang="en-US" sz="1800" u="none" strike="noStrike" cap="none" dirty="0" smtClean="0"/>
                        <a:t>16%</a:t>
                      </a:r>
                      <a:endParaRPr sz="18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5" name="Google Shape;105;p16"/>
          <p:cNvGraphicFramePr/>
          <p:nvPr>
            <p:extLst>
              <p:ext uri="{D42A27DB-BD31-4B8C-83A1-F6EECF244321}">
                <p14:modId xmlns:p14="http://schemas.microsoft.com/office/powerpoint/2010/main" xmlns="" val="1184248495"/>
              </p:ext>
            </p:extLst>
          </p:nvPr>
        </p:nvGraphicFramePr>
        <p:xfrm>
          <a:off x="4886325" y="3978273"/>
          <a:ext cx="2419350" cy="1393850"/>
        </p:xfrm>
        <a:graphic>
          <a:graphicData uri="http://schemas.openxmlformats.org/drawingml/2006/table">
            <a:tbl>
              <a:tblPr firstRow="1" bandRow="1">
                <a:tableStyleId>{1E171933-4619-4E11-9A3F-F7608DF75F80}</a:tableStyleId>
              </a:tblPr>
              <a:tblGrid>
                <a:gridCol w="2419350"/>
              </a:tblGrid>
              <a:tr h="696925">
                <a:tc>
                  <a:txBody>
                    <a:bodyPr/>
                    <a:lstStyle/>
                    <a:p>
                      <a:pPr marL="0" marR="0" lvl="0" indent="0" algn="ctr" rtl="0">
                        <a:spcBef>
                          <a:spcPts val="0"/>
                        </a:spcBef>
                        <a:spcAft>
                          <a:spcPts val="0"/>
                        </a:spcAft>
                        <a:buNone/>
                      </a:pPr>
                      <a:r>
                        <a:rPr lang="en-US" sz="1800" u="none" strike="noStrike" cap="none" dirty="0"/>
                        <a:t>Low</a:t>
                      </a:r>
                      <a:endParaRPr sz="18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696925">
                <a:tc>
                  <a:txBody>
                    <a:bodyPr/>
                    <a:lstStyle/>
                    <a:p>
                      <a:pPr marL="0" marR="0" lvl="0" indent="0" algn="ctr" rtl="0">
                        <a:spcBef>
                          <a:spcPts val="0"/>
                        </a:spcBef>
                        <a:spcAft>
                          <a:spcPts val="0"/>
                        </a:spcAft>
                        <a:buNone/>
                      </a:pPr>
                      <a:r>
                        <a:rPr lang="en-US" sz="1800" u="none" strike="noStrike" cap="none" dirty="0" smtClean="0"/>
                        <a:t>37%</a:t>
                      </a:r>
                      <a:endParaRPr sz="18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19582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Vulnerabilities:</a:t>
            </a:r>
            <a:endParaRPr/>
          </a:p>
        </p:txBody>
      </p:sp>
      <p:sp>
        <p:nvSpPr>
          <p:cNvPr id="110" name="Google Shape;110;p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graphicFrame>
        <p:nvGraphicFramePr>
          <p:cNvPr id="111" name="Google Shape;111;p17"/>
          <p:cNvGraphicFramePr/>
          <p:nvPr>
            <p:extLst>
              <p:ext uri="{D42A27DB-BD31-4B8C-83A1-F6EECF244321}">
                <p14:modId xmlns:p14="http://schemas.microsoft.com/office/powerpoint/2010/main" xmlns="" val="82162047"/>
              </p:ext>
            </p:extLst>
          </p:nvPr>
        </p:nvGraphicFramePr>
        <p:xfrm>
          <a:off x="940279" y="1863306"/>
          <a:ext cx="10285441" cy="2465503"/>
        </p:xfrm>
        <a:graphic>
          <a:graphicData uri="http://schemas.openxmlformats.org/drawingml/2006/table">
            <a:tbl>
              <a:tblPr firstRow="1" bandRow="1">
                <a:tableStyleId>{073A0DAA-6AF3-43AB-8588-CEC1D06C72B9}</a:tableStyleId>
              </a:tblPr>
              <a:tblGrid>
                <a:gridCol w="652963"/>
                <a:gridCol w="1385582"/>
                <a:gridCol w="6949647"/>
                <a:gridCol w="1297249"/>
              </a:tblGrid>
              <a:tr h="688621">
                <a:tc>
                  <a:txBody>
                    <a:bodyPr/>
                    <a:lstStyle/>
                    <a:p>
                      <a:pPr marL="0" marR="0" lvl="0" indent="0" algn="ctr" rtl="0">
                        <a:spcBef>
                          <a:spcPts val="0"/>
                        </a:spcBef>
                        <a:spcAft>
                          <a:spcPts val="0"/>
                        </a:spcAft>
                        <a:buNone/>
                      </a:pPr>
                      <a:r>
                        <a:rPr lang="en-US" sz="1600" u="none" strike="noStrike" cap="none" dirty="0">
                          <a:sym typeface="Calibri"/>
                        </a:rPr>
                        <a:t>No</a:t>
                      </a:r>
                      <a:endParaRPr dirty="0">
                        <a:solidFill>
                          <a:schemeClr val="bg1">
                            <a:lumMod val="95000"/>
                          </a:schemeClr>
                        </a:solidFill>
                      </a:endParaRPr>
                    </a:p>
                  </a:txBody>
                  <a:tcPr marL="83000" marR="83000" marT="41500" marB="41500" anchor="ctr"/>
                </a:tc>
                <a:tc>
                  <a:txBody>
                    <a:bodyPr/>
                    <a:lstStyle/>
                    <a:p>
                      <a:pPr marL="0" marR="0" lvl="0" indent="0" algn="ctr" rtl="0">
                        <a:spcBef>
                          <a:spcPts val="0"/>
                        </a:spcBef>
                        <a:spcAft>
                          <a:spcPts val="0"/>
                        </a:spcAft>
                        <a:buNone/>
                      </a:pPr>
                      <a:r>
                        <a:rPr lang="en-US" sz="1600" u="none" strike="noStrike" cap="none" dirty="0">
                          <a:sym typeface="Calibri"/>
                        </a:rPr>
                        <a:t>Severity</a:t>
                      </a:r>
                      <a:endParaRPr dirty="0">
                        <a:solidFill>
                          <a:schemeClr val="bg1">
                            <a:lumMod val="95000"/>
                          </a:schemeClr>
                        </a:solidFill>
                      </a:endParaRPr>
                    </a:p>
                  </a:txBody>
                  <a:tcPr marL="83000" marR="83000" marT="41500" marB="41500" anchor="ctr"/>
                </a:tc>
                <a:tc>
                  <a:txBody>
                    <a:bodyPr/>
                    <a:lstStyle/>
                    <a:p>
                      <a:pPr marL="0" marR="0" lvl="0" indent="0" algn="ctr" rtl="0">
                        <a:spcBef>
                          <a:spcPts val="0"/>
                        </a:spcBef>
                        <a:spcAft>
                          <a:spcPts val="0"/>
                        </a:spcAft>
                        <a:buNone/>
                      </a:pPr>
                      <a:r>
                        <a:rPr lang="en-US" sz="1600" u="none" strike="noStrike" cap="none" dirty="0">
                          <a:sym typeface="Calibri"/>
                        </a:rPr>
                        <a:t>Vulnerability</a:t>
                      </a:r>
                      <a:endParaRPr dirty="0">
                        <a:solidFill>
                          <a:schemeClr val="bg1">
                            <a:lumMod val="95000"/>
                          </a:schemeClr>
                        </a:solidFill>
                      </a:endParaRPr>
                    </a:p>
                  </a:txBody>
                  <a:tcPr marL="83000" marR="83000" marT="41500" marB="41500" anchor="ctr"/>
                </a:tc>
                <a:tc>
                  <a:txBody>
                    <a:bodyPr/>
                    <a:lstStyle/>
                    <a:p>
                      <a:pPr marL="0" marR="0" lvl="0" indent="0" algn="ctr" rtl="0">
                        <a:spcBef>
                          <a:spcPts val="0"/>
                        </a:spcBef>
                        <a:spcAft>
                          <a:spcPts val="0"/>
                        </a:spcAft>
                        <a:buNone/>
                      </a:pPr>
                      <a:r>
                        <a:rPr lang="en-US" sz="1600" u="none" strike="noStrike" cap="none" dirty="0">
                          <a:sym typeface="Calibri"/>
                        </a:rPr>
                        <a:t>Count</a:t>
                      </a:r>
                      <a:endParaRPr sz="1600" u="none" strike="noStrike" cap="none" dirty="0">
                        <a:solidFill>
                          <a:schemeClr val="bg1">
                            <a:lumMod val="95000"/>
                          </a:schemeClr>
                        </a:solidFill>
                        <a:latin typeface="Calibri"/>
                        <a:ea typeface="Calibri"/>
                        <a:cs typeface="Calibri"/>
                        <a:sym typeface="Calibri"/>
                      </a:endParaRPr>
                    </a:p>
                  </a:txBody>
                  <a:tcPr marL="83000" marR="83000" marT="41500" marB="41500" anchor="ctr"/>
                </a:tc>
              </a:tr>
              <a:tr h="592294">
                <a:tc>
                  <a:txBody>
                    <a:bodyPr/>
                    <a:lstStyle/>
                    <a:p>
                      <a:pPr marL="0" marR="0" lvl="0" indent="0" algn="ctr" rtl="0">
                        <a:spcBef>
                          <a:spcPts val="0"/>
                        </a:spcBef>
                        <a:spcAft>
                          <a:spcPts val="0"/>
                        </a:spcAft>
                        <a:buNone/>
                      </a:pPr>
                      <a:r>
                        <a:rPr lang="en-US" sz="1300" u="none" strike="noStrike" cap="none" dirty="0">
                          <a:sym typeface="Calibri"/>
                        </a:rPr>
                        <a:t>1</a:t>
                      </a:r>
                      <a:endParaRPr b="1" dirty="0"/>
                    </a:p>
                  </a:txBody>
                  <a:tcPr marL="83000" marR="83000" marT="41500" marB="41500"/>
                </a:tc>
                <a:tc>
                  <a:txBody>
                    <a:bodyPr/>
                    <a:lstStyle/>
                    <a:p>
                      <a:pPr marL="0" marR="0" lvl="0" indent="0" algn="ctr" rtl="0">
                        <a:spcBef>
                          <a:spcPts val="0"/>
                        </a:spcBef>
                        <a:spcAft>
                          <a:spcPts val="0"/>
                        </a:spcAft>
                        <a:buNone/>
                      </a:pPr>
                      <a:r>
                        <a:rPr lang="en-US" sz="1300" u="none" strike="noStrike" cap="none" dirty="0">
                          <a:sym typeface="Calibri"/>
                        </a:rPr>
                        <a:t>Critical</a:t>
                      </a:r>
                      <a:endParaRPr sz="1300" b="1" u="none" strike="noStrike" cap="none" dirty="0">
                        <a:solidFill>
                          <a:srgbClr val="FF0000"/>
                        </a:solidFill>
                        <a:latin typeface="Calibri"/>
                        <a:ea typeface="Calibri"/>
                        <a:cs typeface="Calibri"/>
                        <a:sym typeface="Calibri"/>
                      </a:endParaRPr>
                    </a:p>
                  </a:txBody>
                  <a:tcPr marL="83000" marR="83000" marT="41500" marB="41500"/>
                </a:tc>
                <a:tc>
                  <a:txBody>
                    <a:bodyPr/>
                    <a:lstStyle/>
                    <a:p>
                      <a:pPr marL="0" marR="0" lvl="0" indent="0" algn="l" rtl="0">
                        <a:spcBef>
                          <a:spcPts val="0"/>
                        </a:spcBef>
                        <a:spcAft>
                          <a:spcPts val="0"/>
                        </a:spcAft>
                        <a:buNone/>
                      </a:pPr>
                      <a:r>
                        <a:rPr lang="en-US" sz="1300" u="none" strike="noStrike" cap="none">
                          <a:sym typeface="Calibri"/>
                        </a:rPr>
                        <a:t>SQL Injection</a:t>
                      </a:r>
                      <a:endParaRPr sz="1300" b="1">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dirty="0" smtClean="0">
                          <a:sym typeface="Calibri"/>
                        </a:rPr>
                        <a:t>1</a:t>
                      </a:r>
                      <a:endParaRPr sz="1300" b="1" dirty="0">
                        <a:latin typeface="Calibri"/>
                        <a:ea typeface="Calibri"/>
                        <a:cs typeface="Calibri"/>
                        <a:sym typeface="Calibri"/>
                      </a:endParaRPr>
                    </a:p>
                  </a:txBody>
                  <a:tcPr marL="83000" marR="83000" marT="41500" marB="41500"/>
                </a:tc>
              </a:tr>
              <a:tr h="592294">
                <a:tc>
                  <a:txBody>
                    <a:bodyPr/>
                    <a:lstStyle/>
                    <a:p>
                      <a:pPr marL="0" marR="0" lvl="0" indent="0" algn="ctr" rtl="0">
                        <a:spcBef>
                          <a:spcPts val="0"/>
                        </a:spcBef>
                        <a:spcAft>
                          <a:spcPts val="0"/>
                        </a:spcAft>
                        <a:buNone/>
                      </a:pPr>
                      <a:r>
                        <a:rPr lang="en-US" sz="1300">
                          <a:sym typeface="Calibri"/>
                        </a:rPr>
                        <a:t>2</a:t>
                      </a:r>
                      <a:endParaRPr sz="1300" b="1">
                        <a:solidFill>
                          <a:schemeClr val="dk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dirty="0">
                          <a:sym typeface="Calibri"/>
                        </a:rPr>
                        <a:t>Critical</a:t>
                      </a:r>
                      <a:endParaRPr b="1" dirty="0">
                        <a:solidFill>
                          <a:srgbClr val="FF0000"/>
                        </a:solidFill>
                      </a:endParaRPr>
                    </a:p>
                  </a:txBody>
                  <a:tcPr marL="83000" marR="83000" marT="41500" marB="41500"/>
                </a:tc>
                <a:tc>
                  <a:txBody>
                    <a:bodyPr/>
                    <a:lstStyle/>
                    <a:p>
                      <a:pPr marL="0" marR="0" lvl="0" indent="0" algn="l" rtl="0">
                        <a:spcBef>
                          <a:spcPts val="0"/>
                        </a:spcBef>
                        <a:spcAft>
                          <a:spcPts val="0"/>
                        </a:spcAft>
                        <a:buNone/>
                      </a:pPr>
                      <a:r>
                        <a:rPr lang="en-US" sz="1300" dirty="0">
                          <a:sym typeface="Calibri"/>
                        </a:rPr>
                        <a:t>Access to sales dashboard</a:t>
                      </a:r>
                      <a:endParaRPr sz="1300" b="1" dirty="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a:sym typeface="Calibri"/>
                        </a:rPr>
                        <a:t>1</a:t>
                      </a:r>
                      <a:endParaRPr sz="1300" b="1">
                        <a:latin typeface="Calibri"/>
                        <a:ea typeface="Calibri"/>
                        <a:cs typeface="Calibri"/>
                        <a:sym typeface="Calibri"/>
                      </a:endParaRPr>
                    </a:p>
                  </a:txBody>
                  <a:tcPr marL="83000" marR="83000" marT="41500" marB="41500"/>
                </a:tc>
              </a:tr>
              <a:tr h="592294">
                <a:tc>
                  <a:txBody>
                    <a:bodyPr/>
                    <a:lstStyle/>
                    <a:p>
                      <a:pPr marL="0" marR="0" lvl="0" indent="0" algn="ctr" rtl="0">
                        <a:spcBef>
                          <a:spcPts val="0"/>
                        </a:spcBef>
                        <a:spcAft>
                          <a:spcPts val="0"/>
                        </a:spcAft>
                        <a:buNone/>
                      </a:pPr>
                      <a:r>
                        <a:rPr lang="en-US" sz="1300">
                          <a:sym typeface="Calibri"/>
                        </a:rPr>
                        <a:t>3</a:t>
                      </a:r>
                      <a:endParaRPr sz="1300" b="1">
                        <a:solidFill>
                          <a:schemeClr val="dk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dirty="0">
                          <a:sym typeface="Calibri"/>
                        </a:rPr>
                        <a:t>Critical</a:t>
                      </a:r>
                      <a:endParaRPr sz="1300" b="1" dirty="0">
                        <a:solidFill>
                          <a:srgbClr val="FF0000"/>
                        </a:solidFill>
                        <a:latin typeface="Calibri"/>
                        <a:ea typeface="Calibri"/>
                        <a:cs typeface="Calibri"/>
                        <a:sym typeface="Calibri"/>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a:buNone/>
                      </a:pPr>
                      <a:r>
                        <a:rPr lang="en-US" sz="1300" dirty="0">
                          <a:sym typeface="Calibri"/>
                        </a:rPr>
                        <a:t>Access to admin panel</a:t>
                      </a:r>
                      <a:endParaRPr sz="1300" b="1" dirty="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dirty="0">
                          <a:sym typeface="Calibri"/>
                        </a:rPr>
                        <a:t>1</a:t>
                      </a:r>
                      <a:endParaRPr sz="1300" b="1" dirty="0">
                        <a:latin typeface="Calibri"/>
                        <a:ea typeface="Calibri"/>
                        <a:cs typeface="Calibri"/>
                        <a:sym typeface="Calibri"/>
                      </a:endParaRPr>
                    </a:p>
                  </a:txBody>
                  <a:tcPr marL="83000" marR="83000" marT="41500" marB="41500"/>
                </a:tc>
              </a:tr>
            </a:tbl>
          </a:graphicData>
        </a:graphic>
      </p:graphicFrame>
    </p:spTree>
    <p:extLst>
      <p:ext uri="{BB962C8B-B14F-4D97-AF65-F5344CB8AC3E}">
        <p14:creationId xmlns:p14="http://schemas.microsoft.com/office/powerpoint/2010/main" xmlns="" val="416432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SzPts val="4400"/>
            </a:pPr>
            <a:r>
              <a:rPr lang="en-US" dirty="0"/>
              <a:t>1. </a:t>
            </a:r>
            <a:r>
              <a:rPr lang="en-IN" dirty="0"/>
              <a:t>Out-of-date Version (Apache)</a:t>
            </a:r>
            <a:endParaRPr dirty="0"/>
          </a:p>
        </p:txBody>
      </p:sp>
      <p:sp>
        <p:nvSpPr>
          <p:cNvPr id="117" name="Google Shape;117;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graphicFrame>
        <p:nvGraphicFramePr>
          <p:cNvPr id="119" name="Google Shape;119;p18"/>
          <p:cNvGraphicFramePr/>
          <p:nvPr>
            <p:extLst>
              <p:ext uri="{D42A27DB-BD31-4B8C-83A1-F6EECF244321}">
                <p14:modId xmlns:p14="http://schemas.microsoft.com/office/powerpoint/2010/main" xmlns="" val="2004330799"/>
              </p:ext>
            </p:extLst>
          </p:nvPr>
        </p:nvGraphicFramePr>
        <p:xfrm>
          <a:off x="1089499" y="1850582"/>
          <a:ext cx="10214042" cy="4083290"/>
        </p:xfrm>
        <a:graphic>
          <a:graphicData uri="http://schemas.openxmlformats.org/drawingml/2006/table">
            <a:tbl>
              <a:tblPr firstRow="1" bandRow="1">
                <a:noFill/>
              </a:tblPr>
              <a:tblGrid>
                <a:gridCol w="1780415"/>
                <a:gridCol w="8433627"/>
              </a:tblGrid>
              <a:tr h="4083290">
                <a:tc>
                  <a:txBody>
                    <a:bodyPr/>
                    <a:lstStyle/>
                    <a:p>
                      <a:pPr marL="0" marR="0" lvl="0" indent="0" algn="ctr" rtl="0">
                        <a:spcBef>
                          <a:spcPts val="0"/>
                        </a:spcBef>
                        <a:spcAft>
                          <a:spcPts val="0"/>
                        </a:spcAft>
                        <a:buNone/>
                      </a:pPr>
                      <a:r>
                        <a:rPr lang="en-IN" sz="1800" b="1" i="0" kern="1200" dirty="0" smtClean="0">
                          <a:solidFill>
                            <a:schemeClr val="tx1"/>
                          </a:solidFill>
                          <a:effectLst/>
                          <a:latin typeface="+mn-lt"/>
                          <a:ea typeface="+mn-ea"/>
                          <a:cs typeface="+mn-cs"/>
                        </a:rPr>
                        <a:t>Out-of-date Version (Apache)</a:t>
                      </a:r>
                    </a:p>
                    <a:p>
                      <a:pPr marL="0" marR="0" lvl="0" indent="0" algn="ctr" rtl="0">
                        <a:spcBef>
                          <a:spcPts val="0"/>
                        </a:spcBef>
                        <a:spcAft>
                          <a:spcPts val="0"/>
                        </a:spcAft>
                        <a:buNone/>
                      </a:pPr>
                      <a:r>
                        <a:rPr lang="en-US" sz="1300" dirty="0" smtClean="0">
                          <a:solidFill>
                            <a:srgbClr val="FFFFFF"/>
                          </a:solidFill>
                          <a:latin typeface="Calibri"/>
                          <a:ea typeface="Calibri"/>
                          <a:cs typeface="Calibri"/>
                          <a:sym typeface="Calibri"/>
                        </a:rPr>
                        <a:t>(</a:t>
                      </a:r>
                      <a:r>
                        <a:rPr lang="en-US" sz="1300" dirty="0">
                          <a:solidFill>
                            <a:srgbClr val="FFFFFF"/>
                          </a:solidFill>
                          <a:latin typeface="Calibri"/>
                          <a:ea typeface="Calibri"/>
                          <a:cs typeface="Calibri"/>
                          <a:sym typeface="Calibri"/>
                        </a:rPr>
                        <a:t>Critical)</a:t>
                      </a:r>
                      <a:endParaRPr dirty="0"/>
                    </a:p>
                  </a:txBody>
                  <a:tcPr marL="83000" marR="83000" marT="41500" marB="415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a:p>
                      <a:r>
                        <a:rPr lang="en-US" sz="1800" b="0" i="0" kern="1200" dirty="0" smtClean="0">
                          <a:solidFill>
                            <a:schemeClr val="tx1"/>
                          </a:solidFill>
                          <a:effectLst/>
                          <a:latin typeface="+mn-lt"/>
                          <a:ea typeface="+mn-ea"/>
                          <a:cs typeface="+mn-cs"/>
                        </a:rPr>
                        <a:t>Impact</a:t>
                      </a:r>
                    </a:p>
                    <a:p>
                      <a:r>
                        <a:rPr lang="en-US" sz="1800" b="0" i="0" kern="1200" dirty="0" smtClean="0">
                          <a:solidFill>
                            <a:schemeClr val="tx1"/>
                          </a:solidFill>
                          <a:effectLst/>
                          <a:latin typeface="+mn-lt"/>
                          <a:ea typeface="+mn-ea"/>
                          <a:cs typeface="+mn-cs"/>
                        </a:rPr>
                        <a:t>Since this is an old version of the software, it may be vulnerable to attacks.</a:t>
                      </a:r>
                    </a:p>
                    <a:p>
                      <a:r>
                        <a:rPr lang="en-US" sz="1800" b="0" i="0" kern="1200" dirty="0" smtClean="0">
                          <a:solidFill>
                            <a:schemeClr val="tx1"/>
                          </a:solidFill>
                          <a:effectLst/>
                          <a:latin typeface="+mn-lt"/>
                          <a:ea typeface="+mn-ea"/>
                          <a:cs typeface="+mn-cs"/>
                        </a:rPr>
                        <a:t>Remedy</a:t>
                      </a:r>
                    </a:p>
                    <a:p>
                      <a:r>
                        <a:rPr lang="en-US" sz="1800" b="0" i="0" kern="1200" dirty="0" smtClean="0">
                          <a:solidFill>
                            <a:schemeClr val="tx1"/>
                          </a:solidFill>
                          <a:effectLst/>
                          <a:latin typeface="+mn-lt"/>
                          <a:ea typeface="+mn-ea"/>
                          <a:cs typeface="+mn-cs"/>
                        </a:rPr>
                        <a:t>Please upgrade your installation of Apache to the latest stable version.</a:t>
                      </a:r>
                    </a:p>
                    <a:p>
                      <a:r>
                        <a:rPr lang="en-US" sz="1800" b="0" i="0" kern="1200" dirty="0" smtClean="0">
                          <a:solidFill>
                            <a:schemeClr val="tx1"/>
                          </a:solidFill>
                          <a:effectLst/>
                          <a:latin typeface="+mn-lt"/>
                          <a:ea typeface="+mn-ea"/>
                          <a:cs typeface="+mn-cs"/>
                        </a:rPr>
                        <a:t>Remedy References</a:t>
                      </a:r>
                    </a:p>
                    <a:p>
                      <a:r>
                        <a:rPr lang="en-US" sz="1800" b="0" i="0" kern="1200" dirty="0" smtClean="0">
                          <a:solidFill>
                            <a:schemeClr val="tx1"/>
                          </a:solidFill>
                          <a:effectLst/>
                          <a:latin typeface="+mn-lt"/>
                          <a:ea typeface="+mn-ea"/>
                          <a:cs typeface="+mn-cs"/>
                          <a:hlinkClick r:id="rId3"/>
                        </a:rPr>
                        <a:t>Downloading the Apache HTTP Server</a:t>
                      </a:r>
                      <a:endParaRPr lang="en-US" sz="1800" b="0" i="0" kern="1200" dirty="0" smtClean="0">
                        <a:solidFill>
                          <a:schemeClr val="tx1"/>
                        </a:solidFill>
                        <a:effectLst/>
                        <a:latin typeface="+mn-lt"/>
                        <a:ea typeface="+mn-ea"/>
                        <a:cs typeface="+mn-cs"/>
                      </a:endParaRPr>
                    </a:p>
                    <a:p>
                      <a:r>
                        <a:rPr lang="en-US" sz="1800" b="0" i="0" kern="1200" dirty="0" smtClean="0">
                          <a:solidFill>
                            <a:schemeClr val="tx1"/>
                          </a:solidFill>
                          <a:effectLst/>
                          <a:latin typeface="+mn-lt"/>
                          <a:ea typeface="+mn-ea"/>
                          <a:cs typeface="+mn-cs"/>
                        </a:rPr>
                        <a:t>Known Vulnerabilities in this Version</a:t>
                      </a:r>
                    </a:p>
                    <a:p>
                      <a:r>
                        <a:rPr lang="en-US" sz="1800" b="0" i="0" kern="1200" dirty="0" smtClean="0">
                          <a:solidFill>
                            <a:schemeClr val="tx1"/>
                          </a:solidFill>
                          <a:effectLst/>
                          <a:latin typeface="+mn-lt"/>
                          <a:ea typeface="+mn-ea"/>
                          <a:cs typeface="+mn-cs"/>
                        </a:rPr>
                        <a:t>Apache HTTP Server Improper Neutralization of Input During Web Page Generation ('Cross-site Scripting') Vulnerability</a:t>
                      </a:r>
                    </a:p>
                    <a:p>
                      <a:r>
                        <a:rPr lang="en-US" sz="1800" b="0" i="0" kern="1200" dirty="0" smtClean="0">
                          <a:solidFill>
                            <a:schemeClr val="tx1"/>
                          </a:solidFill>
                          <a:effectLst/>
                          <a:latin typeface="+mn-lt"/>
                          <a:ea typeface="+mn-ea"/>
                          <a:cs typeface="+mn-cs"/>
                        </a:rPr>
                        <a:t>Cross-site scripting (XSS) vulnerability in balancer-manager in mod_proxy_balancer in the Apache HTTP Server 2.2.0 through 2.2.6 allows remote attackers to inject arbitrary web script or HTML via the (1) ss, (2) wr, or (3) rr parameters, or (4) the URL.</a:t>
                      </a: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p14="http://schemas.microsoft.com/office/powerpoint/2010/main" xmlns="" val="347572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42" y="0"/>
            <a:ext cx="10515600" cy="1325563"/>
          </a:xfrm>
        </p:spPr>
        <p:txBody>
          <a:bodyPr/>
          <a:lstStyle/>
          <a:p>
            <a:r>
              <a:rPr lang="en-IN" dirty="0" smtClean="0"/>
              <a:t>Netsparker Report</a:t>
            </a:r>
            <a:endParaRPr lang="en-IN" dirty="0"/>
          </a:p>
        </p:txBody>
      </p:sp>
      <p:pic>
        <p:nvPicPr>
          <p:cNvPr id="4" name="Picture 3"/>
          <p:cNvPicPr>
            <a:picLocks noChangeAspect="1"/>
          </p:cNvPicPr>
          <p:nvPr/>
        </p:nvPicPr>
        <p:blipFill>
          <a:blip r:embed="rId2" cstate="print"/>
          <a:stretch>
            <a:fillRect/>
          </a:stretch>
        </p:blipFill>
        <p:spPr>
          <a:xfrm>
            <a:off x="2637114" y="1072210"/>
            <a:ext cx="7917397" cy="5600965"/>
          </a:xfrm>
          <a:prstGeom prst="rect">
            <a:avLst/>
          </a:prstGeom>
        </p:spPr>
      </p:pic>
    </p:spTree>
    <p:extLst>
      <p:ext uri="{BB962C8B-B14F-4D97-AF65-F5344CB8AC3E}">
        <p14:creationId xmlns:p14="http://schemas.microsoft.com/office/powerpoint/2010/main" xmlns="" val="14897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a:t>THANK </a:t>
            </a:r>
            <a:r>
              <a:rPr lang="en-US" dirty="0" smtClean="0"/>
              <a:t>YOU!!</a:t>
            </a:r>
            <a:endParaRPr dirty="0"/>
          </a:p>
        </p:txBody>
      </p:sp>
    </p:spTree>
    <p:extLst>
      <p:ext uri="{BB962C8B-B14F-4D97-AF65-F5344CB8AC3E}">
        <p14:creationId xmlns:p14="http://schemas.microsoft.com/office/powerpoint/2010/main" xmlns="" val="2139389747"/>
      </p:ext>
    </p:extLst>
  </p:cSld>
  <p:clrMapOvr>
    <a:masterClrMapping/>
  </p:clrMapOvr>
</p:sld>
</file>

<file path=ppt/theme/theme1.xml><?xml version="1.0" encoding="utf-8"?>
<a:theme xmlns:a="http://schemas.openxmlformats.org/drawingml/2006/main" name="Theme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_36807620_TF34357615.potx" id="{0C00AB19-81B0-49CC-B71F-5A65413394A1}" vid="{5C53E313-9283-4C94-8472-9B6F1F9722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Theme5</Template>
  <TotalTime>17</TotalTime>
  <Words>189</Words>
  <Application>Microsoft Office PowerPoint</Application>
  <PresentationFormat>Custom</PresentationFormat>
  <Paragraphs>51</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Theme5</vt:lpstr>
      <vt:lpstr>ETHICAL HACKING INTERNSHIP  TASK-2</vt:lpstr>
      <vt:lpstr>Project Problem Statement</vt:lpstr>
      <vt:lpstr>Vulnerability Statistics</vt:lpstr>
      <vt:lpstr>Vulnerabilities:</vt:lpstr>
      <vt:lpstr>1. Out-of-date Version (Apache)</vt:lpstr>
      <vt:lpstr>Netsparker Report</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INTERNSHIP  TASK-2</dc:title>
  <dc:creator>Windows User</dc:creator>
  <cp:lastModifiedBy>Windows User</cp:lastModifiedBy>
  <cp:revision>4</cp:revision>
  <dcterms:created xsi:type="dcterms:W3CDTF">2021-08-05T08:37:49Z</dcterms:created>
  <dcterms:modified xsi:type="dcterms:W3CDTF">2021-08-05T14:46:07Z</dcterms:modified>
</cp:coreProperties>
</file>