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21" r:id="rId2"/>
  </p:sldMasterIdLst>
  <p:notesMasterIdLst>
    <p:notesMasterId r:id="rId14"/>
  </p:notesMasterIdLst>
  <p:sldIdLst>
    <p:sldId id="256" r:id="rId3"/>
    <p:sldId id="257" r:id="rId4"/>
    <p:sldId id="258" r:id="rId5"/>
    <p:sldId id="259" r:id="rId6"/>
    <p:sldId id="260" r:id="rId7"/>
    <p:sldId id="261" r:id="rId8"/>
    <p:sldId id="263" r:id="rId9"/>
    <p:sldId id="262" r:id="rId10"/>
    <p:sldId id="265"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4660"/>
  </p:normalViewPr>
  <p:slideViewPr>
    <p:cSldViewPr snapToGrid="0">
      <p:cViewPr varScale="1">
        <p:scale>
          <a:sx n="65" d="100"/>
          <a:sy n="65" d="100"/>
        </p:scale>
        <p:origin x="-680"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BC202-DC67-419C-B58D-C732A999EC58}" type="datetimeFigureOut">
              <a:rPr lang="en-IN" smtClean="0"/>
              <a:pPr/>
              <a:t>05-08-2021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90F2A-5C49-4343-8C0A-DD7918D3AE07}" type="slidenum">
              <a:rPr lang="en-IN" smtClean="0"/>
              <a:pPr/>
              <a:t>‹#›</a:t>
            </a:fld>
            <a:endParaRPr lang="en-IN"/>
          </a:p>
        </p:txBody>
      </p:sp>
    </p:spTree>
    <p:extLst>
      <p:ext uri="{BB962C8B-B14F-4D97-AF65-F5344CB8AC3E}">
        <p14:creationId xmlns="" xmlns:p14="http://schemas.microsoft.com/office/powerpoint/2010/main" val="2581148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9928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5280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7905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9400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1402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98189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7372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en-US" noProof="0" smtClean="0"/>
              <a:t>Click to edit Master title style</a:t>
            </a:r>
            <a:endParaRPr lang="en-GB" noProof="0" dirty="0"/>
          </a:p>
        </p:txBody>
      </p:sp>
      <p:sp>
        <p:nvSpPr>
          <p:cNvPr id="3" name="Subtitle 2"/>
          <p:cNvSpPr>
            <a:spLocks noGrp="1"/>
          </p:cNvSpPr>
          <p:nvPr>
            <p:ph type="subTitle" idx="1"/>
          </p:nvPr>
        </p:nvSpPr>
        <p:spPr>
          <a:xfrm>
            <a:off x="2679908" y="3956281"/>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en-GB" noProof="0" dirty="0"/>
          </a:p>
        </p:txBody>
      </p:sp>
      <p:sp>
        <p:nvSpPr>
          <p:cNvPr id="4" name="Date Placeholder 3"/>
          <p:cNvSpPr>
            <a:spLocks noGrp="1"/>
          </p:cNvSpPr>
          <p:nvPr>
            <p:ph type="dt" sz="half" idx="10"/>
          </p:nvPr>
        </p:nvSpPr>
        <p:spPr>
          <a:xfrm>
            <a:off x="752857" y="6453386"/>
            <a:ext cx="1607944" cy="404614"/>
          </a:xfrm>
        </p:spPr>
        <p:txBody>
          <a:bodyPr rtlCol="0"/>
          <a:lstStyle>
            <a:lvl1pPr>
              <a:defRPr baseline="0">
                <a:solidFill>
                  <a:schemeClr val="tx2"/>
                </a:solidFill>
              </a:defRPr>
            </a:lvl1pPr>
          </a:lstStyle>
          <a:p>
            <a:fld id="{36CC1E37-08CC-430E-8659-41371A219289}" type="datetimeFigureOut">
              <a:rPr lang="en-IN" smtClean="0"/>
              <a:pPr/>
              <a:t>05-08-2021</a:t>
            </a:fld>
            <a:endParaRPr lang="en-IN"/>
          </a:p>
        </p:txBody>
      </p:sp>
      <p:sp>
        <p:nvSpPr>
          <p:cNvPr id="5" name="Footer Placeholder 4"/>
          <p:cNvSpPr>
            <a:spLocks noGrp="1"/>
          </p:cNvSpPr>
          <p:nvPr>
            <p:ph type="ftr" sz="quarter" idx="11"/>
          </p:nvPr>
        </p:nvSpPr>
        <p:spPr>
          <a:xfrm>
            <a:off x="2584056" y="6453386"/>
            <a:ext cx="7023377" cy="404614"/>
          </a:xfrm>
        </p:spPr>
        <p:txBody>
          <a:bodyPr rtlCol="0"/>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fld id="{7DCC093E-3BB2-4720-9DB1-07CCEAD3FC8A}" type="slidenum">
              <a:rPr lang="en-IN" smtClean="0"/>
              <a:pPr/>
              <a:t>‹#›</a:t>
            </a:fld>
            <a:endParaRPr lang="en-IN"/>
          </a:p>
        </p:txBody>
      </p:sp>
      <p:grpSp>
        <p:nvGrpSpPr>
          <p:cNvPr id="7" name="Group 6"/>
          <p:cNvGrpSpPr/>
          <p:nvPr/>
        </p:nvGrpSpPr>
        <p:grpSpPr>
          <a:xfrm>
            <a:off x="752859" y="744470"/>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371600" y="2295527"/>
            <a:ext cx="9601200" cy="3571875"/>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p>
            <a:fld id="{36CC1E37-08CC-430E-8659-41371A219289}" type="datetimeFigureOut">
              <a:rPr lang="en-IN" smtClean="0"/>
              <a:pPr/>
              <a:t>05-08-2021</a:t>
            </a:fld>
            <a:endParaRPr lang="en-IN"/>
          </a:p>
        </p:txBody>
      </p:sp>
      <p:sp>
        <p:nvSpPr>
          <p:cNvPr id="5" name="Footer Placeholder 4"/>
          <p:cNvSpPr>
            <a:spLocks noGrp="1"/>
          </p:cNvSpPr>
          <p:nvPr>
            <p:ph type="ftr" sz="quarter" idx="11"/>
          </p:nvPr>
        </p:nvSpPr>
        <p:spPr/>
        <p:txBody>
          <a:bodyPr rtlCol="0"/>
          <a:lstStyle/>
          <a:p>
            <a:endParaRPr lang="en-IN"/>
          </a:p>
        </p:txBody>
      </p:sp>
      <p:sp>
        <p:nvSpPr>
          <p:cNvPr id="6" name="Slide Number Placeholder 5"/>
          <p:cNvSpPr>
            <a:spLocks noGrp="1"/>
          </p:cNvSpPr>
          <p:nvPr>
            <p:ph type="sldNum" sz="quarter" idx="12"/>
          </p:nvPr>
        </p:nvSpPr>
        <p:spPr/>
        <p:txBody>
          <a:bodyPr rtlCol="0"/>
          <a:lstStyle/>
          <a:p>
            <a:fld id="{7DCC093E-3BB2-4720-9DB1-07CCEAD3FC8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2" y="624156"/>
            <a:ext cx="1565767" cy="5243244"/>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371601" y="624156"/>
            <a:ext cx="8179641" cy="5243244"/>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p>
            <a:fld id="{36CC1E37-08CC-430E-8659-41371A219289}" type="datetimeFigureOut">
              <a:rPr lang="en-IN" smtClean="0"/>
              <a:pPr/>
              <a:t>05-08-2021</a:t>
            </a:fld>
            <a:endParaRPr lang="en-IN"/>
          </a:p>
        </p:txBody>
      </p:sp>
      <p:sp>
        <p:nvSpPr>
          <p:cNvPr id="5" name="Footer Placeholder 4"/>
          <p:cNvSpPr>
            <a:spLocks noGrp="1"/>
          </p:cNvSpPr>
          <p:nvPr>
            <p:ph type="ftr" sz="quarter" idx="11"/>
          </p:nvPr>
        </p:nvSpPr>
        <p:spPr/>
        <p:txBody>
          <a:bodyPr rtlCol="0"/>
          <a:lstStyle/>
          <a:p>
            <a:endParaRPr lang="en-IN"/>
          </a:p>
        </p:txBody>
      </p:sp>
      <p:sp>
        <p:nvSpPr>
          <p:cNvPr id="6" name="Slide Number Placeholder 5"/>
          <p:cNvSpPr>
            <a:spLocks noGrp="1"/>
          </p:cNvSpPr>
          <p:nvPr>
            <p:ph type="sldNum" sz="quarter" idx="12"/>
          </p:nvPr>
        </p:nvSpPr>
        <p:spPr/>
        <p:txBody>
          <a:bodyPr rtlCol="0"/>
          <a:lstStyle/>
          <a:p>
            <a:fld id="{7DCC093E-3BB2-4720-9DB1-07CCEAD3FC8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en-US" noProof="0" smtClean="0"/>
              <a:t>Click to edit Master title style</a:t>
            </a:r>
            <a:endParaRPr lang="en-GB" noProof="0" dirty="0"/>
          </a:p>
        </p:txBody>
      </p:sp>
      <p:sp>
        <p:nvSpPr>
          <p:cNvPr id="3" name="Subtitle 2"/>
          <p:cNvSpPr>
            <a:spLocks noGrp="1"/>
          </p:cNvSpPr>
          <p:nvPr>
            <p:ph type="subTitle" idx="1"/>
          </p:nvPr>
        </p:nvSpPr>
        <p:spPr>
          <a:xfrm>
            <a:off x="2679908" y="3956281"/>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en-GB" noProof="0" dirty="0"/>
          </a:p>
        </p:txBody>
      </p:sp>
      <p:sp>
        <p:nvSpPr>
          <p:cNvPr id="4" name="Date Placeholder 3"/>
          <p:cNvSpPr>
            <a:spLocks noGrp="1"/>
          </p:cNvSpPr>
          <p:nvPr>
            <p:ph type="dt" sz="half" idx="10"/>
          </p:nvPr>
        </p:nvSpPr>
        <p:spPr>
          <a:xfrm>
            <a:off x="752857" y="6453386"/>
            <a:ext cx="1607944" cy="404614"/>
          </a:xfrm>
        </p:spPr>
        <p:txBody>
          <a:bodyPr rtlCol="0"/>
          <a:lstStyle>
            <a:lvl1pPr>
              <a:defRPr baseline="0">
                <a:solidFill>
                  <a:schemeClr val="tx2"/>
                </a:solidFill>
              </a:defRPr>
            </a:lvl1pPr>
          </a:lstStyle>
          <a:p>
            <a:endParaRPr lang="en-US"/>
          </a:p>
        </p:txBody>
      </p:sp>
      <p:sp>
        <p:nvSpPr>
          <p:cNvPr id="5" name="Footer Placeholder 4"/>
          <p:cNvSpPr>
            <a:spLocks noGrp="1"/>
          </p:cNvSpPr>
          <p:nvPr>
            <p:ph type="ftr" sz="quarter" idx="11"/>
          </p:nvPr>
        </p:nvSpPr>
        <p:spPr>
          <a:xfrm>
            <a:off x="2584056" y="6453386"/>
            <a:ext cx="7023377" cy="404614"/>
          </a:xfrm>
        </p:spPr>
        <p:txBody>
          <a:bodyPr rtlCol="0"/>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fld id="{00000000-1234-1234-1234-123412341234}" type="slidenum">
              <a:rPr lang="en-US" smtClean="0"/>
              <a:pPr/>
              <a:t>‹#›</a:t>
            </a:fld>
            <a:endParaRPr lang="en-US"/>
          </a:p>
        </p:txBody>
      </p:sp>
      <p:grpSp>
        <p:nvGrpSpPr>
          <p:cNvPr id="7" name="Group 6"/>
          <p:cNvGrpSpPr/>
          <p:nvPr/>
        </p:nvGrpSpPr>
        <p:grpSpPr>
          <a:xfrm>
            <a:off x="752859" y="744470"/>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p>
            <a:endParaRPr lang="en-US"/>
          </a:p>
        </p:txBody>
      </p:sp>
      <p:sp>
        <p:nvSpPr>
          <p:cNvPr id="5" name="Footer Placeholder 4"/>
          <p:cNvSpPr>
            <a:spLocks noGrp="1"/>
          </p:cNvSpPr>
          <p:nvPr>
            <p:ph type="ftr" sz="quarter" idx="11"/>
          </p:nvPr>
        </p:nvSpPr>
        <p:spPr/>
        <p:txBody>
          <a:bodyPr rtlCol="0"/>
          <a:lstStyle/>
          <a:p>
            <a:endParaRPr lang="en-US"/>
          </a:p>
        </p:txBody>
      </p:sp>
      <p:sp>
        <p:nvSpPr>
          <p:cNvPr id="6" name="Slide Number Placeholder 5"/>
          <p:cNvSpPr>
            <a:spLocks noGrp="1"/>
          </p:cNvSpPr>
          <p:nvPr>
            <p:ph type="sldNum" sz="quarter" idx="12"/>
          </p:nvPr>
        </p:nvSpPr>
        <p:spPr/>
        <p:txBody>
          <a:bodyPr rtlCol="0"/>
          <a:lstStyle/>
          <a:p>
            <a:fld id="{00000000-1234-1234-1234-12341234123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2"/>
            <a:ext cx="9612971" cy="2852737"/>
          </a:xfrm>
        </p:spPr>
        <p:txBody>
          <a:bodyPr rtlCol="0" anchor="b">
            <a:normAutofit/>
          </a:bodyPr>
          <a:lstStyle>
            <a:lvl1pPr algn="r">
              <a:defRPr sz="7200" cap="all" baseline="0">
                <a:solidFill>
                  <a:schemeClr val="tx2"/>
                </a:solidFill>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a:xfrm>
            <a:off x="738909" y="6453386"/>
            <a:ext cx="1622409" cy="404614"/>
          </a:xfrm>
        </p:spPr>
        <p:txBody>
          <a:bodyPr rtlCol="0"/>
          <a:lstStyle>
            <a:lvl1pPr>
              <a:defRPr>
                <a:solidFill>
                  <a:schemeClr val="tx2"/>
                </a:solidFill>
              </a:defRPr>
            </a:lvl1pPr>
          </a:lstStyle>
          <a:p>
            <a:endParaRPr lang="en-US"/>
          </a:p>
        </p:txBody>
      </p:sp>
      <p:sp>
        <p:nvSpPr>
          <p:cNvPr id="5" name="Footer Placeholder 4"/>
          <p:cNvSpPr>
            <a:spLocks noGrp="1"/>
          </p:cNvSpPr>
          <p:nvPr>
            <p:ph type="ftr" sz="quarter" idx="11"/>
          </p:nvPr>
        </p:nvSpPr>
        <p:spPr>
          <a:xfrm>
            <a:off x="2584313" y="6453386"/>
            <a:ext cx="7023377" cy="404614"/>
          </a:xfrm>
        </p:spPr>
        <p:txBody>
          <a:bodyPr rtlCol="0"/>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fld id="{00000000-1234-1234-1234-123412341234}" type="slidenum">
              <a:rPr lang="en-US" smtClean="0"/>
              <a:pPr/>
              <a:t>‹#›</a:t>
            </a:fld>
            <a:endParaRPr lang="en-US"/>
          </a:p>
        </p:txBody>
      </p:sp>
      <p:sp>
        <p:nvSpPr>
          <p:cNvPr id="7" name="Freeform 6"/>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tx2"/>
                </a:solidFill>
              </a:defRPr>
            </a:lvl1pPr>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371600" y="2286001"/>
            <a:ext cx="4447787"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525403" y="2286001"/>
            <a:ext cx="4447787"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p>
            <a:endParaRPr lang="en-US"/>
          </a:p>
        </p:txBody>
      </p:sp>
      <p:sp>
        <p:nvSpPr>
          <p:cNvPr id="6" name="Footer Placeholder 5"/>
          <p:cNvSpPr>
            <a:spLocks noGrp="1"/>
          </p:cNvSpPr>
          <p:nvPr>
            <p:ph type="ftr" sz="quarter" idx="11"/>
          </p:nvPr>
        </p:nvSpPr>
        <p:spPr/>
        <p:txBody>
          <a:bodyPr rtlCol="0"/>
          <a:lstStyle/>
          <a:p>
            <a:endParaRPr lang="en-US"/>
          </a:p>
        </p:txBody>
      </p:sp>
      <p:sp>
        <p:nvSpPr>
          <p:cNvPr id="7" name="Slide Number Placeholder 6"/>
          <p:cNvSpPr>
            <a:spLocks noGrp="1"/>
          </p:cNvSpPr>
          <p:nvPr>
            <p:ph type="sldNum" sz="quarter" idx="12"/>
          </p:nvPr>
        </p:nvSpPr>
        <p:spPr/>
        <p:txBody>
          <a:bodyPr rtlCol="0"/>
          <a:lstStyle/>
          <a:p>
            <a:fld id="{00000000-1234-1234-1234-12341234123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371600" y="3305209"/>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525015"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525015" y="3305209"/>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p>
            <a:endParaRPr lang="en-US"/>
          </a:p>
        </p:txBody>
      </p:sp>
      <p:sp>
        <p:nvSpPr>
          <p:cNvPr id="8" name="Footer Placeholder 7"/>
          <p:cNvSpPr>
            <a:spLocks noGrp="1"/>
          </p:cNvSpPr>
          <p:nvPr>
            <p:ph type="ftr" sz="quarter" idx="11"/>
          </p:nvPr>
        </p:nvSpPr>
        <p:spPr/>
        <p:txBody>
          <a:bodyPr rtlCol="0"/>
          <a:lstStyle/>
          <a:p>
            <a:endParaRPr lang="en-US"/>
          </a:p>
        </p:txBody>
      </p:sp>
      <p:sp>
        <p:nvSpPr>
          <p:cNvPr id="9" name="Slide Number Placeholder 8"/>
          <p:cNvSpPr>
            <a:spLocks noGrp="1"/>
          </p:cNvSpPr>
          <p:nvPr>
            <p:ph type="sldNum" sz="quarter" idx="12"/>
          </p:nvPr>
        </p:nvSpPr>
        <p:spPr/>
        <p:txBody>
          <a:bodyPr rtlCol="0"/>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p>
            <a:endParaRPr lang="en-US"/>
          </a:p>
        </p:txBody>
      </p:sp>
      <p:sp>
        <p:nvSpPr>
          <p:cNvPr id="4" name="Footer Placeholder 3"/>
          <p:cNvSpPr>
            <a:spLocks noGrp="1"/>
          </p:cNvSpPr>
          <p:nvPr>
            <p:ph type="ftr" sz="quarter" idx="11"/>
          </p:nvPr>
        </p:nvSpPr>
        <p:spPr/>
        <p:txBody>
          <a:bodyPr rtlCol="0"/>
          <a:lstStyle/>
          <a:p>
            <a:endParaRPr lang="en-US"/>
          </a:p>
        </p:txBody>
      </p:sp>
      <p:sp>
        <p:nvSpPr>
          <p:cNvPr id="5" name="Slide Number Placeholder 4"/>
          <p:cNvSpPr>
            <a:spLocks noGrp="1"/>
          </p:cNvSpPr>
          <p:nvPr>
            <p:ph type="sldNum" sz="quarter" idx="12"/>
          </p:nvPr>
        </p:nvSpPr>
        <p:spPr/>
        <p:txBody>
          <a:bodyPr rtlCol="0"/>
          <a:lstStyle/>
          <a:p>
            <a:fld id="{00000000-1234-1234-1234-12341234123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endParaRPr lang="en-US"/>
          </a:p>
        </p:txBody>
      </p:sp>
      <p:sp>
        <p:nvSpPr>
          <p:cNvPr id="3" name="Footer Placeholder 2"/>
          <p:cNvSpPr>
            <a:spLocks noGrp="1"/>
          </p:cNvSpPr>
          <p:nvPr>
            <p:ph type="ftr" sz="quarter" idx="11"/>
          </p:nvPr>
        </p:nvSpPr>
        <p:spPr/>
        <p:txBody>
          <a:bodyPr rtlCol="0"/>
          <a:lstStyle/>
          <a:p>
            <a:endParaRPr lang="en-US"/>
          </a:p>
        </p:txBody>
      </p:sp>
      <p:sp>
        <p:nvSpPr>
          <p:cNvPr id="4" name="Slide Number Placeholder 3"/>
          <p:cNvSpPr>
            <a:spLocks noGrp="1"/>
          </p:cNvSpPr>
          <p:nvPr>
            <p:ph type="sldNum" sz="quarter" idx="12"/>
          </p:nvPr>
        </p:nvSpPr>
        <p:spPr/>
        <p:txBody>
          <a:bodyPr rtlCol="0"/>
          <a:lstStyle/>
          <a:p>
            <a:fld id="{00000000-1234-1234-1234-12341234123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Date Placeholder 4"/>
          <p:cNvSpPr>
            <a:spLocks noGrp="1"/>
          </p:cNvSpPr>
          <p:nvPr>
            <p:ph type="dt" sz="half" idx="10"/>
          </p:nvPr>
        </p:nvSpPr>
        <p:spPr>
          <a:xfrm>
            <a:off x="723901" y="6453386"/>
            <a:ext cx="1204572" cy="404614"/>
          </a:xfrm>
        </p:spPr>
        <p:txBody>
          <a:bodyPr rtlCol="0"/>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1" y="6453386"/>
            <a:ext cx="1596292" cy="404614"/>
          </a:xfrm>
        </p:spPr>
        <p:txBody>
          <a:bodyPr rtlCol="0"/>
          <a:lstStyle>
            <a:lvl1pPr>
              <a:defRPr>
                <a:solidFill>
                  <a:schemeClr val="tx2"/>
                </a:solidFill>
              </a:defRPr>
            </a:lvl1pPr>
          </a:lstStyle>
          <a:p>
            <a:fld id="{00000000-1234-1234-1234-123412341234}"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p>
            <a:fld id="{36CC1E37-08CC-430E-8659-41371A219289}" type="datetimeFigureOut">
              <a:rPr lang="en-IN" smtClean="0"/>
              <a:pPr/>
              <a:t>05-08-2021</a:t>
            </a:fld>
            <a:endParaRPr lang="en-IN"/>
          </a:p>
        </p:txBody>
      </p:sp>
      <p:sp>
        <p:nvSpPr>
          <p:cNvPr id="5" name="Footer Placeholder 4"/>
          <p:cNvSpPr>
            <a:spLocks noGrp="1"/>
          </p:cNvSpPr>
          <p:nvPr>
            <p:ph type="ftr" sz="quarter" idx="11"/>
          </p:nvPr>
        </p:nvSpPr>
        <p:spPr/>
        <p:txBody>
          <a:bodyPr rtlCol="0"/>
          <a:lstStyle/>
          <a:p>
            <a:endParaRPr lang="en-IN"/>
          </a:p>
        </p:txBody>
      </p:sp>
      <p:sp>
        <p:nvSpPr>
          <p:cNvPr id="6" name="Slide Number Placeholder 5"/>
          <p:cNvSpPr>
            <a:spLocks noGrp="1"/>
          </p:cNvSpPr>
          <p:nvPr>
            <p:ph type="sldNum" sz="quarter" idx="12"/>
          </p:nvPr>
        </p:nvSpPr>
        <p:spPr/>
        <p:txBody>
          <a:bodyPr rtlCol="0"/>
          <a:lstStyle/>
          <a:p>
            <a:fld id="{7DCC093E-3BB2-4720-9DB1-07CCEAD3FC8A}"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en-US" noProof="0" smtClean="0"/>
              <a:t>Click to edit Master title style</a:t>
            </a:r>
            <a:endParaRPr lang="en-GB" noProof="0" dirty="0"/>
          </a:p>
        </p:txBody>
      </p:sp>
      <p:sp>
        <p:nvSpPr>
          <p:cNvPr id="3" name="Picture Placeholder 2"/>
          <p:cNvSpPr>
            <a:spLocks noGrp="1" noChangeAspect="1"/>
          </p:cNvSpPr>
          <p:nvPr>
            <p:ph type="pic" idx="1"/>
          </p:nvPr>
        </p:nvSpPr>
        <p:spPr>
          <a:xfrm>
            <a:off x="5532120" y="2"/>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4" name="Text Placeholder 3"/>
          <p:cNvSpPr>
            <a:spLocks noGrp="1"/>
          </p:cNvSpPr>
          <p:nvPr>
            <p:ph type="body" sz="half" idx="2"/>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Date Placeholder 4"/>
          <p:cNvSpPr>
            <a:spLocks noGrp="1"/>
          </p:cNvSpPr>
          <p:nvPr>
            <p:ph type="dt" sz="half" idx="10"/>
          </p:nvPr>
        </p:nvSpPr>
        <p:spPr>
          <a:xfrm>
            <a:off x="723901" y="6453386"/>
            <a:ext cx="1204572" cy="404614"/>
          </a:xfrm>
        </p:spPr>
        <p:txBody>
          <a:bodyPr rtlCol="0"/>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1" y="6453386"/>
            <a:ext cx="1596292" cy="404614"/>
          </a:xfrm>
        </p:spPr>
        <p:txBody>
          <a:bodyPr rtlCol="0"/>
          <a:lstStyle>
            <a:lvl1pPr>
              <a:defRPr>
                <a:solidFill>
                  <a:schemeClr val="tx2"/>
                </a:solidFill>
              </a:defRPr>
            </a:lvl1pPr>
          </a:lstStyle>
          <a:p>
            <a:fld id="{00000000-1234-1234-1234-123412341234}"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371600" y="2295527"/>
            <a:ext cx="9601200" cy="3571875"/>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p>
            <a:endParaRPr lang="en-US"/>
          </a:p>
        </p:txBody>
      </p:sp>
      <p:sp>
        <p:nvSpPr>
          <p:cNvPr id="5" name="Footer Placeholder 4"/>
          <p:cNvSpPr>
            <a:spLocks noGrp="1"/>
          </p:cNvSpPr>
          <p:nvPr>
            <p:ph type="ftr" sz="quarter" idx="11"/>
          </p:nvPr>
        </p:nvSpPr>
        <p:spPr/>
        <p:txBody>
          <a:bodyPr rtlCol="0"/>
          <a:lstStyle/>
          <a:p>
            <a:endParaRPr lang="en-US"/>
          </a:p>
        </p:txBody>
      </p:sp>
      <p:sp>
        <p:nvSpPr>
          <p:cNvPr id="6" name="Slide Number Placeholder 5"/>
          <p:cNvSpPr>
            <a:spLocks noGrp="1"/>
          </p:cNvSpPr>
          <p:nvPr>
            <p:ph type="sldNum" sz="quarter" idx="12"/>
          </p:nvPr>
        </p:nvSpPr>
        <p:spPr/>
        <p:txBody>
          <a:bodyPr rtlCol="0"/>
          <a:lstStyle/>
          <a:p>
            <a:fld id="{00000000-1234-1234-1234-12341234123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2" y="624156"/>
            <a:ext cx="1565767" cy="5243244"/>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371601" y="624156"/>
            <a:ext cx="8179641" cy="5243244"/>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p>
            <a:endParaRPr lang="en-US"/>
          </a:p>
        </p:txBody>
      </p:sp>
      <p:sp>
        <p:nvSpPr>
          <p:cNvPr id="5" name="Footer Placeholder 4"/>
          <p:cNvSpPr>
            <a:spLocks noGrp="1"/>
          </p:cNvSpPr>
          <p:nvPr>
            <p:ph type="ftr" sz="quarter" idx="11"/>
          </p:nvPr>
        </p:nvSpPr>
        <p:spPr/>
        <p:txBody>
          <a:bodyPr rtlCol="0"/>
          <a:lstStyle/>
          <a:p>
            <a:endParaRPr lang="en-US"/>
          </a:p>
        </p:txBody>
      </p:sp>
      <p:sp>
        <p:nvSpPr>
          <p:cNvPr id="6" name="Slide Number Placeholder 5"/>
          <p:cNvSpPr>
            <a:spLocks noGrp="1"/>
          </p:cNvSpPr>
          <p:nvPr>
            <p:ph type="sldNum" sz="quarter" idx="12"/>
          </p:nvPr>
        </p:nvSpPr>
        <p:spPr/>
        <p:txBody>
          <a:bodyPr rtlCol="0"/>
          <a:lstStyle/>
          <a:p>
            <a:fld id="{00000000-1234-1234-1234-12341234123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Default" type="tx">
  <p:cSld name="1_Defaul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200" b="0" i="0" u="none" strike="noStrike" cap="none">
              <a:solidFill>
                <a:srgbClr val="888888"/>
              </a:solidFill>
            </a:endParaRPr>
          </a:p>
        </p:txBody>
      </p:sp>
    </p:spTree>
    <p:extLst>
      <p:ext uri="{BB962C8B-B14F-4D97-AF65-F5344CB8AC3E}">
        <p14:creationId xmlns="" xmlns:p14="http://schemas.microsoft.com/office/powerpoint/2010/main" val="91681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2"/>
            <a:ext cx="9612971" cy="2852737"/>
          </a:xfrm>
        </p:spPr>
        <p:txBody>
          <a:bodyPr rtlCol="0" anchor="b">
            <a:normAutofit/>
          </a:bodyPr>
          <a:lstStyle>
            <a:lvl1pPr algn="r">
              <a:defRPr sz="7200" cap="all" baseline="0">
                <a:solidFill>
                  <a:schemeClr val="tx2"/>
                </a:solidFill>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a:xfrm>
            <a:off x="738909" y="6453386"/>
            <a:ext cx="1622409" cy="404614"/>
          </a:xfrm>
        </p:spPr>
        <p:txBody>
          <a:bodyPr rtlCol="0"/>
          <a:lstStyle>
            <a:lvl1pPr>
              <a:defRPr>
                <a:solidFill>
                  <a:schemeClr val="tx2"/>
                </a:solidFill>
              </a:defRPr>
            </a:lvl1pPr>
          </a:lstStyle>
          <a:p>
            <a:fld id="{36CC1E37-08CC-430E-8659-41371A219289}" type="datetimeFigureOut">
              <a:rPr lang="en-IN" smtClean="0"/>
              <a:pPr/>
              <a:t>05-08-2021</a:t>
            </a:fld>
            <a:endParaRPr lang="en-IN"/>
          </a:p>
        </p:txBody>
      </p:sp>
      <p:sp>
        <p:nvSpPr>
          <p:cNvPr id="5" name="Footer Placeholder 4"/>
          <p:cNvSpPr>
            <a:spLocks noGrp="1"/>
          </p:cNvSpPr>
          <p:nvPr>
            <p:ph type="ftr" sz="quarter" idx="11"/>
          </p:nvPr>
        </p:nvSpPr>
        <p:spPr>
          <a:xfrm>
            <a:off x="2584313" y="6453386"/>
            <a:ext cx="7023377" cy="404614"/>
          </a:xfrm>
        </p:spPr>
        <p:txBody>
          <a:bodyPr rtlCol="0"/>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fld id="{7DCC093E-3BB2-4720-9DB1-07CCEAD3FC8A}" type="slidenum">
              <a:rPr lang="en-IN" smtClean="0"/>
              <a:pPr/>
              <a:t>‹#›</a:t>
            </a:fld>
            <a:endParaRPr lang="en-IN"/>
          </a:p>
        </p:txBody>
      </p:sp>
      <p:sp>
        <p:nvSpPr>
          <p:cNvPr id="7" name="Freeform 6"/>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tx2"/>
                </a:solidFill>
              </a:defRPr>
            </a:lvl1pPr>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371600" y="2286001"/>
            <a:ext cx="4447787"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525403" y="2286001"/>
            <a:ext cx="4447787"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p>
            <a:fld id="{36CC1E37-08CC-430E-8659-41371A219289}" type="datetimeFigureOut">
              <a:rPr lang="en-IN" smtClean="0"/>
              <a:pPr/>
              <a:t>05-08-2021</a:t>
            </a:fld>
            <a:endParaRPr lang="en-IN"/>
          </a:p>
        </p:txBody>
      </p:sp>
      <p:sp>
        <p:nvSpPr>
          <p:cNvPr id="6" name="Footer Placeholder 5"/>
          <p:cNvSpPr>
            <a:spLocks noGrp="1"/>
          </p:cNvSpPr>
          <p:nvPr>
            <p:ph type="ftr" sz="quarter" idx="11"/>
          </p:nvPr>
        </p:nvSpPr>
        <p:spPr/>
        <p:txBody>
          <a:bodyPr rtlCol="0"/>
          <a:lstStyle/>
          <a:p>
            <a:endParaRPr lang="en-IN"/>
          </a:p>
        </p:txBody>
      </p:sp>
      <p:sp>
        <p:nvSpPr>
          <p:cNvPr id="7" name="Slide Number Placeholder 6"/>
          <p:cNvSpPr>
            <a:spLocks noGrp="1"/>
          </p:cNvSpPr>
          <p:nvPr>
            <p:ph type="sldNum" sz="quarter" idx="12"/>
          </p:nvPr>
        </p:nvSpPr>
        <p:spPr/>
        <p:txBody>
          <a:bodyPr rtlCol="0"/>
          <a:lstStyle/>
          <a:p>
            <a:fld id="{7DCC093E-3BB2-4720-9DB1-07CCEAD3FC8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371600" y="3305209"/>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525015"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525015" y="3305209"/>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p>
            <a:fld id="{36CC1E37-08CC-430E-8659-41371A219289}" type="datetimeFigureOut">
              <a:rPr lang="en-IN" smtClean="0"/>
              <a:pPr/>
              <a:t>05-08-2021</a:t>
            </a:fld>
            <a:endParaRPr lang="en-IN"/>
          </a:p>
        </p:txBody>
      </p:sp>
      <p:sp>
        <p:nvSpPr>
          <p:cNvPr id="8" name="Footer Placeholder 7"/>
          <p:cNvSpPr>
            <a:spLocks noGrp="1"/>
          </p:cNvSpPr>
          <p:nvPr>
            <p:ph type="ftr" sz="quarter" idx="11"/>
          </p:nvPr>
        </p:nvSpPr>
        <p:spPr/>
        <p:txBody>
          <a:bodyPr rtlCol="0"/>
          <a:lstStyle/>
          <a:p>
            <a:endParaRPr lang="en-IN"/>
          </a:p>
        </p:txBody>
      </p:sp>
      <p:sp>
        <p:nvSpPr>
          <p:cNvPr id="9" name="Slide Number Placeholder 8"/>
          <p:cNvSpPr>
            <a:spLocks noGrp="1"/>
          </p:cNvSpPr>
          <p:nvPr>
            <p:ph type="sldNum" sz="quarter" idx="12"/>
          </p:nvPr>
        </p:nvSpPr>
        <p:spPr/>
        <p:txBody>
          <a:bodyPr rtlCol="0"/>
          <a:lstStyle/>
          <a:p>
            <a:fld id="{7DCC093E-3BB2-4720-9DB1-07CCEAD3FC8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p>
            <a:fld id="{36CC1E37-08CC-430E-8659-41371A219289}" type="datetimeFigureOut">
              <a:rPr lang="en-IN" smtClean="0"/>
              <a:pPr/>
              <a:t>05-08-2021</a:t>
            </a:fld>
            <a:endParaRPr lang="en-IN"/>
          </a:p>
        </p:txBody>
      </p:sp>
      <p:sp>
        <p:nvSpPr>
          <p:cNvPr id="4" name="Footer Placeholder 3"/>
          <p:cNvSpPr>
            <a:spLocks noGrp="1"/>
          </p:cNvSpPr>
          <p:nvPr>
            <p:ph type="ftr" sz="quarter" idx="11"/>
          </p:nvPr>
        </p:nvSpPr>
        <p:spPr/>
        <p:txBody>
          <a:bodyPr rtlCol="0"/>
          <a:lstStyle/>
          <a:p>
            <a:endParaRPr lang="en-IN"/>
          </a:p>
        </p:txBody>
      </p:sp>
      <p:sp>
        <p:nvSpPr>
          <p:cNvPr id="5" name="Slide Number Placeholder 4"/>
          <p:cNvSpPr>
            <a:spLocks noGrp="1"/>
          </p:cNvSpPr>
          <p:nvPr>
            <p:ph type="sldNum" sz="quarter" idx="12"/>
          </p:nvPr>
        </p:nvSpPr>
        <p:spPr/>
        <p:txBody>
          <a:bodyPr rtlCol="0"/>
          <a:lstStyle/>
          <a:p>
            <a:fld id="{7DCC093E-3BB2-4720-9DB1-07CCEAD3FC8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fld id="{36CC1E37-08CC-430E-8659-41371A219289}" type="datetimeFigureOut">
              <a:rPr lang="en-IN" smtClean="0"/>
              <a:pPr/>
              <a:t>05-08-2021</a:t>
            </a:fld>
            <a:endParaRPr lang="en-IN"/>
          </a:p>
        </p:txBody>
      </p:sp>
      <p:sp>
        <p:nvSpPr>
          <p:cNvPr id="3" name="Footer Placeholder 2"/>
          <p:cNvSpPr>
            <a:spLocks noGrp="1"/>
          </p:cNvSpPr>
          <p:nvPr>
            <p:ph type="ftr" sz="quarter" idx="11"/>
          </p:nvPr>
        </p:nvSpPr>
        <p:spPr/>
        <p:txBody>
          <a:bodyPr rtlCol="0"/>
          <a:lstStyle/>
          <a:p>
            <a:endParaRPr lang="en-IN"/>
          </a:p>
        </p:txBody>
      </p:sp>
      <p:sp>
        <p:nvSpPr>
          <p:cNvPr id="4" name="Slide Number Placeholder 3"/>
          <p:cNvSpPr>
            <a:spLocks noGrp="1"/>
          </p:cNvSpPr>
          <p:nvPr>
            <p:ph type="sldNum" sz="quarter" idx="12"/>
          </p:nvPr>
        </p:nvSpPr>
        <p:spPr/>
        <p:txBody>
          <a:bodyPr rtlCol="0"/>
          <a:lstStyle/>
          <a:p>
            <a:fld id="{7DCC093E-3BB2-4720-9DB1-07CCEAD3FC8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Date Placeholder 4"/>
          <p:cNvSpPr>
            <a:spLocks noGrp="1"/>
          </p:cNvSpPr>
          <p:nvPr>
            <p:ph type="dt" sz="half" idx="10"/>
          </p:nvPr>
        </p:nvSpPr>
        <p:spPr>
          <a:xfrm>
            <a:off x="723901" y="6453386"/>
            <a:ext cx="1204572" cy="404614"/>
          </a:xfrm>
        </p:spPr>
        <p:txBody>
          <a:bodyPr rtlCol="0"/>
          <a:lstStyle>
            <a:lvl1pPr>
              <a:defRPr>
                <a:solidFill>
                  <a:schemeClr val="tx2"/>
                </a:solidFill>
              </a:defRPr>
            </a:lvl1pPr>
          </a:lstStyle>
          <a:p>
            <a:fld id="{36CC1E37-08CC-430E-8659-41371A219289}" type="datetimeFigureOut">
              <a:rPr lang="en-IN" smtClean="0"/>
              <a:pPr/>
              <a:t>05-08-2021</a:t>
            </a:fld>
            <a:endParaRPr lang="en-IN"/>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1" y="6453386"/>
            <a:ext cx="1596292" cy="404614"/>
          </a:xfrm>
        </p:spPr>
        <p:txBody>
          <a:bodyPr rtlCol="0"/>
          <a:lstStyle>
            <a:lvl1pPr>
              <a:defRPr>
                <a:solidFill>
                  <a:schemeClr val="tx2"/>
                </a:solidFill>
              </a:defRPr>
            </a:lvl1pPr>
          </a:lstStyle>
          <a:p>
            <a:fld id="{7DCC093E-3BB2-4720-9DB1-07CCEAD3FC8A}"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en-US" noProof="0" smtClean="0"/>
              <a:t>Click to edit Master title style</a:t>
            </a:r>
            <a:endParaRPr lang="en-GB" noProof="0" dirty="0"/>
          </a:p>
        </p:txBody>
      </p:sp>
      <p:sp>
        <p:nvSpPr>
          <p:cNvPr id="3" name="Picture Placeholder 2"/>
          <p:cNvSpPr>
            <a:spLocks noGrp="1" noChangeAspect="1"/>
          </p:cNvSpPr>
          <p:nvPr>
            <p:ph type="pic" idx="1"/>
          </p:nvPr>
        </p:nvSpPr>
        <p:spPr>
          <a:xfrm>
            <a:off x="5532120" y="2"/>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4" name="Text Placeholder 3"/>
          <p:cNvSpPr>
            <a:spLocks noGrp="1"/>
          </p:cNvSpPr>
          <p:nvPr>
            <p:ph type="body" sz="half" idx="2"/>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Date Placeholder 4"/>
          <p:cNvSpPr>
            <a:spLocks noGrp="1"/>
          </p:cNvSpPr>
          <p:nvPr>
            <p:ph type="dt" sz="half" idx="10"/>
          </p:nvPr>
        </p:nvSpPr>
        <p:spPr>
          <a:xfrm>
            <a:off x="723901" y="6453386"/>
            <a:ext cx="1204572" cy="404614"/>
          </a:xfrm>
        </p:spPr>
        <p:txBody>
          <a:bodyPr rtlCol="0"/>
          <a:lstStyle>
            <a:lvl1pPr>
              <a:defRPr>
                <a:solidFill>
                  <a:schemeClr val="tx2"/>
                </a:solidFill>
              </a:defRPr>
            </a:lvl1pPr>
          </a:lstStyle>
          <a:p>
            <a:fld id="{36CC1E37-08CC-430E-8659-41371A219289}" type="datetimeFigureOut">
              <a:rPr lang="en-IN" smtClean="0"/>
              <a:pPr/>
              <a:t>05-08-2021</a:t>
            </a:fld>
            <a:endParaRPr lang="en-IN"/>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1" y="6453386"/>
            <a:ext cx="1596292" cy="404614"/>
          </a:xfrm>
        </p:spPr>
        <p:txBody>
          <a:bodyPr rtlCol="0"/>
          <a:lstStyle>
            <a:lvl1pPr>
              <a:defRPr>
                <a:solidFill>
                  <a:schemeClr val="tx2"/>
                </a:solidFill>
              </a:defRPr>
            </a:lvl1pPr>
          </a:lstStyle>
          <a:p>
            <a:fld id="{7DCC093E-3BB2-4720-9DB1-07CCEAD3FC8A}"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buClr>
                <a:srgbClr val="000000"/>
              </a:buClr>
              <a:buFont typeface="Arial"/>
              <a:buNone/>
            </a:pPr>
            <a:endParaRPr lang="en-US" kern="0"/>
          </a:p>
        </p:txBody>
      </p:sp>
      <p:sp>
        <p:nvSpPr>
          <p:cNvPr id="5" name="Footer Placeholder 4"/>
          <p:cNvSpPr>
            <a:spLocks noGrp="1"/>
          </p:cNvSpPr>
          <p:nvPr>
            <p:ph type="ftr" sz="quarter" idx="3"/>
          </p:nvPr>
        </p:nvSpPr>
        <p:spPr>
          <a:xfrm>
            <a:off x="2893565" y="6453386"/>
            <a:ext cx="6280831" cy="404614"/>
          </a:xfrm>
          <a:prstGeom prst="rect">
            <a:avLst/>
          </a:prstGeom>
        </p:spPr>
        <p:txBody>
          <a:bodyPr vert="horz" lIns="91440" tIns="45720" rIns="91440" bIns="45720" rtlCol="0" anchor="ctr"/>
          <a:lstStyle>
            <a:lvl1pPr algn="l">
              <a:defRPr sz="1200" baseline="0">
                <a:solidFill>
                  <a:schemeClr val="tx2"/>
                </a:solidFill>
              </a:defRPr>
            </a:lvl1pPr>
          </a:lstStyle>
          <a:p>
            <a:pPr>
              <a:buClr>
                <a:srgbClr val="000000"/>
              </a:buClr>
              <a:buFont typeface="Arial"/>
              <a:buNone/>
            </a:pPr>
            <a:endParaRPr lang="en-US" kern="0"/>
          </a:p>
        </p:txBody>
      </p:sp>
      <p:sp>
        <p:nvSpPr>
          <p:cNvPr id="6" name="Slide Number Placeholder 5"/>
          <p:cNvSpPr>
            <a:spLocks noGrp="1"/>
          </p:cNvSpPr>
          <p:nvPr>
            <p:ph type="sldNum" sz="quarter" idx="4"/>
          </p:nvPr>
        </p:nvSpPr>
        <p:spPr>
          <a:xfrm>
            <a:off x="9472737"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buClr>
                <a:srgbClr val="000000"/>
              </a:buClr>
              <a:buFont typeface="Arial"/>
              <a:buNone/>
            </a:pPr>
            <a:fld id="{00000000-1234-1234-1234-123412341234}" type="slidenum">
              <a:rPr lang="en-US" kern="0" smtClean="0"/>
              <a:pPr>
                <a:buClr>
                  <a:srgbClr val="000000"/>
                </a:buClr>
                <a:buFont typeface="Arial"/>
                <a:buNone/>
              </a:pPr>
              <a:t>‹#›</a:t>
            </a:fld>
            <a:endParaRPr lang="en-US" kern="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buClr>
                <a:srgbClr val="000000"/>
              </a:buClr>
              <a:buFont typeface="Arial"/>
              <a:buNone/>
            </a:pPr>
            <a:endParaRPr lang="en-US" kern="0"/>
          </a:p>
        </p:txBody>
      </p:sp>
      <p:sp>
        <p:nvSpPr>
          <p:cNvPr id="5" name="Footer Placeholder 4"/>
          <p:cNvSpPr>
            <a:spLocks noGrp="1"/>
          </p:cNvSpPr>
          <p:nvPr>
            <p:ph type="ftr" sz="quarter" idx="3"/>
          </p:nvPr>
        </p:nvSpPr>
        <p:spPr>
          <a:xfrm>
            <a:off x="2893565" y="6453386"/>
            <a:ext cx="6280831" cy="404614"/>
          </a:xfrm>
          <a:prstGeom prst="rect">
            <a:avLst/>
          </a:prstGeom>
        </p:spPr>
        <p:txBody>
          <a:bodyPr vert="horz" lIns="91440" tIns="45720" rIns="91440" bIns="45720" rtlCol="0" anchor="ctr"/>
          <a:lstStyle>
            <a:lvl1pPr algn="l">
              <a:defRPr sz="1200" baseline="0">
                <a:solidFill>
                  <a:schemeClr val="tx2"/>
                </a:solidFill>
              </a:defRPr>
            </a:lvl1pPr>
          </a:lstStyle>
          <a:p>
            <a:pPr>
              <a:buClr>
                <a:srgbClr val="000000"/>
              </a:buClr>
              <a:buFont typeface="Arial"/>
              <a:buNone/>
            </a:pPr>
            <a:endParaRPr lang="en-US" kern="0"/>
          </a:p>
        </p:txBody>
      </p:sp>
      <p:sp>
        <p:nvSpPr>
          <p:cNvPr id="6" name="Slide Number Placeholder 5"/>
          <p:cNvSpPr>
            <a:spLocks noGrp="1"/>
          </p:cNvSpPr>
          <p:nvPr>
            <p:ph type="sldNum" sz="quarter" idx="4"/>
          </p:nvPr>
        </p:nvSpPr>
        <p:spPr>
          <a:xfrm>
            <a:off x="9472737"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buClr>
                <a:srgbClr val="000000"/>
              </a:buClr>
              <a:buFont typeface="Arial"/>
              <a:buNone/>
            </a:pPr>
            <a:fld id="{00000000-1234-1234-1234-123412341234}" type="slidenum">
              <a:rPr lang="en-US" kern="0" smtClean="0"/>
              <a:pPr>
                <a:buClr>
                  <a:srgbClr val="000000"/>
                </a:buClr>
                <a:buFont typeface="Arial"/>
                <a:buNone/>
              </a:pPr>
              <a:t>‹#›</a:t>
            </a:fld>
            <a:endParaRPr lang="en-US" kern="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video" Target="file:///C:\Users\SWETA%20UPADHYAY\Downloads\sql.av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video" Target="file:///C:\Users\SWETA%20UPADHYAY\Downloads\xss.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ctrTitle"/>
          </p:nvPr>
        </p:nvSpPr>
        <p:spPr>
          <a:xfrm>
            <a:off x="3257892" y="2203281"/>
            <a:ext cx="9144000" cy="238770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6000"/>
            </a:pPr>
            <a:r>
              <a:rPr lang="en-US" sz="5400" dirty="0" smtClean="0"/>
              <a:t>ETHICAL HACKING  INTERNSHIP</a:t>
            </a:r>
            <a:br>
              <a:rPr lang="en-US" sz="5400" dirty="0" smtClean="0"/>
            </a:br>
            <a:r>
              <a:rPr lang="en-US" sz="5400" dirty="0" smtClean="0"/>
              <a:t>TASK-3</a:t>
            </a:r>
            <a:endParaRPr sz="5400" dirty="0"/>
          </a:p>
        </p:txBody>
      </p:sp>
      <p:sp>
        <p:nvSpPr>
          <p:cNvPr id="89" name="Google Shape;89;p14"/>
          <p:cNvSpPr txBox="1">
            <a:spLocks noGrp="1"/>
          </p:cNvSpPr>
          <p:nvPr>
            <p:ph type="subTitle" idx="1"/>
          </p:nvPr>
        </p:nvSpPr>
        <p:spPr>
          <a:xfrm>
            <a:off x="1357717" y="4415883"/>
            <a:ext cx="6511964" cy="55495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800" dirty="0" smtClean="0"/>
              <a:t>Submitted By – </a:t>
            </a:r>
            <a:r>
              <a:rPr lang="en-US" sz="2800" dirty="0" err="1" smtClean="0"/>
              <a:t>Sweta</a:t>
            </a:r>
            <a:r>
              <a:rPr lang="en-US" sz="2800" dirty="0" smtClean="0"/>
              <a:t> </a:t>
            </a:r>
            <a:r>
              <a:rPr lang="en-US" sz="2800" dirty="0" err="1" smtClean="0"/>
              <a:t>Upadhyay</a:t>
            </a:r>
            <a:endParaRPr sz="2800" dirty="0"/>
          </a:p>
        </p:txBody>
      </p:sp>
      <p:pic>
        <p:nvPicPr>
          <p:cNvPr id="2" name="Picture 1"/>
          <p:cNvPicPr>
            <a:picLocks noChangeAspect="1"/>
          </p:cNvPicPr>
          <p:nvPr/>
        </p:nvPicPr>
        <p:blipFill>
          <a:blip r:embed="rId3" cstate="print"/>
          <a:stretch>
            <a:fillRect/>
          </a:stretch>
        </p:blipFill>
        <p:spPr>
          <a:xfrm>
            <a:off x="1445261" y="1559257"/>
            <a:ext cx="3355676" cy="1425013"/>
          </a:xfrm>
          <a:prstGeom prst="rect">
            <a:avLst/>
          </a:prstGeom>
        </p:spPr>
      </p:pic>
    </p:spTree>
    <p:extLst>
      <p:ext uri="{BB962C8B-B14F-4D97-AF65-F5344CB8AC3E}">
        <p14:creationId xmlns="" xmlns:p14="http://schemas.microsoft.com/office/powerpoint/2010/main" val="201138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510" y="384243"/>
            <a:ext cx="9601200" cy="1485900"/>
          </a:xfrm>
        </p:spPr>
        <p:txBody>
          <a:bodyPr>
            <a:normAutofit/>
          </a:bodyPr>
          <a:lstStyle/>
          <a:p>
            <a:r>
              <a:rPr lang="en-US" sz="5400" dirty="0" err="1" smtClean="0"/>
              <a:t>PoC</a:t>
            </a:r>
            <a:r>
              <a:rPr lang="en-US" sz="5400" dirty="0" smtClean="0"/>
              <a:t> Video – SQL Injection</a:t>
            </a:r>
            <a:endParaRPr lang="en-US" sz="5400" dirty="0"/>
          </a:p>
        </p:txBody>
      </p:sp>
      <p:pic>
        <p:nvPicPr>
          <p:cNvPr id="4" name="sql.avi">
            <a:hlinkClick r:id="" action="ppaction://media"/>
          </p:cNvPr>
          <p:cNvPicPr>
            <a:picLocks noGrp="1" noRot="1" noChangeAspect="1"/>
          </p:cNvPicPr>
          <p:nvPr>
            <p:ph idx="1"/>
            <a:videoFile r:link="rId1"/>
          </p:nvPr>
        </p:nvPicPr>
        <p:blipFill>
          <a:blip r:embed="rId3" cstate="print"/>
          <a:stretch>
            <a:fillRect/>
          </a:stretch>
        </p:blipFill>
        <p:spPr>
          <a:xfrm>
            <a:off x="1828800" y="1405546"/>
            <a:ext cx="8717604" cy="49036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1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566" y="2748064"/>
            <a:ext cx="6887183" cy="1485900"/>
          </a:xfrm>
        </p:spPr>
        <p:txBody>
          <a:bodyPr>
            <a:normAutofit/>
          </a:bodyPr>
          <a:lstStyle/>
          <a:p>
            <a:r>
              <a:rPr lang="en-US" sz="9600" dirty="0" smtClean="0"/>
              <a:t>Thank You!!</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5400" dirty="0" smtClean="0"/>
              <a:t>Problem Statement</a:t>
            </a:r>
            <a:endParaRPr sz="5400" dirty="0"/>
          </a:p>
        </p:txBody>
      </p:sp>
      <p:sp>
        <p:nvSpPr>
          <p:cNvPr id="96" name="Google Shape;96;p15"/>
          <p:cNvSpPr txBox="1">
            <a:spLocks noGrp="1"/>
          </p:cNvSpPr>
          <p:nvPr>
            <p:ph idx="1"/>
          </p:nvPr>
        </p:nvSpPr>
        <p:spPr>
          <a:xfrm>
            <a:off x="1499681" y="2156365"/>
            <a:ext cx="9482847" cy="2259992"/>
          </a:xfrm>
          <a:prstGeom prst="rect">
            <a:avLst/>
          </a:prstGeom>
          <a:noFill/>
          <a:ln>
            <a:noFill/>
          </a:ln>
        </p:spPr>
        <p:txBody>
          <a:bodyPr spcFirstLastPara="1" wrap="square" lIns="91425" tIns="45700" rIns="91425" bIns="45700" anchor="t" anchorCtr="0">
            <a:noAutofit/>
          </a:bodyPr>
          <a:lstStyle/>
          <a:p>
            <a:pPr marL="228600" lvl="0" indent="-50800">
              <a:lnSpc>
                <a:spcPct val="80000"/>
              </a:lnSpc>
              <a:spcAft>
                <a:spcPts val="0"/>
              </a:spcAft>
              <a:buClr>
                <a:schemeClr val="dk1"/>
              </a:buClr>
              <a:buSzPts val="2800"/>
              <a:buNone/>
            </a:pPr>
            <a:r>
              <a:rPr lang="en-US" sz="2800" b="1" u="sng" dirty="0" smtClean="0"/>
              <a:t>Task 3: </a:t>
            </a:r>
          </a:p>
          <a:p>
            <a:pPr marL="228600" lvl="0" indent="-50800">
              <a:lnSpc>
                <a:spcPct val="80000"/>
              </a:lnSpc>
              <a:spcAft>
                <a:spcPts val="0"/>
              </a:spcAft>
              <a:buClr>
                <a:schemeClr val="dk1"/>
              </a:buClr>
              <a:buSzPts val="2800"/>
              <a:buNone/>
            </a:pPr>
            <a:r>
              <a:rPr lang="en-US" dirty="0" smtClean="0"/>
              <a:t>In this task you are completely free. http://testasp.vulnweb.com/ - This is the website. Explore the website and try to find vulnerabilities in the website and report it to us. You will be evaluated on your methods and report you submit. Don’t worry about evaluation, just report the vulnerabilities as you feel comfortable. </a:t>
            </a:r>
            <a:endParaRPr dirty="0"/>
          </a:p>
        </p:txBody>
      </p:sp>
    </p:spTree>
    <p:extLst>
      <p:ext uri="{BB962C8B-B14F-4D97-AF65-F5344CB8AC3E}">
        <p14:creationId xmlns="" xmlns:p14="http://schemas.microsoft.com/office/powerpoint/2010/main" val="414676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274323" y="325877"/>
            <a:ext cx="9601200" cy="1485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5400" dirty="0"/>
              <a:t>Vulnerability Statistics</a:t>
            </a:r>
            <a:endParaRPr sz="5400" dirty="0"/>
          </a:p>
        </p:txBody>
      </p:sp>
      <p:graphicFrame>
        <p:nvGraphicFramePr>
          <p:cNvPr id="102" name="Google Shape;102;p16"/>
          <p:cNvGraphicFramePr/>
          <p:nvPr>
            <p:extLst>
              <p:ext uri="{D42A27DB-BD31-4B8C-83A1-F6EECF244321}">
                <p14:modId xmlns="" xmlns:p14="http://schemas.microsoft.com/office/powerpoint/2010/main" val="2667153087"/>
              </p:ext>
            </p:extLst>
          </p:nvPr>
        </p:nvGraphicFramePr>
        <p:xfrm>
          <a:off x="1838325" y="1825623"/>
          <a:ext cx="2419350" cy="1393850"/>
        </p:xfrm>
        <a:graphic>
          <a:graphicData uri="http://schemas.openxmlformats.org/drawingml/2006/table">
            <a:tbl>
              <a:tblPr firstRow="1" bandRow="1">
                <a:tableStyleId>{93296810-A885-4BE3-A3E7-6D5BEEA58F35}</a:tableStyleId>
              </a:tblPr>
              <a:tblGrid>
                <a:gridCol w="2419350"/>
              </a:tblGrid>
              <a:tr h="696925">
                <a:tc>
                  <a:txBody>
                    <a:bodyPr/>
                    <a:lstStyle/>
                    <a:p>
                      <a:pPr marL="0" marR="0" lvl="0" indent="0" algn="ctr" rtl="0">
                        <a:spcBef>
                          <a:spcPts val="0"/>
                        </a:spcBef>
                        <a:spcAft>
                          <a:spcPts val="0"/>
                        </a:spcAft>
                        <a:buNone/>
                      </a:pPr>
                      <a:r>
                        <a:rPr lang="en-US" sz="1800" u="none" strike="noStrike" cap="none" dirty="0"/>
                        <a:t>Critical</a:t>
                      </a:r>
                      <a:endParaRPr sz="1800" u="none" strike="noStrike" cap="none" dirty="0"/>
                    </a:p>
                  </a:txBody>
                  <a:tcPr marL="91450" marR="91450" marT="45725" marB="45725">
                    <a:lnB w="12700" cap="flat" cmpd="sng" algn="ctr">
                      <a:solidFill>
                        <a:schemeClr val="tx1"/>
                      </a:solidFill>
                      <a:prstDash val="solid"/>
                      <a:round/>
                      <a:headEnd type="none" w="med" len="med"/>
                      <a:tailEnd type="none" w="med" len="med"/>
                    </a:lnB>
                    <a:solidFill>
                      <a:schemeClr val="accent6">
                        <a:lumMod val="75000"/>
                      </a:schemeClr>
                    </a:solidFill>
                  </a:tcPr>
                </a:tc>
              </a:tr>
              <a:tr h="696925">
                <a:tc>
                  <a:txBody>
                    <a:bodyPr/>
                    <a:lstStyle/>
                    <a:p>
                      <a:pPr marL="0" marR="0" lvl="0" indent="0" algn="ctr" rtl="0">
                        <a:spcBef>
                          <a:spcPts val="0"/>
                        </a:spcBef>
                        <a:spcAft>
                          <a:spcPts val="0"/>
                        </a:spcAft>
                        <a:buNone/>
                      </a:pPr>
                      <a:r>
                        <a:rPr lang="en-US" sz="1800" u="none" strike="noStrike" cap="none" dirty="0" smtClean="0"/>
                        <a:t>28%</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3" name="Google Shape;103;p16"/>
          <p:cNvGraphicFramePr/>
          <p:nvPr>
            <p:extLst>
              <p:ext uri="{D42A27DB-BD31-4B8C-83A1-F6EECF244321}">
                <p14:modId xmlns="" xmlns:p14="http://schemas.microsoft.com/office/powerpoint/2010/main" val="951312592"/>
              </p:ext>
            </p:extLst>
          </p:nvPr>
        </p:nvGraphicFramePr>
        <p:xfrm>
          <a:off x="4886325" y="1825623"/>
          <a:ext cx="2419350" cy="1393850"/>
        </p:xfrm>
        <a:graphic>
          <a:graphicData uri="http://schemas.openxmlformats.org/drawingml/2006/table">
            <a:tbl>
              <a:tblPr firstRow="1" bandRow="1">
                <a:tableStyleId>{21E4AEA4-8DFA-4A89-87EB-49C32662AFE0}</a:tableStyleId>
              </a:tblPr>
              <a:tblGrid>
                <a:gridCol w="2419350"/>
              </a:tblGrid>
              <a:tr h="696925">
                <a:tc>
                  <a:txBody>
                    <a:bodyPr/>
                    <a:lstStyle/>
                    <a:p>
                      <a:pPr marL="0" marR="0" lvl="0" indent="0" algn="ctr" rtl="0">
                        <a:spcBef>
                          <a:spcPts val="0"/>
                        </a:spcBef>
                        <a:spcAft>
                          <a:spcPts val="0"/>
                        </a:spcAft>
                        <a:buNone/>
                      </a:pPr>
                      <a:r>
                        <a:rPr lang="en-US" sz="1800" u="none" strike="noStrike" cap="none" dirty="0"/>
                        <a:t>Severe</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696925">
                <a:tc>
                  <a:txBody>
                    <a:bodyPr/>
                    <a:lstStyle/>
                    <a:p>
                      <a:pPr marL="0" marR="0" lvl="0" indent="0" algn="ctr" rtl="0">
                        <a:spcBef>
                          <a:spcPts val="0"/>
                        </a:spcBef>
                        <a:spcAft>
                          <a:spcPts val="0"/>
                        </a:spcAft>
                        <a:buNone/>
                      </a:pPr>
                      <a:r>
                        <a:rPr lang="en-US" sz="1800" u="none" strike="noStrike" cap="none" dirty="0" smtClean="0"/>
                        <a:t>13%</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4" name="Google Shape;104;p16"/>
          <p:cNvGraphicFramePr/>
          <p:nvPr>
            <p:extLst>
              <p:ext uri="{D42A27DB-BD31-4B8C-83A1-F6EECF244321}">
                <p14:modId xmlns="" xmlns:p14="http://schemas.microsoft.com/office/powerpoint/2010/main" val="1555325495"/>
              </p:ext>
            </p:extLst>
          </p:nvPr>
        </p:nvGraphicFramePr>
        <p:xfrm>
          <a:off x="7934325" y="1825623"/>
          <a:ext cx="2419350" cy="1393850"/>
        </p:xfrm>
        <a:graphic>
          <a:graphicData uri="http://schemas.openxmlformats.org/drawingml/2006/table">
            <a:tbl>
              <a:tblPr firstRow="1" bandRow="1">
                <a:tableStyleId>{21E4AEA4-8DFA-4A89-87EB-49C32662AFE0}</a:tableStyleId>
              </a:tblPr>
              <a:tblGrid>
                <a:gridCol w="2419350"/>
              </a:tblGrid>
              <a:tr h="696925">
                <a:tc>
                  <a:txBody>
                    <a:bodyPr/>
                    <a:lstStyle/>
                    <a:p>
                      <a:pPr marL="0" marR="0" lvl="0" indent="0" algn="ctr" rtl="0">
                        <a:spcBef>
                          <a:spcPts val="0"/>
                        </a:spcBef>
                        <a:spcAft>
                          <a:spcPts val="0"/>
                        </a:spcAft>
                        <a:buNone/>
                      </a:pPr>
                      <a:r>
                        <a:rPr lang="en-US" sz="1800" u="none" strike="noStrike" cap="none" dirty="0"/>
                        <a:t>Moderate</a:t>
                      </a:r>
                      <a:endParaRPr sz="1800" u="none" strike="noStrike" cap="none" dirty="0">
                        <a:solidFill>
                          <a:schemeClr val="dk1"/>
                        </a:solidFil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6925">
                <a:tc>
                  <a:txBody>
                    <a:bodyPr/>
                    <a:lstStyle/>
                    <a:p>
                      <a:pPr marL="0" marR="0" lvl="0" indent="0" algn="ctr" rtl="0">
                        <a:spcBef>
                          <a:spcPts val="0"/>
                        </a:spcBef>
                        <a:spcAft>
                          <a:spcPts val="0"/>
                        </a:spcAft>
                        <a:buNone/>
                      </a:pPr>
                      <a:r>
                        <a:rPr lang="en-US" sz="1800" u="none" strike="noStrike" cap="none" dirty="0" smtClean="0"/>
                        <a:t>6%</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5" name="Google Shape;105;p16"/>
          <p:cNvGraphicFramePr/>
          <p:nvPr>
            <p:extLst>
              <p:ext uri="{D42A27DB-BD31-4B8C-83A1-F6EECF244321}">
                <p14:modId xmlns="" xmlns:p14="http://schemas.microsoft.com/office/powerpoint/2010/main" val="3433162734"/>
              </p:ext>
            </p:extLst>
          </p:nvPr>
        </p:nvGraphicFramePr>
        <p:xfrm>
          <a:off x="4886325" y="3978273"/>
          <a:ext cx="2419350" cy="1393850"/>
        </p:xfrm>
        <a:graphic>
          <a:graphicData uri="http://schemas.openxmlformats.org/drawingml/2006/table">
            <a:tbl>
              <a:tblPr firstRow="1" bandRow="1">
                <a:tableStyleId>{00A15C55-8517-42AA-B614-E9B94910E393}</a:tableStyleId>
              </a:tblPr>
              <a:tblGrid>
                <a:gridCol w="2419350"/>
              </a:tblGrid>
              <a:tr h="696925">
                <a:tc>
                  <a:txBody>
                    <a:bodyPr/>
                    <a:lstStyle/>
                    <a:p>
                      <a:pPr marL="0" marR="0" lvl="0" indent="0" algn="ctr" rtl="0">
                        <a:spcBef>
                          <a:spcPts val="0"/>
                        </a:spcBef>
                        <a:spcAft>
                          <a:spcPts val="0"/>
                        </a:spcAft>
                        <a:buNone/>
                      </a:pPr>
                      <a:r>
                        <a:rPr lang="en-US" sz="1800" u="none" strike="noStrike" cap="none" dirty="0"/>
                        <a:t>Low</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696925">
                <a:tc>
                  <a:txBody>
                    <a:bodyPr/>
                    <a:lstStyle/>
                    <a:p>
                      <a:pPr marL="0" marR="0" lvl="0" indent="0" algn="ctr" rtl="0">
                        <a:spcBef>
                          <a:spcPts val="0"/>
                        </a:spcBef>
                        <a:spcAft>
                          <a:spcPts val="0"/>
                        </a:spcAft>
                        <a:buNone/>
                      </a:pPr>
                      <a:r>
                        <a:rPr lang="en-US" sz="1800" u="none" strike="noStrike" cap="none" dirty="0" smtClean="0"/>
                        <a:t>25%</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90554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SzPts val="4400"/>
            </a:pPr>
            <a:r>
              <a:rPr lang="en-US" dirty="0" smtClean="0"/>
              <a:t>Vulnerability 1 - </a:t>
            </a:r>
            <a:r>
              <a:rPr lang="en-IN" dirty="0" smtClean="0"/>
              <a:t>Cross-site </a:t>
            </a:r>
            <a:r>
              <a:rPr lang="en-IN" dirty="0"/>
              <a:t>Scripting</a:t>
            </a:r>
            <a:endParaRPr dirty="0"/>
          </a:p>
        </p:txBody>
      </p:sp>
      <p:sp>
        <p:nvSpPr>
          <p:cNvPr id="117" name="Google Shape;11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graphicFrame>
        <p:nvGraphicFramePr>
          <p:cNvPr id="119" name="Google Shape;119;p18"/>
          <p:cNvGraphicFramePr/>
          <p:nvPr>
            <p:extLst>
              <p:ext uri="{D42A27DB-BD31-4B8C-83A1-F6EECF244321}">
                <p14:modId xmlns="" xmlns:p14="http://schemas.microsoft.com/office/powerpoint/2010/main" val="1238210895"/>
              </p:ext>
            </p:extLst>
          </p:nvPr>
        </p:nvGraphicFramePr>
        <p:xfrm>
          <a:off x="1371600" y="2695417"/>
          <a:ext cx="9387192" cy="3694880"/>
        </p:xfrm>
        <a:graphic>
          <a:graphicData uri="http://schemas.openxmlformats.org/drawingml/2006/table">
            <a:tbl>
              <a:tblPr firstRow="1" bandRow="1">
                <a:noFill/>
              </a:tblPr>
              <a:tblGrid>
                <a:gridCol w="1636286"/>
                <a:gridCol w="7750906"/>
              </a:tblGrid>
              <a:tr h="3326085">
                <a:tc>
                  <a:txBody>
                    <a:bodyPr/>
                    <a:lstStyle/>
                    <a:p>
                      <a:pPr marL="0" marR="0" lvl="0" indent="0" algn="ctr" rtl="0">
                        <a:spcBef>
                          <a:spcPts val="0"/>
                        </a:spcBef>
                        <a:spcAft>
                          <a:spcPts val="0"/>
                        </a:spcAft>
                        <a:buNone/>
                      </a:pPr>
                      <a:r>
                        <a:rPr lang="en-IN" sz="1600" dirty="0" smtClean="0"/>
                        <a:t>Cross-site Scripting</a:t>
                      </a:r>
                    </a:p>
                    <a:p>
                      <a:pPr marL="0" marR="0" lvl="0" indent="0" algn="ctr" rtl="0">
                        <a:spcBef>
                          <a:spcPts val="0"/>
                        </a:spcBef>
                        <a:spcAft>
                          <a:spcPts val="0"/>
                        </a:spcAft>
                        <a:buNone/>
                      </a:pPr>
                      <a:r>
                        <a:rPr lang="en-US" sz="1300" dirty="0" smtClean="0">
                          <a:solidFill>
                            <a:srgbClr val="FFFFFF"/>
                          </a:solidFill>
                          <a:latin typeface="Calibri"/>
                          <a:ea typeface="Calibri"/>
                          <a:cs typeface="Calibri"/>
                          <a:sym typeface="Calibri"/>
                        </a:rPr>
                        <a:t>(Important)</a:t>
                      </a:r>
                      <a:endParaRPr dirty="0"/>
                    </a:p>
                  </a:txBody>
                  <a:tcPr marL="83000" marR="83000" marT="41500" marB="415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dirty="0" smtClean="0"/>
                        <a:t>Impact </a:t>
                      </a:r>
                    </a:p>
                    <a:p>
                      <a:pPr marL="0" marR="0" lvl="0" indent="0" algn="l" rtl="0">
                        <a:spcBef>
                          <a:spcPts val="0"/>
                        </a:spcBef>
                        <a:spcAft>
                          <a:spcPts val="0"/>
                        </a:spcAft>
                        <a:buNone/>
                      </a:pPr>
                      <a:r>
                        <a:rPr lang="en-US" sz="1400" dirty="0" smtClean="0"/>
                        <a:t>There are many different attacks that can be leveraged through the use of cross-site scripting, including: </a:t>
                      </a:r>
                    </a:p>
                    <a:p>
                      <a:pPr marL="171450" marR="0" lvl="0" indent="-171450" algn="l" rtl="0">
                        <a:spcBef>
                          <a:spcPts val="0"/>
                        </a:spcBef>
                        <a:spcAft>
                          <a:spcPts val="0"/>
                        </a:spcAft>
                        <a:buFont typeface="Arial" panose="020B0604020202020204" pitchFamily="34" charset="0"/>
                        <a:buChar char="•"/>
                      </a:pPr>
                      <a:r>
                        <a:rPr lang="en-US" sz="1400" dirty="0" smtClean="0"/>
                        <a:t>Hijacking user's active session. </a:t>
                      </a:r>
                    </a:p>
                    <a:p>
                      <a:pPr marL="171450" marR="0" lvl="0" indent="-171450" algn="l" rtl="0">
                        <a:spcBef>
                          <a:spcPts val="0"/>
                        </a:spcBef>
                        <a:spcAft>
                          <a:spcPts val="0"/>
                        </a:spcAft>
                        <a:buFont typeface="Arial" panose="020B0604020202020204" pitchFamily="34" charset="0"/>
                        <a:buChar char="•"/>
                      </a:pPr>
                      <a:r>
                        <a:rPr lang="en-US" sz="1400" dirty="0" smtClean="0"/>
                        <a:t>Mounting phishing attacks. </a:t>
                      </a:r>
                    </a:p>
                    <a:p>
                      <a:pPr marL="171450" marR="0" lvl="0" indent="-171450" algn="l" rtl="0">
                        <a:spcBef>
                          <a:spcPts val="0"/>
                        </a:spcBef>
                        <a:spcAft>
                          <a:spcPts val="0"/>
                        </a:spcAft>
                        <a:buFont typeface="Arial" panose="020B0604020202020204" pitchFamily="34" charset="0"/>
                        <a:buChar char="•"/>
                      </a:pPr>
                      <a:r>
                        <a:rPr lang="en-US" sz="1400" dirty="0" smtClean="0"/>
                        <a:t>Intercepting data and performing man-in-the-middle attacks.</a:t>
                      </a:r>
                    </a:p>
                    <a:p>
                      <a:pPr marL="0" marR="0" lvl="0" indent="0" algn="l" rtl="0">
                        <a:spcBef>
                          <a:spcPts val="0"/>
                        </a:spcBef>
                        <a:spcAft>
                          <a:spcPts val="0"/>
                        </a:spcAft>
                        <a:buFont typeface="Arial" panose="020B0604020202020204" pitchFamily="34" charset="0"/>
                        <a:buNone/>
                      </a:pPr>
                      <a:r>
                        <a:rPr lang="en-US" sz="1400" b="1" dirty="0" smtClean="0"/>
                        <a:t>Remedy </a:t>
                      </a:r>
                    </a:p>
                    <a:p>
                      <a:pPr marL="0" marR="0" lvl="0" indent="0" algn="l" rtl="0">
                        <a:spcBef>
                          <a:spcPts val="0"/>
                        </a:spcBef>
                        <a:spcAft>
                          <a:spcPts val="0"/>
                        </a:spcAft>
                        <a:buFont typeface="Arial" panose="020B0604020202020204" pitchFamily="34" charset="0"/>
                        <a:buNone/>
                      </a:pPr>
                      <a:r>
                        <a:rPr lang="en-US" sz="1400" dirty="0" smtClean="0"/>
                        <a:t>The issue occurs because the browser interprets the input as active HTML, JavaScript or VBScript. To avoid this, output should be encoded according to the output location and context. For example, if the output goes in to a JavaScript block within the HTML document, then output needs to be encoded accordingly. Encoding can get very complex, therefore it's strongly recommended to use an encoding library such as OWASP ESAPI and Microsoft Anti-cross-site scripting</a:t>
                      </a:r>
                    </a:p>
                    <a:p>
                      <a:pPr marL="0" marR="0" lvl="0" indent="0" algn="l" rtl="0">
                        <a:spcBef>
                          <a:spcPts val="0"/>
                        </a:spcBef>
                        <a:spcAft>
                          <a:spcPts val="0"/>
                        </a:spcAft>
                        <a:buFont typeface="Arial" panose="020B0604020202020204" pitchFamily="34" charset="0"/>
                        <a:buNone/>
                      </a:pPr>
                      <a:r>
                        <a:rPr lang="en-IN" sz="1400" b="1" dirty="0" smtClean="0"/>
                        <a:t>Remedy References</a:t>
                      </a:r>
                    </a:p>
                    <a:p>
                      <a:pPr marL="171450" marR="0" lvl="0" indent="-171450" algn="l" rtl="0">
                        <a:spcBef>
                          <a:spcPts val="0"/>
                        </a:spcBef>
                        <a:spcAft>
                          <a:spcPts val="0"/>
                        </a:spcAft>
                        <a:buFont typeface="Arial" panose="020B0604020202020204" pitchFamily="34" charset="0"/>
                        <a:buChar char="•"/>
                      </a:pPr>
                      <a:r>
                        <a:rPr lang="en-IN" sz="1400" dirty="0" smtClean="0"/>
                        <a:t> Microsoft Anti-XSS Library</a:t>
                      </a:r>
                    </a:p>
                    <a:p>
                      <a:pPr marL="171450" marR="0" lvl="0" indent="-171450" algn="l" rtl="0">
                        <a:spcBef>
                          <a:spcPts val="0"/>
                        </a:spcBef>
                        <a:spcAft>
                          <a:spcPts val="0"/>
                        </a:spcAft>
                        <a:buFont typeface="Arial" panose="020B0604020202020204" pitchFamily="34" charset="0"/>
                        <a:buChar char="•"/>
                      </a:pPr>
                      <a:r>
                        <a:rPr lang="en-IN" sz="1400" dirty="0" smtClean="0"/>
                        <a:t> OWASP XSS Prevention Cheat Sheet </a:t>
                      </a:r>
                    </a:p>
                    <a:p>
                      <a:pPr marL="171450" marR="0" lvl="0" indent="-171450" algn="l" rtl="0">
                        <a:spcBef>
                          <a:spcPts val="0"/>
                        </a:spcBef>
                        <a:spcAft>
                          <a:spcPts val="0"/>
                        </a:spcAft>
                        <a:buFont typeface="Arial" panose="020B0604020202020204" pitchFamily="34" charset="0"/>
                        <a:buChar char="•"/>
                      </a:pPr>
                      <a:r>
                        <a:rPr lang="en-IN" sz="1400" dirty="0" smtClean="0"/>
                        <a:t> OWASP AntiSamy Java</a:t>
                      </a:r>
                      <a:endParaRPr sz="1400" b="0" dirty="0">
                        <a:solidFill>
                          <a:schemeClr val="dk1"/>
                        </a:solidFill>
                        <a:latin typeface="Calibri"/>
                        <a:ea typeface="Calibri"/>
                        <a:cs typeface="Calibri"/>
                        <a:sym typeface="Calibri"/>
                      </a:endParaRPr>
                    </a:p>
                  </a:txBody>
                  <a:tcPr marL="83000" marR="83000" marT="41500" marB="415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
        <p:nvSpPr>
          <p:cNvPr id="2" name="TextBox 1"/>
          <p:cNvSpPr txBox="1"/>
          <p:nvPr/>
        </p:nvSpPr>
        <p:spPr>
          <a:xfrm>
            <a:off x="1207698" y="1854679"/>
            <a:ext cx="9635706" cy="830997"/>
          </a:xfrm>
          <a:prstGeom prst="rect">
            <a:avLst/>
          </a:prstGeom>
          <a:noFill/>
        </p:spPr>
        <p:txBody>
          <a:bodyPr wrap="square" rtlCol="0">
            <a:spAutoFit/>
          </a:bodyPr>
          <a:lstStyle/>
          <a:p>
            <a:r>
              <a:rPr lang="en-US" sz="1600" b="1" dirty="0" smtClean="0"/>
              <a:t>Background:</a:t>
            </a:r>
          </a:p>
          <a:p>
            <a:r>
              <a:rPr lang="en-US" sz="1600" dirty="0" smtClean="0"/>
              <a:t>Cross-site scripting, which allows an attacker to execute a dynamic script (JavaScript, VBScript) in the context of the application.</a:t>
            </a:r>
            <a:endParaRPr lang="en-IN" sz="1600" dirty="0"/>
          </a:p>
        </p:txBody>
      </p:sp>
    </p:spTree>
    <p:extLst>
      <p:ext uri="{BB962C8B-B14F-4D97-AF65-F5344CB8AC3E}">
        <p14:creationId xmlns="" xmlns:p14="http://schemas.microsoft.com/office/powerpoint/2010/main" val="223288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77111"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5400" dirty="0"/>
              <a:t>Proof of Concept </a:t>
            </a:r>
            <a:r>
              <a:rPr lang="en-US" sz="5400" dirty="0" smtClean="0"/>
              <a:t>(</a:t>
            </a:r>
            <a:r>
              <a:rPr lang="en-US" sz="5400" dirty="0" err="1" smtClean="0"/>
              <a:t>PoC</a:t>
            </a:r>
            <a:r>
              <a:rPr lang="en-US" sz="5400" dirty="0" smtClean="0"/>
              <a:t>)</a:t>
            </a:r>
            <a:endParaRPr sz="5400" dirty="0"/>
          </a:p>
        </p:txBody>
      </p:sp>
      <p:sp>
        <p:nvSpPr>
          <p:cNvPr id="153" name="Google Shape;153;p23"/>
          <p:cNvSpPr txBox="1">
            <a:spLocks noGrp="1"/>
          </p:cNvSpPr>
          <p:nvPr>
            <p:ph type="body" idx="1"/>
          </p:nvPr>
        </p:nvSpPr>
        <p:spPr>
          <a:xfrm>
            <a:off x="838200" y="1050870"/>
            <a:ext cx="10515600" cy="192579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dirty="0" smtClean="0"/>
              <a:t>Steps to be followed:</a:t>
            </a:r>
          </a:p>
          <a:p>
            <a:pPr lvl="0" indent="-457200" algn="l" rtl="0">
              <a:lnSpc>
                <a:spcPct val="90000"/>
              </a:lnSpc>
              <a:spcBef>
                <a:spcPts val="0"/>
              </a:spcBef>
              <a:spcAft>
                <a:spcPts val="0"/>
              </a:spcAft>
              <a:buClr>
                <a:schemeClr val="dk1"/>
              </a:buClr>
              <a:buSzPts val="2000"/>
              <a:buAutoNum type="arabicPeriod"/>
            </a:pPr>
            <a:r>
              <a:rPr lang="en-US" dirty="0" smtClean="0"/>
              <a:t>Open the search option</a:t>
            </a:r>
          </a:p>
          <a:p>
            <a:pPr lvl="0" indent="-457200" algn="l" rtl="0">
              <a:lnSpc>
                <a:spcPct val="90000"/>
              </a:lnSpc>
              <a:spcBef>
                <a:spcPts val="0"/>
              </a:spcBef>
              <a:spcAft>
                <a:spcPts val="0"/>
              </a:spcAft>
              <a:buClr>
                <a:schemeClr val="dk1"/>
              </a:buClr>
              <a:buSzPts val="2000"/>
              <a:buAutoNum type="arabicPeriod"/>
            </a:pPr>
            <a:r>
              <a:rPr lang="en-US" dirty="0" smtClean="0"/>
              <a:t>Type &lt;script&gt;alert(1)&lt;/script&gt; in the search bar</a:t>
            </a:r>
          </a:p>
          <a:p>
            <a:pPr lvl="0" indent="-457200" algn="l" rtl="0">
              <a:lnSpc>
                <a:spcPct val="90000"/>
              </a:lnSpc>
              <a:spcBef>
                <a:spcPts val="0"/>
              </a:spcBef>
              <a:spcAft>
                <a:spcPts val="0"/>
              </a:spcAft>
              <a:buClr>
                <a:schemeClr val="dk1"/>
              </a:buClr>
              <a:buSzPts val="2000"/>
              <a:buAutoNum type="arabicPeriod"/>
            </a:pPr>
            <a:r>
              <a:rPr lang="en-US" dirty="0" smtClean="0"/>
              <a:t>Click search</a:t>
            </a:r>
          </a:p>
          <a:p>
            <a:pPr lvl="0" indent="-457200" algn="l" rtl="0">
              <a:lnSpc>
                <a:spcPct val="90000"/>
              </a:lnSpc>
              <a:spcBef>
                <a:spcPts val="0"/>
              </a:spcBef>
              <a:spcAft>
                <a:spcPts val="0"/>
              </a:spcAft>
              <a:buClr>
                <a:schemeClr val="dk1"/>
              </a:buClr>
              <a:buSzPts val="2000"/>
              <a:buAutoNum type="arabicPeriod"/>
            </a:pPr>
            <a:r>
              <a:rPr lang="en-US" dirty="0" smtClean="0"/>
              <a:t>An alert is generated confirming XSS vulnerability</a:t>
            </a:r>
          </a:p>
        </p:txBody>
      </p:sp>
      <p:pic>
        <p:nvPicPr>
          <p:cNvPr id="3" name="Picture 2"/>
          <p:cNvPicPr>
            <a:picLocks noChangeAspect="1"/>
          </p:cNvPicPr>
          <p:nvPr/>
        </p:nvPicPr>
        <p:blipFill>
          <a:blip r:embed="rId3" cstate="print"/>
          <a:stretch>
            <a:fillRect/>
          </a:stretch>
        </p:blipFill>
        <p:spPr>
          <a:xfrm>
            <a:off x="956921" y="2949233"/>
            <a:ext cx="4899804" cy="3236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4" cstate="print"/>
          <a:stretch>
            <a:fillRect/>
          </a:stretch>
        </p:blipFill>
        <p:spPr>
          <a:xfrm>
            <a:off x="6390824" y="2958960"/>
            <a:ext cx="5487348" cy="3247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28239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SzPts val="4400"/>
            </a:pPr>
            <a:r>
              <a:rPr lang="en-US" sz="5400" dirty="0" smtClean="0"/>
              <a:t>Vulnerability 2 - </a:t>
            </a:r>
            <a:r>
              <a:rPr lang="en-IN" sz="5400" dirty="0" smtClean="0"/>
              <a:t>SQL Injection</a:t>
            </a:r>
            <a:endParaRPr sz="5400" dirty="0"/>
          </a:p>
        </p:txBody>
      </p:sp>
      <p:sp>
        <p:nvSpPr>
          <p:cNvPr id="117" name="Google Shape;11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graphicFrame>
        <p:nvGraphicFramePr>
          <p:cNvPr id="119" name="Google Shape;119;p18"/>
          <p:cNvGraphicFramePr/>
          <p:nvPr>
            <p:extLst>
              <p:ext uri="{D42A27DB-BD31-4B8C-83A1-F6EECF244321}">
                <p14:modId xmlns="" xmlns:p14="http://schemas.microsoft.com/office/powerpoint/2010/main" val="1869355585"/>
              </p:ext>
            </p:extLst>
          </p:nvPr>
        </p:nvGraphicFramePr>
        <p:xfrm>
          <a:off x="1284051" y="2902879"/>
          <a:ext cx="9523379" cy="3459009"/>
        </p:xfrm>
        <a:graphic>
          <a:graphicData uri="http://schemas.openxmlformats.org/drawingml/2006/table">
            <a:tbl>
              <a:tblPr firstRow="1" bandRow="1">
                <a:noFill/>
              </a:tblPr>
              <a:tblGrid>
                <a:gridCol w="1660025"/>
                <a:gridCol w="7863354"/>
              </a:tblGrid>
              <a:tr h="3459009">
                <a:tc>
                  <a:txBody>
                    <a:bodyPr/>
                    <a:lstStyle/>
                    <a:p>
                      <a:pPr marL="0" marR="0" lvl="0" indent="0" algn="ctr" rtl="0">
                        <a:spcBef>
                          <a:spcPts val="0"/>
                        </a:spcBef>
                        <a:spcAft>
                          <a:spcPts val="0"/>
                        </a:spcAft>
                        <a:buNone/>
                      </a:pPr>
                      <a:r>
                        <a:rPr lang="en-IN" sz="1600" dirty="0" smtClean="0"/>
                        <a:t>Cross-site Scripting</a:t>
                      </a:r>
                    </a:p>
                    <a:p>
                      <a:pPr marL="0" marR="0" lvl="0" indent="0" algn="ctr" rtl="0">
                        <a:spcBef>
                          <a:spcPts val="0"/>
                        </a:spcBef>
                        <a:spcAft>
                          <a:spcPts val="0"/>
                        </a:spcAft>
                        <a:buNone/>
                      </a:pPr>
                      <a:r>
                        <a:rPr lang="en-US" sz="1300" dirty="0" smtClean="0">
                          <a:solidFill>
                            <a:srgbClr val="FFFFFF"/>
                          </a:solidFill>
                          <a:latin typeface="Calibri"/>
                          <a:ea typeface="Calibri"/>
                          <a:cs typeface="Calibri"/>
                          <a:sym typeface="Calibri"/>
                        </a:rPr>
                        <a:t>(Important)</a:t>
                      </a:r>
                      <a:endParaRPr dirty="0"/>
                    </a:p>
                  </a:txBody>
                  <a:tcPr marL="83000" marR="83000" marT="41500" marB="415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dirty="0" smtClean="0"/>
                        <a:t>Impact </a:t>
                      </a:r>
                    </a:p>
                    <a:p>
                      <a:pPr marL="171450" marR="0" lvl="0" indent="-171450" algn="l" rtl="0">
                        <a:spcBef>
                          <a:spcPts val="0"/>
                        </a:spcBef>
                        <a:spcAft>
                          <a:spcPts val="0"/>
                        </a:spcAft>
                        <a:buFont typeface="Arial" panose="020B0604020202020204" pitchFamily="34" charset="0"/>
                        <a:buChar char="•"/>
                      </a:pPr>
                      <a:r>
                        <a:rPr lang="en-US" sz="1400" b="0" i="0" u="none" strike="noStrike" cap="none" dirty="0" smtClean="0">
                          <a:solidFill>
                            <a:schemeClr val="tx1"/>
                          </a:solidFill>
                          <a:effectLst/>
                          <a:latin typeface="+mn-lt"/>
                          <a:ea typeface="+mn-ea"/>
                          <a:cs typeface="+mn-cs"/>
                          <a:sym typeface="Arial"/>
                        </a:rPr>
                        <a:t>It generally allows an attacker to view data that they are not normally able to retrieve. </a:t>
                      </a:r>
                    </a:p>
                    <a:p>
                      <a:pPr marL="171450" marR="0" lvl="0" indent="-171450" algn="l" rtl="0">
                        <a:spcBef>
                          <a:spcPts val="0"/>
                        </a:spcBef>
                        <a:spcAft>
                          <a:spcPts val="0"/>
                        </a:spcAft>
                        <a:buFont typeface="Arial" panose="020B0604020202020204" pitchFamily="34" charset="0"/>
                        <a:buChar char="•"/>
                      </a:pPr>
                      <a:r>
                        <a:rPr lang="en-US" sz="1400" b="0" i="0" u="none" strike="noStrike" cap="none" dirty="0" smtClean="0">
                          <a:solidFill>
                            <a:schemeClr val="tx1"/>
                          </a:solidFill>
                          <a:effectLst/>
                          <a:latin typeface="+mn-lt"/>
                          <a:ea typeface="+mn-ea"/>
                          <a:cs typeface="+mn-cs"/>
                          <a:sym typeface="Arial"/>
                        </a:rPr>
                        <a:t>This might include data belonging to other users, or any other data that the application itself is able to access. In many cases, an attacker can modify or delete this data, causing persistent changes to the application's content or behavior.</a:t>
                      </a:r>
                    </a:p>
                    <a:p>
                      <a:pPr marL="0" marR="0" lvl="0" indent="0" algn="l" rtl="0">
                        <a:spcBef>
                          <a:spcPts val="0"/>
                        </a:spcBef>
                        <a:spcAft>
                          <a:spcPts val="0"/>
                        </a:spcAft>
                        <a:buFont typeface="Arial" panose="020B0604020202020204" pitchFamily="34" charset="0"/>
                        <a:buNone/>
                      </a:pPr>
                      <a:r>
                        <a:rPr lang="en-US" sz="1400" b="1" i="0" u="none" strike="noStrike" cap="none" dirty="0" smtClean="0">
                          <a:solidFill>
                            <a:schemeClr val="tx1"/>
                          </a:solidFill>
                          <a:effectLst/>
                          <a:latin typeface="+mn-lt"/>
                          <a:ea typeface="+mn-ea"/>
                          <a:cs typeface="+mn-cs"/>
                          <a:sym typeface="Arial"/>
                        </a:rPr>
                        <a:t>Remedy</a:t>
                      </a:r>
                    </a:p>
                    <a:p>
                      <a:pPr marL="0" marR="0" lvl="0" indent="0" algn="l" rtl="0">
                        <a:spcBef>
                          <a:spcPts val="0"/>
                        </a:spcBef>
                        <a:spcAft>
                          <a:spcPts val="0"/>
                        </a:spcAft>
                        <a:buFont typeface="Arial" panose="020B0604020202020204" pitchFamily="34" charset="0"/>
                        <a:buNone/>
                      </a:pPr>
                      <a:r>
                        <a:rPr lang="en-US" sz="1400" b="0" i="0" u="none" strike="noStrike" cap="none" dirty="0" smtClean="0">
                          <a:solidFill>
                            <a:schemeClr val="tx1"/>
                          </a:solidFill>
                          <a:effectLst/>
                          <a:latin typeface="+mn-lt"/>
                          <a:ea typeface="+mn-ea"/>
                          <a:cs typeface="+mn-cs"/>
                          <a:sym typeface="Arial"/>
                        </a:rPr>
                        <a:t>The only sure way to prevent SQL Injection attacks is input validation and </a:t>
                      </a:r>
                      <a:r>
                        <a:rPr lang="en-US" sz="1400" b="0" i="0" u="none" strike="noStrike" cap="none" dirty="0" err="1" smtClean="0">
                          <a:solidFill>
                            <a:schemeClr val="tx1"/>
                          </a:solidFill>
                          <a:effectLst/>
                          <a:latin typeface="+mn-lt"/>
                          <a:ea typeface="+mn-ea"/>
                          <a:cs typeface="+mn-cs"/>
                          <a:sym typeface="Arial"/>
                        </a:rPr>
                        <a:t>parametrized</a:t>
                      </a:r>
                      <a:r>
                        <a:rPr lang="en-US" sz="1400" b="0" i="0" u="none" strike="noStrike" cap="none" dirty="0" smtClean="0">
                          <a:solidFill>
                            <a:schemeClr val="tx1"/>
                          </a:solidFill>
                          <a:effectLst/>
                          <a:latin typeface="+mn-lt"/>
                          <a:ea typeface="+mn-ea"/>
                          <a:cs typeface="+mn-cs"/>
                          <a:sym typeface="Arial"/>
                        </a:rPr>
                        <a:t> queries including prepared statements.</a:t>
                      </a:r>
                    </a:p>
                  </a:txBody>
                  <a:tcPr marL="83000" marR="83000" marT="41500" marB="415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
        <p:nvSpPr>
          <p:cNvPr id="2" name="TextBox 1"/>
          <p:cNvSpPr txBox="1"/>
          <p:nvPr/>
        </p:nvSpPr>
        <p:spPr>
          <a:xfrm>
            <a:off x="1207698" y="1854679"/>
            <a:ext cx="9635706" cy="830997"/>
          </a:xfrm>
          <a:prstGeom prst="rect">
            <a:avLst/>
          </a:prstGeom>
          <a:noFill/>
        </p:spPr>
        <p:txBody>
          <a:bodyPr wrap="square" rtlCol="0">
            <a:spAutoFit/>
          </a:bodyPr>
          <a:lstStyle/>
          <a:p>
            <a:r>
              <a:rPr lang="en-US" sz="1600" b="1" dirty="0" smtClean="0"/>
              <a:t>Background</a:t>
            </a:r>
            <a:r>
              <a:rPr lang="en-US" sz="1600" dirty="0" smtClean="0"/>
              <a:t>:</a:t>
            </a:r>
          </a:p>
          <a:p>
            <a:r>
              <a:rPr lang="en-US" sz="1600" dirty="0" smtClean="0"/>
              <a:t>SQL injection </a:t>
            </a:r>
            <a:r>
              <a:rPr lang="en-US" sz="1600" dirty="0"/>
              <a:t>is a web security vulnerability that allows an attacker to interfere with the queries that an application makes to its database. </a:t>
            </a:r>
            <a:endParaRPr lang="en-IN" sz="1600" dirty="0"/>
          </a:p>
        </p:txBody>
      </p:sp>
    </p:spTree>
    <p:extLst>
      <p:ext uri="{BB962C8B-B14F-4D97-AF65-F5344CB8AC3E}">
        <p14:creationId xmlns="" xmlns:p14="http://schemas.microsoft.com/office/powerpoint/2010/main" val="55298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Proof of Concept (</a:t>
            </a:r>
            <a:r>
              <a:rPr lang="en-US" sz="5400" dirty="0" err="1" smtClean="0"/>
              <a:t>PoC</a:t>
            </a:r>
            <a:r>
              <a:rPr lang="en-US" sz="5400" dirty="0" smtClean="0"/>
              <a:t>)</a:t>
            </a:r>
            <a:endParaRPr lang="en-US" sz="5400" dirty="0"/>
          </a:p>
        </p:txBody>
      </p:sp>
      <p:sp>
        <p:nvSpPr>
          <p:cNvPr id="3" name="Text Placeholder 2"/>
          <p:cNvSpPr>
            <a:spLocks noGrp="1"/>
          </p:cNvSpPr>
          <p:nvPr>
            <p:ph type="body" idx="1"/>
          </p:nvPr>
        </p:nvSpPr>
        <p:spPr/>
        <p:txBody>
          <a:bodyPr/>
          <a:lstStyle/>
          <a:p>
            <a:r>
              <a:rPr lang="en-US" dirty="0" smtClean="0"/>
              <a:t>Steps to be followed:</a:t>
            </a:r>
          </a:p>
          <a:p>
            <a:pPr marL="571500" indent="-457200">
              <a:buAutoNum type="arabicPeriod"/>
            </a:pPr>
            <a:r>
              <a:rPr lang="en-US" dirty="0" smtClean="0"/>
              <a:t>Open the login page</a:t>
            </a:r>
          </a:p>
          <a:p>
            <a:pPr marL="571500" indent="-457200">
              <a:buAutoNum type="arabicPeriod"/>
            </a:pPr>
            <a:r>
              <a:rPr lang="en-US" dirty="0" smtClean="0"/>
              <a:t>Check that on giving a random password, the login is invalid.</a:t>
            </a:r>
          </a:p>
          <a:p>
            <a:pPr marL="571500" indent="-457200">
              <a:buAutoNum type="arabicPeriod"/>
            </a:pPr>
            <a:r>
              <a:rPr lang="en-US" dirty="0" smtClean="0"/>
              <a:t>Now add a random username and add the password ‘OR ‘1’=‘1’ -- </a:t>
            </a:r>
          </a:p>
          <a:p>
            <a:pPr marL="571500" indent="-457200">
              <a:buAutoNum type="arabicPeriod"/>
            </a:pPr>
            <a:r>
              <a:rPr lang="en-US" dirty="0" smtClean="0"/>
              <a:t>Now login is successful</a:t>
            </a:r>
          </a:p>
          <a:p>
            <a:pPr marL="571500" indent="-457200">
              <a:buAutoNum type="arabicPeriod"/>
            </a:pPr>
            <a:r>
              <a:rPr lang="en-US" dirty="0" smtClean="0"/>
              <a:t>This confirms the presence of SQL injection vulnerability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1042481" y="214009"/>
            <a:ext cx="10515600" cy="116992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5400" dirty="0"/>
              <a:t>Proof of Concept </a:t>
            </a:r>
            <a:r>
              <a:rPr lang="en-US" sz="5400" dirty="0" smtClean="0"/>
              <a:t>(</a:t>
            </a:r>
            <a:r>
              <a:rPr lang="en-US" sz="5400" dirty="0" err="1" smtClean="0"/>
              <a:t>PoC</a:t>
            </a:r>
            <a:r>
              <a:rPr lang="en-US" sz="5400" dirty="0" smtClean="0"/>
              <a:t>)</a:t>
            </a:r>
            <a:endParaRPr sz="5400" dirty="0"/>
          </a:p>
        </p:txBody>
      </p:sp>
      <p:sp>
        <p:nvSpPr>
          <p:cNvPr id="153" name="Google Shape;153;p23"/>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a:p>
            <a:pPr marL="0" lvl="0" indent="0" algn="l" rtl="0">
              <a:lnSpc>
                <a:spcPct val="90000"/>
              </a:lnSpc>
              <a:spcBef>
                <a:spcPts val="1000"/>
              </a:spcBef>
              <a:spcAft>
                <a:spcPts val="0"/>
              </a:spcAft>
              <a:buClr>
                <a:schemeClr val="dk1"/>
              </a:buClr>
              <a:buSzPts val="2000"/>
              <a:buNone/>
            </a:pPr>
            <a:endParaRPr sz="2000" dirty="0"/>
          </a:p>
        </p:txBody>
      </p:sp>
      <p:pic>
        <p:nvPicPr>
          <p:cNvPr id="2" name="Picture 1"/>
          <p:cNvPicPr>
            <a:picLocks noChangeAspect="1"/>
          </p:cNvPicPr>
          <p:nvPr/>
        </p:nvPicPr>
        <p:blipFill>
          <a:blip r:embed="rId3" cstate="print"/>
          <a:stretch>
            <a:fillRect/>
          </a:stretch>
        </p:blipFill>
        <p:spPr>
          <a:xfrm>
            <a:off x="1519136" y="1776817"/>
            <a:ext cx="4929459" cy="18053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362240" y="1276924"/>
            <a:ext cx="9100867" cy="369332"/>
          </a:xfrm>
          <a:prstGeom prst="rect">
            <a:avLst/>
          </a:prstGeom>
          <a:noFill/>
        </p:spPr>
        <p:txBody>
          <a:bodyPr wrap="square" rtlCol="0">
            <a:spAutoFit/>
          </a:bodyPr>
          <a:lstStyle/>
          <a:p>
            <a:r>
              <a:rPr lang="en-IN" dirty="0" smtClean="0"/>
              <a:t>After entering invalid credentials for login</a:t>
            </a:r>
            <a:endParaRPr lang="en-IN" dirty="0"/>
          </a:p>
        </p:txBody>
      </p:sp>
      <p:sp>
        <p:nvSpPr>
          <p:cNvPr id="6" name="TextBox 5"/>
          <p:cNvSpPr txBox="1"/>
          <p:nvPr/>
        </p:nvSpPr>
        <p:spPr>
          <a:xfrm>
            <a:off x="1431586" y="3718698"/>
            <a:ext cx="6701287" cy="369332"/>
          </a:xfrm>
          <a:prstGeom prst="rect">
            <a:avLst/>
          </a:prstGeom>
          <a:noFill/>
        </p:spPr>
        <p:txBody>
          <a:bodyPr wrap="square" rtlCol="0">
            <a:spAutoFit/>
          </a:bodyPr>
          <a:lstStyle/>
          <a:p>
            <a:r>
              <a:rPr lang="en-IN" dirty="0" smtClean="0"/>
              <a:t>After SQL injection we can easily login without credentials</a:t>
            </a:r>
            <a:endParaRPr lang="en-IN" dirty="0"/>
          </a:p>
        </p:txBody>
      </p:sp>
      <p:pic>
        <p:nvPicPr>
          <p:cNvPr id="7" name="Picture 6"/>
          <p:cNvPicPr>
            <a:picLocks noChangeAspect="1"/>
          </p:cNvPicPr>
          <p:nvPr/>
        </p:nvPicPr>
        <p:blipFill>
          <a:blip r:embed="rId4" cstate="print"/>
          <a:stretch>
            <a:fillRect/>
          </a:stretch>
        </p:blipFill>
        <p:spPr>
          <a:xfrm>
            <a:off x="1470496" y="4287003"/>
            <a:ext cx="7365522" cy="2267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84380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t>PoC</a:t>
            </a:r>
            <a:r>
              <a:rPr lang="en-US" sz="5400" dirty="0" smtClean="0"/>
              <a:t> Video – Cross Site Scripting</a:t>
            </a:r>
            <a:endParaRPr lang="en-US" sz="5400" dirty="0"/>
          </a:p>
        </p:txBody>
      </p:sp>
      <p:pic>
        <p:nvPicPr>
          <p:cNvPr id="4" name="xss.mp4">
            <a:hlinkClick r:id="" action="ppaction://media"/>
          </p:cNvPr>
          <p:cNvPicPr>
            <a:picLocks noGrp="1" noRot="1" noChangeAspect="1"/>
          </p:cNvPicPr>
          <p:nvPr>
            <p:ph idx="1"/>
            <a:videoFile r:link="rId1"/>
          </p:nvPr>
        </p:nvPicPr>
        <p:blipFill>
          <a:blip r:embed="rId3" cstate="print"/>
          <a:stretch>
            <a:fillRect/>
          </a:stretch>
        </p:blipFill>
        <p:spPr>
          <a:xfrm>
            <a:off x="1439694" y="1712068"/>
            <a:ext cx="9902757" cy="45166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Theme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36807620_TF34357615.potx" id="{0C00AB19-81B0-49CC-B71F-5A65413394A1}" vid="{5C53E313-9283-4C94-8472-9B6F1F972268}"/>
    </a:ext>
  </a:extLst>
</a:theme>
</file>

<file path=ppt/theme/theme2.xml><?xml version="1.0" encoding="utf-8"?>
<a:theme xmlns:a="http://schemas.openxmlformats.org/drawingml/2006/main" name="1_Theme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36807620_TF34357615.potx" id="{0C00AB19-81B0-49CC-B71F-5A65413394A1}" vid="{5C53E313-9283-4C94-8472-9B6F1F97226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506</Words>
  <Application>Microsoft Office PowerPoint</Application>
  <PresentationFormat>Custom</PresentationFormat>
  <Paragraphs>63</Paragraphs>
  <Slides>11</Slides>
  <Notes>7</Notes>
  <HiddenSlides>0</HiddenSlides>
  <MMClips>2</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Theme5</vt:lpstr>
      <vt:lpstr>1_Theme5</vt:lpstr>
      <vt:lpstr>ETHICAL HACKING  INTERNSHIP TASK-3</vt:lpstr>
      <vt:lpstr>Problem Statement</vt:lpstr>
      <vt:lpstr>Vulnerability Statistics</vt:lpstr>
      <vt:lpstr>Vulnerability 1 - Cross-site Scripting</vt:lpstr>
      <vt:lpstr>Proof of Concept (PoC)</vt:lpstr>
      <vt:lpstr>Vulnerability 2 - SQL Injection</vt:lpstr>
      <vt:lpstr>Proof of Concept (PoC)</vt:lpstr>
      <vt:lpstr>Proof of Concept (PoC)</vt:lpstr>
      <vt:lpstr>PoC Video – Cross Site Scripting</vt:lpstr>
      <vt:lpstr>PoC Video – SQL Injection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INTERNSHIP TASK-2</dc:title>
  <dc:creator>Windows User</dc:creator>
  <cp:lastModifiedBy>Windows User</cp:lastModifiedBy>
  <cp:revision>9</cp:revision>
  <dcterms:created xsi:type="dcterms:W3CDTF">2021-08-05T08:49:34Z</dcterms:created>
  <dcterms:modified xsi:type="dcterms:W3CDTF">2021-08-05T14:50:07Z</dcterms:modified>
</cp:coreProperties>
</file>