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8" r:id="rId7"/>
    <p:sldId id="269" r:id="rId8"/>
    <p:sldId id="270" r:id="rId9"/>
    <p:sldId id="259" r:id="rId10"/>
    <p:sldId id="263" r:id="rId11"/>
    <p:sldId id="274" r:id="rId12"/>
    <p:sldId id="262" r:id="rId13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5"/>
    </p:embeddedFont>
    <p:embeddedFont>
      <p:font typeface="Roboto Mono Regular" panose="020B0604020202020204" charset="0"/>
      <p:regular r:id="rId16"/>
      <p:bold r:id="rId17"/>
      <p:italic r:id="rId18"/>
      <p:boldItalic r:id="rId19"/>
    </p:embeddedFont>
    <p:embeddedFont>
      <p:font typeface="Roboto Light" panose="020B0604020202020204" charset="0"/>
      <p:regular r:id="rId20"/>
      <p:bold r:id="rId21"/>
      <p:italic r:id="rId22"/>
      <p:boldItalic r:id="rId23"/>
    </p:embeddedFont>
    <p:embeddedFont>
      <p:font typeface="Roboto Black" panose="020B0604020202020204" charset="0"/>
      <p:bold r:id="rId24"/>
      <p:boldItalic r:id="rId25"/>
    </p:embeddedFont>
    <p:embeddedFont>
      <p:font typeface="Bree Serif" panose="020B0604020202020204" charset="0"/>
      <p:regular r:id="rId26"/>
    </p:embeddedFont>
    <p:embeddedFont>
      <p:font typeface="Roboto Thin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483514" y="3554602"/>
            <a:ext cx="4578889" cy="1258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dirty="0" smtClean="0"/>
              <a:t>	</a:t>
            </a:r>
            <a:r>
              <a:rPr lang="en-US" sz="2800" dirty="0" smtClean="0"/>
              <a:t>Resource Information 	        Management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0" y="1985963"/>
            <a:ext cx="2404733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Expanding Application Features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Standarized data format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Secure access to the data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69801" y="2406778"/>
            <a:ext cx="4525492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</a:t>
            </a:r>
            <a:r>
              <a:rPr lang="es" sz="1000" dirty="0" smtClean="0"/>
              <a:t>question?</a:t>
            </a: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www.spectrex.de</a:t>
            </a:r>
            <a:r>
              <a:rPr lang="es" sz="1000" dirty="0" smtClean="0">
                <a:uFill>
                  <a:noFill/>
                </a:uFill>
                <a:hlinkClick r:id="rId3"/>
              </a:rPr>
              <a:t>d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3574528" y="0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8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66" name="Google Shape;1266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69" name="Google Shape;1269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8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Team Learning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Data Visualization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Stakeholder Request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Data visualization using the extracted granular data for the faculties of TUC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Data extraction Approaches,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Conversion of data,  Data visualization, Data Mapping and distinctive stakeholder requests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work on stake holder request in a very short time, Extracting data from different sources, Fine tuning the data.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Implementation of Data conversion in JSONLD format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/>
              <a:t>Expertise </a:t>
            </a:r>
            <a:r>
              <a:rPr lang="en-US" dirty="0"/>
              <a:t>information of all researchers from the faculty of computer science at </a:t>
            </a:r>
            <a:r>
              <a:rPr lang="en-US" dirty="0" smtClean="0"/>
              <a:t>TUC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experts from </a:t>
            </a:r>
            <a:r>
              <a:rPr lang="en-US" dirty="0" smtClean="0"/>
              <a:t>TUC having </a:t>
            </a:r>
            <a:r>
              <a:rPr lang="en-US" dirty="0"/>
              <a:t>advanced knowledge in the domain of human cognition and computer device interaction.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220311" y="2921464"/>
            <a:ext cx="2515439" cy="249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Stake holder Requirements 1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525862" y="3832541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Stake holder Requirements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</a:t>
            </a:r>
            <a:r>
              <a:rPr lang="es" dirty="0" smtClean="0"/>
              <a:t>Challenges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</a:t>
            </a:r>
            <a:r>
              <a:rPr lang="es" dirty="0" smtClean="0"/>
              <a:t>Team Learning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69825" y="16772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OUR COMPANY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dirty="0" err="1"/>
              <a:t>Spectre</a:t>
            </a:r>
            <a:r>
              <a:rPr lang="en-US" dirty="0"/>
              <a:t>-X strongly believes innovation and dynamic solutions are key to customer success. Finding sustainable solutions to the problems of our clients is the core value we share.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398025" y="2379517"/>
            <a:ext cx="2405048" cy="366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SPECTRE-X</a:t>
            </a:r>
            <a:endParaRPr sz="2000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2" y="619473"/>
            <a:ext cx="3678875" cy="3886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PROJECT PROGRESS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FF"/>
                </a:solidFill>
              </a:rPr>
              <a:t>Extracting data from other faculties of TUC.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FF"/>
                </a:solidFill>
              </a:rPr>
              <a:t>Completing stakeholder request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STAKEHOLDER REQUESTS</a:t>
            </a:r>
            <a:endParaRPr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6052047" y="3636319"/>
            <a:ext cx="1699571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List of experts from TUC having advanced knowledge in the domain of human cognition and computer device interaction.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50300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Expertise information of all researchers from the faculty of computer science at TUC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5819994" y="351461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Stake Holder Request 2</a:t>
            </a:r>
            <a:endParaRPr sz="900" dirty="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Stake Holder Request 1</a:t>
            </a:r>
            <a:endParaRPr sz="900" dirty="0"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6343680" y="189123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6141009" y="315155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6837923" y="227561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6493470" y="2023633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6402163" y="200331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2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581;p28"/>
          <p:cNvGrpSpPr/>
          <p:nvPr/>
        </p:nvGrpSpPr>
        <p:grpSpPr>
          <a:xfrm>
            <a:off x="6709539" y="2195250"/>
            <a:ext cx="295272" cy="295272"/>
            <a:chOff x="1190625" y="238125"/>
            <a:chExt cx="5226050" cy="5226050"/>
          </a:xfrm>
        </p:grpSpPr>
        <p:sp>
          <p:nvSpPr>
            <p:cNvPr id="43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32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68" name="Google Shape;668;p32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5" name="Google Shape;675;p32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2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2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2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2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2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2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2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431053" y="1769699"/>
            <a:ext cx="1195279" cy="240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DATA FILTER</a:t>
            </a:r>
            <a:endParaRPr sz="1200"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TABLE</a:t>
            </a:r>
            <a:endParaRPr sz="12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3604388"/>
            <a:ext cx="1435792" cy="38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HIT COUNTS</a:t>
            </a:r>
            <a:endParaRPr sz="1200"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465968" y="3921479"/>
            <a:ext cx="1240312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BAR GRAPHS</a:t>
            </a:r>
            <a:endParaRPr sz="1200" dirty="0"/>
          </a:p>
        </p:txBody>
      </p:sp>
      <p:cxnSp>
        <p:nvCxnSpPr>
          <p:cNvPr id="690" name="Google Shape;690;p32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</a:t>
            </a:r>
            <a:r>
              <a:rPr lang="es" dirty="0" smtClean="0"/>
              <a:t>DEMO </a:t>
            </a:r>
            <a:r>
              <a:rPr lang="es" dirty="0"/>
              <a:t>IS A GOOD IDEA</a:t>
            </a:r>
            <a:endParaRPr dirty="0"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</a:t>
            </a:r>
            <a:r>
              <a:rPr lang="es" dirty="0" smtClean="0"/>
              <a:t>CHALLENGES</a:t>
            </a:r>
            <a:endParaRPr dirty="0"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100" dirty="0">
                <a:solidFill>
                  <a:schemeClr val="accent1"/>
                </a:solidFill>
              </a:rPr>
              <a:t>Conversion of data,  Data </a:t>
            </a:r>
            <a:r>
              <a:rPr lang="en-US" sz="1100" dirty="0" smtClean="0">
                <a:solidFill>
                  <a:schemeClr val="accent1"/>
                </a:solidFill>
              </a:rPr>
              <a:t>visualization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6591179" y="1519601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</a:rPr>
              <a:t>Challenge </a:t>
            </a:r>
            <a:r>
              <a:rPr lang="es" sz="1100" dirty="0">
                <a:solidFill>
                  <a:srgbClr val="FFFFFF"/>
                </a:solidFill>
              </a:rPr>
              <a:t>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967108" y="3352397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Data </a:t>
            </a:r>
            <a:r>
              <a:rPr lang="en-US" sz="1100" dirty="0">
                <a:solidFill>
                  <a:schemeClr val="accent1"/>
                </a:solidFill>
              </a:rPr>
              <a:t>extraction </a:t>
            </a:r>
            <a:r>
              <a:rPr lang="en-US" sz="1100" dirty="0" smtClean="0">
                <a:solidFill>
                  <a:schemeClr val="accent1"/>
                </a:solidFill>
              </a:rPr>
              <a:t>Approaches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921951" y="3131528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</a:rPr>
              <a:t>Challenge</a:t>
            </a:r>
            <a:r>
              <a:rPr lang="es" sz="900" dirty="0"/>
              <a:t> </a:t>
            </a:r>
            <a:r>
              <a:rPr lang="es" sz="900" dirty="0" smtClean="0"/>
              <a:t>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488828" y="3607329"/>
            <a:ext cx="1755963" cy="765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Distinctive </a:t>
            </a:r>
            <a:r>
              <a:rPr lang="en-US" sz="1100" dirty="0">
                <a:solidFill>
                  <a:schemeClr val="accent1"/>
                </a:solidFill>
              </a:rPr>
              <a:t>stakeholder requests</a:t>
            </a: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</a:rPr>
              <a:t>Challenge </a:t>
            </a:r>
            <a:r>
              <a:rPr lang="es" sz="1100" dirty="0">
                <a:solidFill>
                  <a:srgbClr val="FFFFFF"/>
                </a:solidFill>
              </a:rPr>
              <a:t>3</a:t>
            </a:r>
            <a:endParaRPr sz="1100" dirty="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/>
          <p:nvPr/>
        </p:nvCxnSpPr>
        <p:spPr>
          <a:xfrm flipH="1">
            <a:off x="1694458" y="3830869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endCxn id="989" idx="2"/>
          </p:cNvCxnSpPr>
          <p:nvPr/>
        </p:nvCxnSpPr>
        <p:spPr>
          <a:xfrm>
            <a:off x="5480229" y="3956721"/>
            <a:ext cx="1886581" cy="416100"/>
          </a:xfrm>
          <a:prstGeom prst="bentConnector4">
            <a:avLst>
              <a:gd name="adj1" fmla="val 26731"/>
              <a:gd name="adj2" fmla="val 15493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</a:t>
            </a:r>
            <a:r>
              <a:rPr lang="es" dirty="0" smtClean="0"/>
              <a:t>WE HAVE LEARNED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How to improvize the secure data access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Granular data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Keeping data in a standarized schematic manner for easy accessible</a:t>
            </a: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RELIABILITY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295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Impact</vt:lpstr>
      <vt:lpstr>Roboto Mono Regular</vt:lpstr>
      <vt:lpstr>Arial</vt:lpstr>
      <vt:lpstr>Roboto Light</vt:lpstr>
      <vt:lpstr>Roboto Black</vt:lpstr>
      <vt:lpstr>Wingdings</vt:lpstr>
      <vt:lpstr>Bree Serif</vt:lpstr>
      <vt:lpstr>Roboto Thin</vt:lpstr>
      <vt:lpstr>WEB PROPOSAL</vt:lpstr>
      <vt:lpstr> Resource Information          Management</vt:lpstr>
      <vt:lpstr>TABLE OF CONTENTS</vt:lpstr>
      <vt:lpstr>OUR COMPANY</vt:lpstr>
      <vt:lpstr>PROJECT PROGRESS</vt:lpstr>
      <vt:lpstr>STAKEHOLDER REQUESTS</vt:lpstr>
      <vt:lpstr>SNEAK PEEK</vt:lpstr>
      <vt:lpstr>A DEMO IS A GOOD IDEA</vt:lpstr>
      <vt:lpstr>PROJECT CHALLENGES</vt:lpstr>
      <vt:lpstr>WHAT WE HAVE LEARNED</vt:lpstr>
      <vt:lpstr>FUTURE</vt:lpstr>
      <vt:lpstr>THANKS!</vt:lpstr>
      <vt:lpstr>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Resource Information          Management</dc:title>
  <cp:lastModifiedBy>Puja Puja</cp:lastModifiedBy>
  <cp:revision>28</cp:revision>
  <dcterms:modified xsi:type="dcterms:W3CDTF">2021-03-03T16:43:50Z</dcterms:modified>
</cp:coreProperties>
</file>