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taVisualization_1740700528271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E514DE-A510-46FB-849F-FB7F225C7B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Data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87087E-465C-42BE-824F-10FA580110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2/28/2025 12:03:53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2EA495FC-8AFC-445D-9EC1-8CA236E30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935"/>
            <a:ext cx="12192000" cy="56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2025-02-28T00:03:54Z</dcterms:created>
  <dcterms:modified xsi:type="dcterms:W3CDTF">2025-02-28T00:03:54Z</dcterms:modified>
</cp:coreProperties>
</file>