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8" r:id="rId2"/>
    <p:sldId id="293" r:id="rId3"/>
    <p:sldId id="294" r:id="rId4"/>
    <p:sldId id="269" r:id="rId5"/>
    <p:sldId id="270" r:id="rId6"/>
    <p:sldId id="272" r:id="rId7"/>
    <p:sldId id="271" r:id="rId8"/>
    <p:sldId id="274" r:id="rId9"/>
    <p:sldId id="275" r:id="rId10"/>
    <p:sldId id="279" r:id="rId11"/>
    <p:sldId id="280" r:id="rId12"/>
    <p:sldId id="283" r:id="rId13"/>
    <p:sldId id="287" r:id="rId14"/>
    <p:sldId id="285" r:id="rId15"/>
    <p:sldId id="286" r:id="rId16"/>
    <p:sldId id="281" r:id="rId17"/>
    <p:sldId id="288" r:id="rId18"/>
    <p:sldId id="277" r:id="rId19"/>
    <p:sldId id="292" r:id="rId20"/>
    <p:sldId id="289" r:id="rId21"/>
    <p:sldId id="291" r:id="rId22"/>
    <p:sldId id="290" r:id="rId23"/>
    <p:sldId id="282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E7611-FAC4-40D7-A35D-0B3EE4828181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10F21A2-EEDB-4B7F-B2EC-E30A54B8C95B}">
      <dgm:prSet phldrT="[Text]"/>
      <dgm:spPr/>
      <dgm:t>
        <a:bodyPr/>
        <a:lstStyle/>
        <a:p>
          <a:r>
            <a:rPr lang="en-US" b="1" dirty="0"/>
            <a:t>Business Case</a:t>
          </a:r>
          <a:endParaRPr lang="en-IN" b="1" dirty="0"/>
        </a:p>
      </dgm:t>
    </dgm:pt>
    <dgm:pt modelId="{35FDEE8B-5960-4872-953C-691FC5D522D7}" type="parTrans" cxnId="{253E3F81-EDF1-4834-AC2B-0627572F2C27}">
      <dgm:prSet/>
      <dgm:spPr/>
      <dgm:t>
        <a:bodyPr/>
        <a:lstStyle/>
        <a:p>
          <a:endParaRPr lang="en-IN"/>
        </a:p>
      </dgm:t>
    </dgm:pt>
    <dgm:pt modelId="{27D0A5CF-731B-4828-B390-E538CD6E50BB}" type="sibTrans" cxnId="{253E3F81-EDF1-4834-AC2B-0627572F2C27}">
      <dgm:prSet/>
      <dgm:spPr/>
      <dgm:t>
        <a:bodyPr/>
        <a:lstStyle/>
        <a:p>
          <a:endParaRPr lang="en-IN"/>
        </a:p>
      </dgm:t>
    </dgm:pt>
    <dgm:pt modelId="{3E1F3CA2-18D2-4255-AE70-A54A8A6D9FD8}">
      <dgm:prSet phldrT="[Text]"/>
      <dgm:spPr/>
      <dgm:t>
        <a:bodyPr/>
        <a:lstStyle/>
        <a:p>
          <a:r>
            <a:rPr lang="en-US" b="1" dirty="0"/>
            <a:t>Dataset</a:t>
          </a:r>
          <a:endParaRPr lang="en-IN" b="1" dirty="0"/>
        </a:p>
      </dgm:t>
    </dgm:pt>
    <dgm:pt modelId="{EB13F942-B684-4441-BAC2-DF0613574DA3}" type="parTrans" cxnId="{E0237B91-89EE-4B0E-AD24-8A0458767CD0}">
      <dgm:prSet/>
      <dgm:spPr/>
      <dgm:t>
        <a:bodyPr/>
        <a:lstStyle/>
        <a:p>
          <a:endParaRPr lang="en-IN"/>
        </a:p>
      </dgm:t>
    </dgm:pt>
    <dgm:pt modelId="{870ECE9F-3D7C-4631-AF3F-60760DAF1974}" type="sibTrans" cxnId="{E0237B91-89EE-4B0E-AD24-8A0458767CD0}">
      <dgm:prSet/>
      <dgm:spPr/>
      <dgm:t>
        <a:bodyPr/>
        <a:lstStyle/>
        <a:p>
          <a:endParaRPr lang="en-IN"/>
        </a:p>
      </dgm:t>
    </dgm:pt>
    <dgm:pt modelId="{FE09BA17-1EEB-418A-99B2-149BFDD681E2}">
      <dgm:prSet phldrT="[Text]"/>
      <dgm:spPr/>
      <dgm:t>
        <a:bodyPr/>
        <a:lstStyle/>
        <a:p>
          <a:r>
            <a:rPr lang="en-US" b="1" dirty="0"/>
            <a:t>Preliminary Data Analytics</a:t>
          </a:r>
          <a:endParaRPr lang="en-IN" b="1" dirty="0"/>
        </a:p>
      </dgm:t>
    </dgm:pt>
    <dgm:pt modelId="{1E9F9890-6075-4A81-BD4B-025A1DE3BE66}" type="parTrans" cxnId="{1703982B-3DD6-4832-9D63-EAC28C01183E}">
      <dgm:prSet/>
      <dgm:spPr/>
      <dgm:t>
        <a:bodyPr/>
        <a:lstStyle/>
        <a:p>
          <a:endParaRPr lang="en-IN"/>
        </a:p>
      </dgm:t>
    </dgm:pt>
    <dgm:pt modelId="{120FAC95-36B7-4252-9097-D7AA308B53BA}" type="sibTrans" cxnId="{1703982B-3DD6-4832-9D63-EAC28C01183E}">
      <dgm:prSet/>
      <dgm:spPr/>
      <dgm:t>
        <a:bodyPr/>
        <a:lstStyle/>
        <a:p>
          <a:endParaRPr lang="en-IN"/>
        </a:p>
      </dgm:t>
    </dgm:pt>
    <dgm:pt modelId="{DB79D97A-4838-4E53-A214-BF462E4DC262}">
      <dgm:prSet phldrT="[Text]"/>
      <dgm:spPr/>
      <dgm:t>
        <a:bodyPr/>
        <a:lstStyle/>
        <a:p>
          <a:r>
            <a:rPr lang="en-US" b="1" dirty="0"/>
            <a:t>Exploratory Data Analytics</a:t>
          </a:r>
          <a:endParaRPr lang="en-IN" b="1" dirty="0"/>
        </a:p>
      </dgm:t>
    </dgm:pt>
    <dgm:pt modelId="{3A2C7190-17C0-467F-B5EE-5B5019E64F2E}" type="parTrans" cxnId="{CEA8090A-1B14-4D1D-B505-0FEE25628030}">
      <dgm:prSet/>
      <dgm:spPr/>
      <dgm:t>
        <a:bodyPr/>
        <a:lstStyle/>
        <a:p>
          <a:endParaRPr lang="en-IN"/>
        </a:p>
      </dgm:t>
    </dgm:pt>
    <dgm:pt modelId="{94092A57-090A-49D4-9EEB-903BA77FAE32}" type="sibTrans" cxnId="{CEA8090A-1B14-4D1D-B505-0FEE25628030}">
      <dgm:prSet/>
      <dgm:spPr/>
      <dgm:t>
        <a:bodyPr/>
        <a:lstStyle/>
        <a:p>
          <a:endParaRPr lang="en-IN"/>
        </a:p>
      </dgm:t>
    </dgm:pt>
    <dgm:pt modelId="{88232BA8-12AD-4278-A6AC-8ECC680C9A11}">
      <dgm:prSet phldrT="[Text]"/>
      <dgm:spPr/>
      <dgm:t>
        <a:bodyPr/>
        <a:lstStyle/>
        <a:p>
          <a:r>
            <a:rPr lang="en-US" b="1" dirty="0"/>
            <a:t>Emotional Analytics</a:t>
          </a:r>
          <a:endParaRPr lang="en-IN" b="1" dirty="0"/>
        </a:p>
      </dgm:t>
    </dgm:pt>
    <dgm:pt modelId="{0495E7F0-A5A5-46D8-80A4-7FDFC8A6AE0D}" type="parTrans" cxnId="{716FA323-34EA-48AC-8043-4EA8B2739945}">
      <dgm:prSet/>
      <dgm:spPr/>
      <dgm:t>
        <a:bodyPr/>
        <a:lstStyle/>
        <a:p>
          <a:endParaRPr lang="en-IN"/>
        </a:p>
      </dgm:t>
    </dgm:pt>
    <dgm:pt modelId="{1D69ACBD-9057-467B-BE96-E08984202A2F}" type="sibTrans" cxnId="{716FA323-34EA-48AC-8043-4EA8B2739945}">
      <dgm:prSet/>
      <dgm:spPr/>
      <dgm:t>
        <a:bodyPr/>
        <a:lstStyle/>
        <a:p>
          <a:endParaRPr lang="en-IN"/>
        </a:p>
      </dgm:t>
    </dgm:pt>
    <dgm:pt modelId="{FA6A3BE1-4F1C-4082-89ED-33F1E60F7ABC}">
      <dgm:prSet phldrT="[Text]"/>
      <dgm:spPr/>
      <dgm:t>
        <a:bodyPr/>
        <a:lstStyle/>
        <a:p>
          <a:r>
            <a:rPr lang="en-US" b="1" dirty="0"/>
            <a:t>Feature Importance</a:t>
          </a:r>
          <a:endParaRPr lang="en-IN" b="1" dirty="0"/>
        </a:p>
      </dgm:t>
    </dgm:pt>
    <dgm:pt modelId="{A42DE565-7F78-4441-8F73-C2B08EB20385}" type="parTrans" cxnId="{3283BA44-3C0A-4509-AAD6-0B480EA175AB}">
      <dgm:prSet/>
      <dgm:spPr/>
      <dgm:t>
        <a:bodyPr/>
        <a:lstStyle/>
        <a:p>
          <a:endParaRPr lang="en-IN"/>
        </a:p>
      </dgm:t>
    </dgm:pt>
    <dgm:pt modelId="{991D0D5E-48BE-4BE4-92E2-31AE1BBD84D6}" type="sibTrans" cxnId="{3283BA44-3C0A-4509-AAD6-0B480EA175AB}">
      <dgm:prSet/>
      <dgm:spPr/>
      <dgm:t>
        <a:bodyPr/>
        <a:lstStyle/>
        <a:p>
          <a:endParaRPr lang="en-IN"/>
        </a:p>
      </dgm:t>
    </dgm:pt>
    <dgm:pt modelId="{E86E35CC-FA9E-449C-B4E3-0BAAA3BA6DD5}">
      <dgm:prSet phldrT="[Text]"/>
      <dgm:spPr/>
      <dgm:t>
        <a:bodyPr/>
        <a:lstStyle/>
        <a:p>
          <a:r>
            <a:rPr lang="en-US" b="1" dirty="0"/>
            <a:t>Model Building</a:t>
          </a:r>
          <a:endParaRPr lang="en-IN" b="1" dirty="0"/>
        </a:p>
      </dgm:t>
    </dgm:pt>
    <dgm:pt modelId="{3A1E609E-9876-4863-8F59-2A6FB24B6E6E}" type="parTrans" cxnId="{3DCD038E-C8C8-4A66-B01A-B6BAE15AC872}">
      <dgm:prSet/>
      <dgm:spPr/>
      <dgm:t>
        <a:bodyPr/>
        <a:lstStyle/>
        <a:p>
          <a:endParaRPr lang="en-IN"/>
        </a:p>
      </dgm:t>
    </dgm:pt>
    <dgm:pt modelId="{BA05AA62-C1F7-4829-BD55-6423A467FFFE}" type="sibTrans" cxnId="{3DCD038E-C8C8-4A66-B01A-B6BAE15AC872}">
      <dgm:prSet/>
      <dgm:spPr/>
      <dgm:t>
        <a:bodyPr/>
        <a:lstStyle/>
        <a:p>
          <a:endParaRPr lang="en-IN"/>
        </a:p>
      </dgm:t>
    </dgm:pt>
    <dgm:pt modelId="{B8E53E41-77BB-402E-8B4A-F62BC25AB565}">
      <dgm:prSet phldrT="[Text]"/>
      <dgm:spPr/>
      <dgm:t>
        <a:bodyPr/>
        <a:lstStyle/>
        <a:p>
          <a:r>
            <a:rPr lang="en-US" b="1" dirty="0"/>
            <a:t>Findings and Summary</a:t>
          </a:r>
          <a:endParaRPr lang="en-IN" b="1" dirty="0"/>
        </a:p>
      </dgm:t>
    </dgm:pt>
    <dgm:pt modelId="{5878D904-B3FE-41CC-9DE7-997872F4BEB0}" type="parTrans" cxnId="{93A6C328-B66E-46D4-8821-84F3272C2B2E}">
      <dgm:prSet/>
      <dgm:spPr/>
      <dgm:t>
        <a:bodyPr/>
        <a:lstStyle/>
        <a:p>
          <a:endParaRPr lang="en-IN"/>
        </a:p>
      </dgm:t>
    </dgm:pt>
    <dgm:pt modelId="{D850D49C-C411-4097-BA0A-29696116A7EA}" type="sibTrans" cxnId="{93A6C328-B66E-46D4-8821-84F3272C2B2E}">
      <dgm:prSet/>
      <dgm:spPr/>
      <dgm:t>
        <a:bodyPr/>
        <a:lstStyle/>
        <a:p>
          <a:endParaRPr lang="en-IN"/>
        </a:p>
      </dgm:t>
    </dgm:pt>
    <dgm:pt modelId="{C5F66CB2-DC5C-44F6-87A6-70B00899F8E6}" type="pres">
      <dgm:prSet presAssocID="{E85E7611-FAC4-40D7-A35D-0B3EE4828181}" presName="linear" presStyleCnt="0">
        <dgm:presLayoutVars>
          <dgm:dir/>
          <dgm:animLvl val="lvl"/>
          <dgm:resizeHandles val="exact"/>
        </dgm:presLayoutVars>
      </dgm:prSet>
      <dgm:spPr/>
    </dgm:pt>
    <dgm:pt modelId="{FF7966C4-68AC-489B-A06F-CB8D1A276884}" type="pres">
      <dgm:prSet presAssocID="{010F21A2-EEDB-4B7F-B2EC-E30A54B8C95B}" presName="parentLin" presStyleCnt="0"/>
      <dgm:spPr/>
    </dgm:pt>
    <dgm:pt modelId="{8553717F-6809-42BA-AC00-23F8F5AB5E70}" type="pres">
      <dgm:prSet presAssocID="{010F21A2-EEDB-4B7F-B2EC-E30A54B8C95B}" presName="parentLeftMargin" presStyleLbl="node1" presStyleIdx="0" presStyleCnt="8"/>
      <dgm:spPr/>
    </dgm:pt>
    <dgm:pt modelId="{466B11A3-588D-4CFC-B0ED-14BD8471C8A6}" type="pres">
      <dgm:prSet presAssocID="{010F21A2-EEDB-4B7F-B2EC-E30A54B8C95B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B39C0ED-80D4-4FFC-84E2-DCE0645CD9A2}" type="pres">
      <dgm:prSet presAssocID="{010F21A2-EEDB-4B7F-B2EC-E30A54B8C95B}" presName="negativeSpace" presStyleCnt="0"/>
      <dgm:spPr/>
    </dgm:pt>
    <dgm:pt modelId="{195C1A76-1C61-4A1D-B611-0BED69649B53}" type="pres">
      <dgm:prSet presAssocID="{010F21A2-EEDB-4B7F-B2EC-E30A54B8C95B}" presName="childText" presStyleLbl="conFgAcc1" presStyleIdx="0" presStyleCnt="8">
        <dgm:presLayoutVars>
          <dgm:bulletEnabled val="1"/>
        </dgm:presLayoutVars>
      </dgm:prSet>
      <dgm:spPr/>
    </dgm:pt>
    <dgm:pt modelId="{8268E61B-20D2-4CFB-9BD3-0A4AEFE1980A}" type="pres">
      <dgm:prSet presAssocID="{27D0A5CF-731B-4828-B390-E538CD6E50BB}" presName="spaceBetweenRectangles" presStyleCnt="0"/>
      <dgm:spPr/>
    </dgm:pt>
    <dgm:pt modelId="{9C328D59-6804-4134-B540-23DF39432A83}" type="pres">
      <dgm:prSet presAssocID="{3E1F3CA2-18D2-4255-AE70-A54A8A6D9FD8}" presName="parentLin" presStyleCnt="0"/>
      <dgm:spPr/>
    </dgm:pt>
    <dgm:pt modelId="{49550972-FC90-4481-A092-8C5CF639EB9C}" type="pres">
      <dgm:prSet presAssocID="{3E1F3CA2-18D2-4255-AE70-A54A8A6D9FD8}" presName="parentLeftMargin" presStyleLbl="node1" presStyleIdx="0" presStyleCnt="8"/>
      <dgm:spPr/>
    </dgm:pt>
    <dgm:pt modelId="{D360004B-80B1-4EC6-A223-2D0217295721}" type="pres">
      <dgm:prSet presAssocID="{3E1F3CA2-18D2-4255-AE70-A54A8A6D9FD8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AEABCAF-5B6B-4CEE-81C0-12DB012C9A72}" type="pres">
      <dgm:prSet presAssocID="{3E1F3CA2-18D2-4255-AE70-A54A8A6D9FD8}" presName="negativeSpace" presStyleCnt="0"/>
      <dgm:spPr/>
    </dgm:pt>
    <dgm:pt modelId="{577B960D-81E2-45A6-9CC0-67417004A0D8}" type="pres">
      <dgm:prSet presAssocID="{3E1F3CA2-18D2-4255-AE70-A54A8A6D9FD8}" presName="childText" presStyleLbl="conFgAcc1" presStyleIdx="1" presStyleCnt="8">
        <dgm:presLayoutVars>
          <dgm:bulletEnabled val="1"/>
        </dgm:presLayoutVars>
      </dgm:prSet>
      <dgm:spPr/>
    </dgm:pt>
    <dgm:pt modelId="{E51EA666-4E9E-48DD-A012-2B6847184332}" type="pres">
      <dgm:prSet presAssocID="{870ECE9F-3D7C-4631-AF3F-60760DAF1974}" presName="spaceBetweenRectangles" presStyleCnt="0"/>
      <dgm:spPr/>
    </dgm:pt>
    <dgm:pt modelId="{EEB993FC-AE65-4807-9C2D-E8233BA53719}" type="pres">
      <dgm:prSet presAssocID="{FE09BA17-1EEB-418A-99B2-149BFDD681E2}" presName="parentLin" presStyleCnt="0"/>
      <dgm:spPr/>
    </dgm:pt>
    <dgm:pt modelId="{1BE33262-88AE-4B9D-93A9-E45EF3963B8B}" type="pres">
      <dgm:prSet presAssocID="{FE09BA17-1EEB-418A-99B2-149BFDD681E2}" presName="parentLeftMargin" presStyleLbl="node1" presStyleIdx="1" presStyleCnt="8"/>
      <dgm:spPr/>
    </dgm:pt>
    <dgm:pt modelId="{1D4032AC-EDE5-4FE9-B723-19BBEEBEF67F}" type="pres">
      <dgm:prSet presAssocID="{FE09BA17-1EEB-418A-99B2-149BFDD681E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D95F86F-6E01-465D-B5F7-75FCC3B04901}" type="pres">
      <dgm:prSet presAssocID="{FE09BA17-1EEB-418A-99B2-149BFDD681E2}" presName="negativeSpace" presStyleCnt="0"/>
      <dgm:spPr/>
    </dgm:pt>
    <dgm:pt modelId="{179BE5C5-CF00-46BF-ABC8-5F1DF7D08AEB}" type="pres">
      <dgm:prSet presAssocID="{FE09BA17-1EEB-418A-99B2-149BFDD681E2}" presName="childText" presStyleLbl="conFgAcc1" presStyleIdx="2" presStyleCnt="8">
        <dgm:presLayoutVars>
          <dgm:bulletEnabled val="1"/>
        </dgm:presLayoutVars>
      </dgm:prSet>
      <dgm:spPr/>
    </dgm:pt>
    <dgm:pt modelId="{6AF27966-A509-4980-9FB0-B8483E5CA479}" type="pres">
      <dgm:prSet presAssocID="{120FAC95-36B7-4252-9097-D7AA308B53BA}" presName="spaceBetweenRectangles" presStyleCnt="0"/>
      <dgm:spPr/>
    </dgm:pt>
    <dgm:pt modelId="{EE5C9021-ACB5-4321-8E94-2A5E346542C2}" type="pres">
      <dgm:prSet presAssocID="{DB79D97A-4838-4E53-A214-BF462E4DC262}" presName="parentLin" presStyleCnt="0"/>
      <dgm:spPr/>
    </dgm:pt>
    <dgm:pt modelId="{43773151-C604-48C9-971C-7E54E20C7475}" type="pres">
      <dgm:prSet presAssocID="{DB79D97A-4838-4E53-A214-BF462E4DC262}" presName="parentLeftMargin" presStyleLbl="node1" presStyleIdx="2" presStyleCnt="8"/>
      <dgm:spPr/>
    </dgm:pt>
    <dgm:pt modelId="{0AAA4AF3-9708-4E3C-A9A3-4F3C8E4AB5F3}" type="pres">
      <dgm:prSet presAssocID="{DB79D97A-4838-4E53-A214-BF462E4DC26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20FE008-8CFE-485B-93C6-8D2015261CA2}" type="pres">
      <dgm:prSet presAssocID="{DB79D97A-4838-4E53-A214-BF462E4DC262}" presName="negativeSpace" presStyleCnt="0"/>
      <dgm:spPr/>
    </dgm:pt>
    <dgm:pt modelId="{8C06B414-7236-4984-9BF4-E5E1B9118FBF}" type="pres">
      <dgm:prSet presAssocID="{DB79D97A-4838-4E53-A214-BF462E4DC262}" presName="childText" presStyleLbl="conFgAcc1" presStyleIdx="3" presStyleCnt="8">
        <dgm:presLayoutVars>
          <dgm:bulletEnabled val="1"/>
        </dgm:presLayoutVars>
      </dgm:prSet>
      <dgm:spPr/>
    </dgm:pt>
    <dgm:pt modelId="{869C019B-1E9A-4A7B-8379-94515C018089}" type="pres">
      <dgm:prSet presAssocID="{94092A57-090A-49D4-9EEB-903BA77FAE32}" presName="spaceBetweenRectangles" presStyleCnt="0"/>
      <dgm:spPr/>
    </dgm:pt>
    <dgm:pt modelId="{6724B78C-694C-4878-A377-68B778053297}" type="pres">
      <dgm:prSet presAssocID="{88232BA8-12AD-4278-A6AC-8ECC680C9A11}" presName="parentLin" presStyleCnt="0"/>
      <dgm:spPr/>
    </dgm:pt>
    <dgm:pt modelId="{0C8B929B-B0EC-4E78-B300-F7FB1402D632}" type="pres">
      <dgm:prSet presAssocID="{88232BA8-12AD-4278-A6AC-8ECC680C9A11}" presName="parentLeftMargin" presStyleLbl="node1" presStyleIdx="3" presStyleCnt="8"/>
      <dgm:spPr/>
    </dgm:pt>
    <dgm:pt modelId="{9C29195A-2AF1-412D-87CE-00D3C4386ED0}" type="pres">
      <dgm:prSet presAssocID="{88232BA8-12AD-4278-A6AC-8ECC680C9A1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289894D-A881-4610-B78D-0AEB6971D739}" type="pres">
      <dgm:prSet presAssocID="{88232BA8-12AD-4278-A6AC-8ECC680C9A11}" presName="negativeSpace" presStyleCnt="0"/>
      <dgm:spPr/>
    </dgm:pt>
    <dgm:pt modelId="{B24B1841-1988-4351-98C7-05BE14D24C88}" type="pres">
      <dgm:prSet presAssocID="{88232BA8-12AD-4278-A6AC-8ECC680C9A11}" presName="childText" presStyleLbl="conFgAcc1" presStyleIdx="4" presStyleCnt="8">
        <dgm:presLayoutVars>
          <dgm:bulletEnabled val="1"/>
        </dgm:presLayoutVars>
      </dgm:prSet>
      <dgm:spPr/>
    </dgm:pt>
    <dgm:pt modelId="{ADAF7069-A7F0-4221-B5F5-A738C0CF487C}" type="pres">
      <dgm:prSet presAssocID="{1D69ACBD-9057-467B-BE96-E08984202A2F}" presName="spaceBetweenRectangles" presStyleCnt="0"/>
      <dgm:spPr/>
    </dgm:pt>
    <dgm:pt modelId="{F674D20C-EEFF-46EC-8D1F-CC0B91DB2D35}" type="pres">
      <dgm:prSet presAssocID="{FA6A3BE1-4F1C-4082-89ED-33F1E60F7ABC}" presName="parentLin" presStyleCnt="0"/>
      <dgm:spPr/>
    </dgm:pt>
    <dgm:pt modelId="{FCB2F2B7-5FA9-409B-9B2E-17A627D543DA}" type="pres">
      <dgm:prSet presAssocID="{FA6A3BE1-4F1C-4082-89ED-33F1E60F7ABC}" presName="parentLeftMargin" presStyleLbl="node1" presStyleIdx="4" presStyleCnt="8"/>
      <dgm:spPr/>
    </dgm:pt>
    <dgm:pt modelId="{AA459A2C-3EA4-4C97-BB85-6055D4AAC638}" type="pres">
      <dgm:prSet presAssocID="{FA6A3BE1-4F1C-4082-89ED-33F1E60F7AB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AA80A62-9629-4C38-A8B8-EC28B530F8CC}" type="pres">
      <dgm:prSet presAssocID="{FA6A3BE1-4F1C-4082-89ED-33F1E60F7ABC}" presName="negativeSpace" presStyleCnt="0"/>
      <dgm:spPr/>
    </dgm:pt>
    <dgm:pt modelId="{C01C6FD2-7ED5-4F4B-B579-615EC618DB8F}" type="pres">
      <dgm:prSet presAssocID="{FA6A3BE1-4F1C-4082-89ED-33F1E60F7ABC}" presName="childText" presStyleLbl="conFgAcc1" presStyleIdx="5" presStyleCnt="8">
        <dgm:presLayoutVars>
          <dgm:bulletEnabled val="1"/>
        </dgm:presLayoutVars>
      </dgm:prSet>
      <dgm:spPr/>
    </dgm:pt>
    <dgm:pt modelId="{8B243527-F1DE-4FF5-9DD5-41EA9DD38E7E}" type="pres">
      <dgm:prSet presAssocID="{991D0D5E-48BE-4BE4-92E2-31AE1BBD84D6}" presName="spaceBetweenRectangles" presStyleCnt="0"/>
      <dgm:spPr/>
    </dgm:pt>
    <dgm:pt modelId="{8D855512-1555-46C6-A64B-E38F8EBDE32D}" type="pres">
      <dgm:prSet presAssocID="{E86E35CC-FA9E-449C-B4E3-0BAAA3BA6DD5}" presName="parentLin" presStyleCnt="0"/>
      <dgm:spPr/>
    </dgm:pt>
    <dgm:pt modelId="{58D4E250-C103-4EB8-ABAB-E27289BD6B45}" type="pres">
      <dgm:prSet presAssocID="{E86E35CC-FA9E-449C-B4E3-0BAAA3BA6DD5}" presName="parentLeftMargin" presStyleLbl="node1" presStyleIdx="5" presStyleCnt="8"/>
      <dgm:spPr/>
    </dgm:pt>
    <dgm:pt modelId="{FEE24CFA-9742-4287-98EC-A118470F8EE5}" type="pres">
      <dgm:prSet presAssocID="{E86E35CC-FA9E-449C-B4E3-0BAAA3BA6DD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2C0CC1C-8737-4CF9-B247-F4A995F29705}" type="pres">
      <dgm:prSet presAssocID="{E86E35CC-FA9E-449C-B4E3-0BAAA3BA6DD5}" presName="negativeSpace" presStyleCnt="0"/>
      <dgm:spPr/>
    </dgm:pt>
    <dgm:pt modelId="{19CD4418-A798-4A60-B1B5-91DE2D08A4A6}" type="pres">
      <dgm:prSet presAssocID="{E86E35CC-FA9E-449C-B4E3-0BAAA3BA6DD5}" presName="childText" presStyleLbl="conFgAcc1" presStyleIdx="6" presStyleCnt="8">
        <dgm:presLayoutVars>
          <dgm:bulletEnabled val="1"/>
        </dgm:presLayoutVars>
      </dgm:prSet>
      <dgm:spPr/>
    </dgm:pt>
    <dgm:pt modelId="{FC5851A9-1786-4F8B-ABDC-155D6DFA8ADD}" type="pres">
      <dgm:prSet presAssocID="{BA05AA62-C1F7-4829-BD55-6423A467FFFE}" presName="spaceBetweenRectangles" presStyleCnt="0"/>
      <dgm:spPr/>
    </dgm:pt>
    <dgm:pt modelId="{0BC83BF2-5ED0-44B1-A5DB-F09D3F1EFCF5}" type="pres">
      <dgm:prSet presAssocID="{B8E53E41-77BB-402E-8B4A-F62BC25AB565}" presName="parentLin" presStyleCnt="0"/>
      <dgm:spPr/>
    </dgm:pt>
    <dgm:pt modelId="{1C535853-8754-4EBB-A296-C2F9E5A382DA}" type="pres">
      <dgm:prSet presAssocID="{B8E53E41-77BB-402E-8B4A-F62BC25AB565}" presName="parentLeftMargin" presStyleLbl="node1" presStyleIdx="6" presStyleCnt="8"/>
      <dgm:spPr/>
    </dgm:pt>
    <dgm:pt modelId="{EC96295F-30B5-483F-845B-0EA31E1DAB39}" type="pres">
      <dgm:prSet presAssocID="{B8E53E41-77BB-402E-8B4A-F62BC25AB565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634C3010-6F63-484D-8A61-91741956DEAA}" type="pres">
      <dgm:prSet presAssocID="{B8E53E41-77BB-402E-8B4A-F62BC25AB565}" presName="negativeSpace" presStyleCnt="0"/>
      <dgm:spPr/>
    </dgm:pt>
    <dgm:pt modelId="{CCA7C626-A34D-4AB6-8895-EC2FB4BEE14B}" type="pres">
      <dgm:prSet presAssocID="{B8E53E41-77BB-402E-8B4A-F62BC25AB565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7F451A06-B7B9-4BD5-85D0-90FB387DEC94}" type="presOf" srcId="{E86E35CC-FA9E-449C-B4E3-0BAAA3BA6DD5}" destId="{FEE24CFA-9742-4287-98EC-A118470F8EE5}" srcOrd="1" destOrd="0" presId="urn:microsoft.com/office/officeart/2005/8/layout/list1"/>
    <dgm:cxn modelId="{CEA8090A-1B14-4D1D-B505-0FEE25628030}" srcId="{E85E7611-FAC4-40D7-A35D-0B3EE4828181}" destId="{DB79D97A-4838-4E53-A214-BF462E4DC262}" srcOrd="3" destOrd="0" parTransId="{3A2C7190-17C0-467F-B5EE-5B5019E64F2E}" sibTransId="{94092A57-090A-49D4-9EEB-903BA77FAE32}"/>
    <dgm:cxn modelId="{716FA323-34EA-48AC-8043-4EA8B2739945}" srcId="{E85E7611-FAC4-40D7-A35D-0B3EE4828181}" destId="{88232BA8-12AD-4278-A6AC-8ECC680C9A11}" srcOrd="4" destOrd="0" parTransId="{0495E7F0-A5A5-46D8-80A4-7FDFC8A6AE0D}" sibTransId="{1D69ACBD-9057-467B-BE96-E08984202A2F}"/>
    <dgm:cxn modelId="{7D63EB24-A972-41A2-BF92-AD7586A39546}" type="presOf" srcId="{010F21A2-EEDB-4B7F-B2EC-E30A54B8C95B}" destId="{466B11A3-588D-4CFC-B0ED-14BD8471C8A6}" srcOrd="1" destOrd="0" presId="urn:microsoft.com/office/officeart/2005/8/layout/list1"/>
    <dgm:cxn modelId="{93A6C328-B66E-46D4-8821-84F3272C2B2E}" srcId="{E85E7611-FAC4-40D7-A35D-0B3EE4828181}" destId="{B8E53E41-77BB-402E-8B4A-F62BC25AB565}" srcOrd="7" destOrd="0" parTransId="{5878D904-B3FE-41CC-9DE7-997872F4BEB0}" sibTransId="{D850D49C-C411-4097-BA0A-29696116A7EA}"/>
    <dgm:cxn modelId="{1703982B-3DD6-4832-9D63-EAC28C01183E}" srcId="{E85E7611-FAC4-40D7-A35D-0B3EE4828181}" destId="{FE09BA17-1EEB-418A-99B2-149BFDD681E2}" srcOrd="2" destOrd="0" parTransId="{1E9F9890-6075-4A81-BD4B-025A1DE3BE66}" sibTransId="{120FAC95-36B7-4252-9097-D7AA308B53BA}"/>
    <dgm:cxn modelId="{8AA75E2D-F9FD-4ED6-8404-7A7E1F37DE03}" type="presOf" srcId="{FE09BA17-1EEB-418A-99B2-149BFDD681E2}" destId="{1BE33262-88AE-4B9D-93A9-E45EF3963B8B}" srcOrd="0" destOrd="0" presId="urn:microsoft.com/office/officeart/2005/8/layout/list1"/>
    <dgm:cxn modelId="{BE24DF36-E62C-4148-A45B-D3907280D3F2}" type="presOf" srcId="{E86E35CC-FA9E-449C-B4E3-0BAAA3BA6DD5}" destId="{58D4E250-C103-4EB8-ABAB-E27289BD6B45}" srcOrd="0" destOrd="0" presId="urn:microsoft.com/office/officeart/2005/8/layout/list1"/>
    <dgm:cxn modelId="{3283BA44-3C0A-4509-AAD6-0B480EA175AB}" srcId="{E85E7611-FAC4-40D7-A35D-0B3EE4828181}" destId="{FA6A3BE1-4F1C-4082-89ED-33F1E60F7ABC}" srcOrd="5" destOrd="0" parTransId="{A42DE565-7F78-4441-8F73-C2B08EB20385}" sibTransId="{991D0D5E-48BE-4BE4-92E2-31AE1BBD84D6}"/>
    <dgm:cxn modelId="{A4C49145-277A-4042-8AE1-D1E2F89C27A1}" type="presOf" srcId="{010F21A2-EEDB-4B7F-B2EC-E30A54B8C95B}" destId="{8553717F-6809-42BA-AC00-23F8F5AB5E70}" srcOrd="0" destOrd="0" presId="urn:microsoft.com/office/officeart/2005/8/layout/list1"/>
    <dgm:cxn modelId="{9161F245-57B7-4671-A72D-D1A3A308E2D3}" type="presOf" srcId="{B8E53E41-77BB-402E-8B4A-F62BC25AB565}" destId="{1C535853-8754-4EBB-A296-C2F9E5A382DA}" srcOrd="0" destOrd="0" presId="urn:microsoft.com/office/officeart/2005/8/layout/list1"/>
    <dgm:cxn modelId="{028EB269-26BF-4DEB-9664-5F0151872C39}" type="presOf" srcId="{88232BA8-12AD-4278-A6AC-8ECC680C9A11}" destId="{9C29195A-2AF1-412D-87CE-00D3C4386ED0}" srcOrd="1" destOrd="0" presId="urn:microsoft.com/office/officeart/2005/8/layout/list1"/>
    <dgm:cxn modelId="{253E3F81-EDF1-4834-AC2B-0627572F2C27}" srcId="{E85E7611-FAC4-40D7-A35D-0B3EE4828181}" destId="{010F21A2-EEDB-4B7F-B2EC-E30A54B8C95B}" srcOrd="0" destOrd="0" parTransId="{35FDEE8B-5960-4872-953C-691FC5D522D7}" sibTransId="{27D0A5CF-731B-4828-B390-E538CD6E50BB}"/>
    <dgm:cxn modelId="{3DCD038E-C8C8-4A66-B01A-B6BAE15AC872}" srcId="{E85E7611-FAC4-40D7-A35D-0B3EE4828181}" destId="{E86E35CC-FA9E-449C-B4E3-0BAAA3BA6DD5}" srcOrd="6" destOrd="0" parTransId="{3A1E609E-9876-4863-8F59-2A6FB24B6E6E}" sibTransId="{BA05AA62-C1F7-4829-BD55-6423A467FFFE}"/>
    <dgm:cxn modelId="{7CA9EA8F-0E6B-473B-9A95-EBDB8AFF5A93}" type="presOf" srcId="{B8E53E41-77BB-402E-8B4A-F62BC25AB565}" destId="{EC96295F-30B5-483F-845B-0EA31E1DAB39}" srcOrd="1" destOrd="0" presId="urn:microsoft.com/office/officeart/2005/8/layout/list1"/>
    <dgm:cxn modelId="{E0237B91-89EE-4B0E-AD24-8A0458767CD0}" srcId="{E85E7611-FAC4-40D7-A35D-0B3EE4828181}" destId="{3E1F3CA2-18D2-4255-AE70-A54A8A6D9FD8}" srcOrd="1" destOrd="0" parTransId="{EB13F942-B684-4441-BAC2-DF0613574DA3}" sibTransId="{870ECE9F-3D7C-4631-AF3F-60760DAF1974}"/>
    <dgm:cxn modelId="{586340A8-376E-4D83-992A-794C181C64DE}" type="presOf" srcId="{FA6A3BE1-4F1C-4082-89ED-33F1E60F7ABC}" destId="{FCB2F2B7-5FA9-409B-9B2E-17A627D543DA}" srcOrd="0" destOrd="0" presId="urn:microsoft.com/office/officeart/2005/8/layout/list1"/>
    <dgm:cxn modelId="{D26152CA-F710-4429-860F-04633E9A40F4}" type="presOf" srcId="{3E1F3CA2-18D2-4255-AE70-A54A8A6D9FD8}" destId="{D360004B-80B1-4EC6-A223-2D0217295721}" srcOrd="1" destOrd="0" presId="urn:microsoft.com/office/officeart/2005/8/layout/list1"/>
    <dgm:cxn modelId="{E0EF6FD0-AD9B-44AE-975D-BF73FAB152EF}" type="presOf" srcId="{E85E7611-FAC4-40D7-A35D-0B3EE4828181}" destId="{C5F66CB2-DC5C-44F6-87A6-70B00899F8E6}" srcOrd="0" destOrd="0" presId="urn:microsoft.com/office/officeart/2005/8/layout/list1"/>
    <dgm:cxn modelId="{B35FEFD6-EC82-4051-8C98-61E0202056D7}" type="presOf" srcId="{FA6A3BE1-4F1C-4082-89ED-33F1E60F7ABC}" destId="{AA459A2C-3EA4-4C97-BB85-6055D4AAC638}" srcOrd="1" destOrd="0" presId="urn:microsoft.com/office/officeart/2005/8/layout/list1"/>
    <dgm:cxn modelId="{193A41E0-DC19-4E49-98B1-C1372377A09D}" type="presOf" srcId="{DB79D97A-4838-4E53-A214-BF462E4DC262}" destId="{43773151-C604-48C9-971C-7E54E20C7475}" srcOrd="0" destOrd="0" presId="urn:microsoft.com/office/officeart/2005/8/layout/list1"/>
    <dgm:cxn modelId="{FCBBAEE7-16A4-4F23-9ED8-5253E1F80CD5}" type="presOf" srcId="{DB79D97A-4838-4E53-A214-BF462E4DC262}" destId="{0AAA4AF3-9708-4E3C-A9A3-4F3C8E4AB5F3}" srcOrd="1" destOrd="0" presId="urn:microsoft.com/office/officeart/2005/8/layout/list1"/>
    <dgm:cxn modelId="{4FEB9AE8-6A08-4419-B07F-89BBFC0DADCF}" type="presOf" srcId="{88232BA8-12AD-4278-A6AC-8ECC680C9A11}" destId="{0C8B929B-B0EC-4E78-B300-F7FB1402D632}" srcOrd="0" destOrd="0" presId="urn:microsoft.com/office/officeart/2005/8/layout/list1"/>
    <dgm:cxn modelId="{55852EED-AEA0-44B6-A8F9-8ACE4A054657}" type="presOf" srcId="{3E1F3CA2-18D2-4255-AE70-A54A8A6D9FD8}" destId="{49550972-FC90-4481-A092-8C5CF639EB9C}" srcOrd="0" destOrd="0" presId="urn:microsoft.com/office/officeart/2005/8/layout/list1"/>
    <dgm:cxn modelId="{C6C4E3FD-5551-489F-9B0C-0A2683C4D9CB}" type="presOf" srcId="{FE09BA17-1EEB-418A-99B2-149BFDD681E2}" destId="{1D4032AC-EDE5-4FE9-B723-19BBEEBEF67F}" srcOrd="1" destOrd="0" presId="urn:microsoft.com/office/officeart/2005/8/layout/list1"/>
    <dgm:cxn modelId="{EDBFF724-ADE5-4E7B-9635-9024D6399DCE}" type="presParOf" srcId="{C5F66CB2-DC5C-44F6-87A6-70B00899F8E6}" destId="{FF7966C4-68AC-489B-A06F-CB8D1A276884}" srcOrd="0" destOrd="0" presId="urn:microsoft.com/office/officeart/2005/8/layout/list1"/>
    <dgm:cxn modelId="{CCF24104-B11A-413F-AD0B-8EF077EE596E}" type="presParOf" srcId="{FF7966C4-68AC-489B-A06F-CB8D1A276884}" destId="{8553717F-6809-42BA-AC00-23F8F5AB5E70}" srcOrd="0" destOrd="0" presId="urn:microsoft.com/office/officeart/2005/8/layout/list1"/>
    <dgm:cxn modelId="{EFA9A010-93FE-4B97-B8B9-6AA8F99BA3B1}" type="presParOf" srcId="{FF7966C4-68AC-489B-A06F-CB8D1A276884}" destId="{466B11A3-588D-4CFC-B0ED-14BD8471C8A6}" srcOrd="1" destOrd="0" presId="urn:microsoft.com/office/officeart/2005/8/layout/list1"/>
    <dgm:cxn modelId="{28E95652-2EA0-4129-B369-029D6FD43FC5}" type="presParOf" srcId="{C5F66CB2-DC5C-44F6-87A6-70B00899F8E6}" destId="{9B39C0ED-80D4-4FFC-84E2-DCE0645CD9A2}" srcOrd="1" destOrd="0" presId="urn:microsoft.com/office/officeart/2005/8/layout/list1"/>
    <dgm:cxn modelId="{B89AE7BD-883F-4B1A-BE93-79D417D49BDA}" type="presParOf" srcId="{C5F66CB2-DC5C-44F6-87A6-70B00899F8E6}" destId="{195C1A76-1C61-4A1D-B611-0BED69649B53}" srcOrd="2" destOrd="0" presId="urn:microsoft.com/office/officeart/2005/8/layout/list1"/>
    <dgm:cxn modelId="{A810D342-C9F1-4C61-9D00-CED2F236FEED}" type="presParOf" srcId="{C5F66CB2-DC5C-44F6-87A6-70B00899F8E6}" destId="{8268E61B-20D2-4CFB-9BD3-0A4AEFE1980A}" srcOrd="3" destOrd="0" presId="urn:microsoft.com/office/officeart/2005/8/layout/list1"/>
    <dgm:cxn modelId="{B9EAF911-E292-4374-B576-931BDC8F24F0}" type="presParOf" srcId="{C5F66CB2-DC5C-44F6-87A6-70B00899F8E6}" destId="{9C328D59-6804-4134-B540-23DF39432A83}" srcOrd="4" destOrd="0" presId="urn:microsoft.com/office/officeart/2005/8/layout/list1"/>
    <dgm:cxn modelId="{175E83DE-51FB-4EC9-96A5-3B2642B07B80}" type="presParOf" srcId="{9C328D59-6804-4134-B540-23DF39432A83}" destId="{49550972-FC90-4481-A092-8C5CF639EB9C}" srcOrd="0" destOrd="0" presId="urn:microsoft.com/office/officeart/2005/8/layout/list1"/>
    <dgm:cxn modelId="{4DC93ECE-97BE-4018-976A-0F1BD83C0CDB}" type="presParOf" srcId="{9C328D59-6804-4134-B540-23DF39432A83}" destId="{D360004B-80B1-4EC6-A223-2D0217295721}" srcOrd="1" destOrd="0" presId="urn:microsoft.com/office/officeart/2005/8/layout/list1"/>
    <dgm:cxn modelId="{9252249D-EC53-4E40-B29F-00CDF1511932}" type="presParOf" srcId="{C5F66CB2-DC5C-44F6-87A6-70B00899F8E6}" destId="{BAEABCAF-5B6B-4CEE-81C0-12DB012C9A72}" srcOrd="5" destOrd="0" presId="urn:microsoft.com/office/officeart/2005/8/layout/list1"/>
    <dgm:cxn modelId="{F460CE18-5CFB-4D1F-9674-9725A6C5FFF9}" type="presParOf" srcId="{C5F66CB2-DC5C-44F6-87A6-70B00899F8E6}" destId="{577B960D-81E2-45A6-9CC0-67417004A0D8}" srcOrd="6" destOrd="0" presId="urn:microsoft.com/office/officeart/2005/8/layout/list1"/>
    <dgm:cxn modelId="{38DB8E9E-8CC9-47DE-A8E4-FC29BB4BE374}" type="presParOf" srcId="{C5F66CB2-DC5C-44F6-87A6-70B00899F8E6}" destId="{E51EA666-4E9E-48DD-A012-2B6847184332}" srcOrd="7" destOrd="0" presId="urn:microsoft.com/office/officeart/2005/8/layout/list1"/>
    <dgm:cxn modelId="{A0407CDE-8E3E-4009-A101-18CF657AD296}" type="presParOf" srcId="{C5F66CB2-DC5C-44F6-87A6-70B00899F8E6}" destId="{EEB993FC-AE65-4807-9C2D-E8233BA53719}" srcOrd="8" destOrd="0" presId="urn:microsoft.com/office/officeart/2005/8/layout/list1"/>
    <dgm:cxn modelId="{1E5E4F7A-949B-4FF6-935A-713E22C52FA3}" type="presParOf" srcId="{EEB993FC-AE65-4807-9C2D-E8233BA53719}" destId="{1BE33262-88AE-4B9D-93A9-E45EF3963B8B}" srcOrd="0" destOrd="0" presId="urn:microsoft.com/office/officeart/2005/8/layout/list1"/>
    <dgm:cxn modelId="{1827C025-22AA-4834-BAB0-66580CF732DB}" type="presParOf" srcId="{EEB993FC-AE65-4807-9C2D-E8233BA53719}" destId="{1D4032AC-EDE5-4FE9-B723-19BBEEBEF67F}" srcOrd="1" destOrd="0" presId="urn:microsoft.com/office/officeart/2005/8/layout/list1"/>
    <dgm:cxn modelId="{352F6987-B59D-4E3C-B226-8708E4C2CC74}" type="presParOf" srcId="{C5F66CB2-DC5C-44F6-87A6-70B00899F8E6}" destId="{BD95F86F-6E01-465D-B5F7-75FCC3B04901}" srcOrd="9" destOrd="0" presId="urn:microsoft.com/office/officeart/2005/8/layout/list1"/>
    <dgm:cxn modelId="{52F5D0A6-B601-406B-A58F-C26C8F29EB16}" type="presParOf" srcId="{C5F66CB2-DC5C-44F6-87A6-70B00899F8E6}" destId="{179BE5C5-CF00-46BF-ABC8-5F1DF7D08AEB}" srcOrd="10" destOrd="0" presId="urn:microsoft.com/office/officeart/2005/8/layout/list1"/>
    <dgm:cxn modelId="{0F560AC7-66BD-471D-8430-9E9626B82F8D}" type="presParOf" srcId="{C5F66CB2-DC5C-44F6-87A6-70B00899F8E6}" destId="{6AF27966-A509-4980-9FB0-B8483E5CA479}" srcOrd="11" destOrd="0" presId="urn:microsoft.com/office/officeart/2005/8/layout/list1"/>
    <dgm:cxn modelId="{1D57ADB1-2DD8-4320-A288-40A3EAE25A71}" type="presParOf" srcId="{C5F66CB2-DC5C-44F6-87A6-70B00899F8E6}" destId="{EE5C9021-ACB5-4321-8E94-2A5E346542C2}" srcOrd="12" destOrd="0" presId="urn:microsoft.com/office/officeart/2005/8/layout/list1"/>
    <dgm:cxn modelId="{3995F387-34DC-4C39-93E1-D5A933314190}" type="presParOf" srcId="{EE5C9021-ACB5-4321-8E94-2A5E346542C2}" destId="{43773151-C604-48C9-971C-7E54E20C7475}" srcOrd="0" destOrd="0" presId="urn:microsoft.com/office/officeart/2005/8/layout/list1"/>
    <dgm:cxn modelId="{DE56C9DD-57E7-441D-9147-970E52C6CC2E}" type="presParOf" srcId="{EE5C9021-ACB5-4321-8E94-2A5E346542C2}" destId="{0AAA4AF3-9708-4E3C-A9A3-4F3C8E4AB5F3}" srcOrd="1" destOrd="0" presId="urn:microsoft.com/office/officeart/2005/8/layout/list1"/>
    <dgm:cxn modelId="{82558E6F-62D2-45BE-B663-CC512979554A}" type="presParOf" srcId="{C5F66CB2-DC5C-44F6-87A6-70B00899F8E6}" destId="{920FE008-8CFE-485B-93C6-8D2015261CA2}" srcOrd="13" destOrd="0" presId="urn:microsoft.com/office/officeart/2005/8/layout/list1"/>
    <dgm:cxn modelId="{5D4302BE-FFA4-41A9-9BC2-6BAF16B67ECF}" type="presParOf" srcId="{C5F66CB2-DC5C-44F6-87A6-70B00899F8E6}" destId="{8C06B414-7236-4984-9BF4-E5E1B9118FBF}" srcOrd="14" destOrd="0" presId="urn:microsoft.com/office/officeart/2005/8/layout/list1"/>
    <dgm:cxn modelId="{7252F28A-603A-4960-AA44-EE736E92094D}" type="presParOf" srcId="{C5F66CB2-DC5C-44F6-87A6-70B00899F8E6}" destId="{869C019B-1E9A-4A7B-8379-94515C018089}" srcOrd="15" destOrd="0" presId="urn:microsoft.com/office/officeart/2005/8/layout/list1"/>
    <dgm:cxn modelId="{61510384-6D00-4578-A7AE-5919E126685E}" type="presParOf" srcId="{C5F66CB2-DC5C-44F6-87A6-70B00899F8E6}" destId="{6724B78C-694C-4878-A377-68B778053297}" srcOrd="16" destOrd="0" presId="urn:microsoft.com/office/officeart/2005/8/layout/list1"/>
    <dgm:cxn modelId="{0543876F-4786-415F-98F6-1936A670D9A7}" type="presParOf" srcId="{6724B78C-694C-4878-A377-68B778053297}" destId="{0C8B929B-B0EC-4E78-B300-F7FB1402D632}" srcOrd="0" destOrd="0" presId="urn:microsoft.com/office/officeart/2005/8/layout/list1"/>
    <dgm:cxn modelId="{537BC75F-35EF-4497-B1CD-ECA266D596EB}" type="presParOf" srcId="{6724B78C-694C-4878-A377-68B778053297}" destId="{9C29195A-2AF1-412D-87CE-00D3C4386ED0}" srcOrd="1" destOrd="0" presId="urn:microsoft.com/office/officeart/2005/8/layout/list1"/>
    <dgm:cxn modelId="{1FFAEBCF-62D2-49E4-BE47-595BF3BB9157}" type="presParOf" srcId="{C5F66CB2-DC5C-44F6-87A6-70B00899F8E6}" destId="{2289894D-A881-4610-B78D-0AEB6971D739}" srcOrd="17" destOrd="0" presId="urn:microsoft.com/office/officeart/2005/8/layout/list1"/>
    <dgm:cxn modelId="{251ABF5A-0122-436B-A09E-A4F855180403}" type="presParOf" srcId="{C5F66CB2-DC5C-44F6-87A6-70B00899F8E6}" destId="{B24B1841-1988-4351-98C7-05BE14D24C88}" srcOrd="18" destOrd="0" presId="urn:microsoft.com/office/officeart/2005/8/layout/list1"/>
    <dgm:cxn modelId="{AF512E60-3158-40FD-8CB2-F21119FD0A85}" type="presParOf" srcId="{C5F66CB2-DC5C-44F6-87A6-70B00899F8E6}" destId="{ADAF7069-A7F0-4221-B5F5-A738C0CF487C}" srcOrd="19" destOrd="0" presId="urn:microsoft.com/office/officeart/2005/8/layout/list1"/>
    <dgm:cxn modelId="{3D33C992-5645-46DC-BB18-9783EA296AAC}" type="presParOf" srcId="{C5F66CB2-DC5C-44F6-87A6-70B00899F8E6}" destId="{F674D20C-EEFF-46EC-8D1F-CC0B91DB2D35}" srcOrd="20" destOrd="0" presId="urn:microsoft.com/office/officeart/2005/8/layout/list1"/>
    <dgm:cxn modelId="{B5BB9B15-B55E-41D1-88AE-6566A61BE5B5}" type="presParOf" srcId="{F674D20C-EEFF-46EC-8D1F-CC0B91DB2D35}" destId="{FCB2F2B7-5FA9-409B-9B2E-17A627D543DA}" srcOrd="0" destOrd="0" presId="urn:microsoft.com/office/officeart/2005/8/layout/list1"/>
    <dgm:cxn modelId="{3FB8155F-EB71-4FBC-B06A-4AB532F7C242}" type="presParOf" srcId="{F674D20C-EEFF-46EC-8D1F-CC0B91DB2D35}" destId="{AA459A2C-3EA4-4C97-BB85-6055D4AAC638}" srcOrd="1" destOrd="0" presId="urn:microsoft.com/office/officeart/2005/8/layout/list1"/>
    <dgm:cxn modelId="{C54EC575-E39C-44E7-8B2E-B05457337084}" type="presParOf" srcId="{C5F66CB2-DC5C-44F6-87A6-70B00899F8E6}" destId="{FAA80A62-9629-4C38-A8B8-EC28B530F8CC}" srcOrd="21" destOrd="0" presId="urn:microsoft.com/office/officeart/2005/8/layout/list1"/>
    <dgm:cxn modelId="{34C32D99-4B2D-4705-B6B7-1ED62E38293B}" type="presParOf" srcId="{C5F66CB2-DC5C-44F6-87A6-70B00899F8E6}" destId="{C01C6FD2-7ED5-4F4B-B579-615EC618DB8F}" srcOrd="22" destOrd="0" presId="urn:microsoft.com/office/officeart/2005/8/layout/list1"/>
    <dgm:cxn modelId="{22AA3515-B328-43F8-A9B1-1C4E7E9C70A3}" type="presParOf" srcId="{C5F66CB2-DC5C-44F6-87A6-70B00899F8E6}" destId="{8B243527-F1DE-4FF5-9DD5-41EA9DD38E7E}" srcOrd="23" destOrd="0" presId="urn:microsoft.com/office/officeart/2005/8/layout/list1"/>
    <dgm:cxn modelId="{6B000138-43FA-4C73-A26D-5789DA1D5313}" type="presParOf" srcId="{C5F66CB2-DC5C-44F6-87A6-70B00899F8E6}" destId="{8D855512-1555-46C6-A64B-E38F8EBDE32D}" srcOrd="24" destOrd="0" presId="urn:microsoft.com/office/officeart/2005/8/layout/list1"/>
    <dgm:cxn modelId="{579DC78B-6BB5-45E8-91DA-EF640638C4E0}" type="presParOf" srcId="{8D855512-1555-46C6-A64B-E38F8EBDE32D}" destId="{58D4E250-C103-4EB8-ABAB-E27289BD6B45}" srcOrd="0" destOrd="0" presId="urn:microsoft.com/office/officeart/2005/8/layout/list1"/>
    <dgm:cxn modelId="{D39B13E5-8333-4B40-A709-67423BA2191D}" type="presParOf" srcId="{8D855512-1555-46C6-A64B-E38F8EBDE32D}" destId="{FEE24CFA-9742-4287-98EC-A118470F8EE5}" srcOrd="1" destOrd="0" presId="urn:microsoft.com/office/officeart/2005/8/layout/list1"/>
    <dgm:cxn modelId="{D39F1384-41E4-4C4E-929B-4D8ED15E7972}" type="presParOf" srcId="{C5F66CB2-DC5C-44F6-87A6-70B00899F8E6}" destId="{62C0CC1C-8737-4CF9-B247-F4A995F29705}" srcOrd="25" destOrd="0" presId="urn:microsoft.com/office/officeart/2005/8/layout/list1"/>
    <dgm:cxn modelId="{4F386F6C-0968-4198-AE21-CDDA23561E39}" type="presParOf" srcId="{C5F66CB2-DC5C-44F6-87A6-70B00899F8E6}" destId="{19CD4418-A798-4A60-B1B5-91DE2D08A4A6}" srcOrd="26" destOrd="0" presId="urn:microsoft.com/office/officeart/2005/8/layout/list1"/>
    <dgm:cxn modelId="{3DE3D9F3-6A56-4E85-9ACA-E69BB0418B3A}" type="presParOf" srcId="{C5F66CB2-DC5C-44F6-87A6-70B00899F8E6}" destId="{FC5851A9-1786-4F8B-ABDC-155D6DFA8ADD}" srcOrd="27" destOrd="0" presId="urn:microsoft.com/office/officeart/2005/8/layout/list1"/>
    <dgm:cxn modelId="{55B686F0-9B3E-4E4F-8CB0-611F668106E2}" type="presParOf" srcId="{C5F66CB2-DC5C-44F6-87A6-70B00899F8E6}" destId="{0BC83BF2-5ED0-44B1-A5DB-F09D3F1EFCF5}" srcOrd="28" destOrd="0" presId="urn:microsoft.com/office/officeart/2005/8/layout/list1"/>
    <dgm:cxn modelId="{A106995A-BF95-4F7D-8812-965351EFF73E}" type="presParOf" srcId="{0BC83BF2-5ED0-44B1-A5DB-F09D3F1EFCF5}" destId="{1C535853-8754-4EBB-A296-C2F9E5A382DA}" srcOrd="0" destOrd="0" presId="urn:microsoft.com/office/officeart/2005/8/layout/list1"/>
    <dgm:cxn modelId="{577DB5F1-FED3-413A-B394-00C344AC9063}" type="presParOf" srcId="{0BC83BF2-5ED0-44B1-A5DB-F09D3F1EFCF5}" destId="{EC96295F-30B5-483F-845B-0EA31E1DAB39}" srcOrd="1" destOrd="0" presId="urn:microsoft.com/office/officeart/2005/8/layout/list1"/>
    <dgm:cxn modelId="{79C37448-2395-4979-996F-B35FF05D19F8}" type="presParOf" srcId="{C5F66CB2-DC5C-44F6-87A6-70B00899F8E6}" destId="{634C3010-6F63-484D-8A61-91741956DEAA}" srcOrd="29" destOrd="0" presId="urn:microsoft.com/office/officeart/2005/8/layout/list1"/>
    <dgm:cxn modelId="{3A14697C-9C87-4026-82A0-B6AD69AA31B5}" type="presParOf" srcId="{C5F66CB2-DC5C-44F6-87A6-70B00899F8E6}" destId="{CCA7C626-A34D-4AB6-8895-EC2FB4BEE14B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ABCACA-A581-43A3-9969-D03FA42B99EB}" type="doc">
      <dgm:prSet loTypeId="urn:microsoft.com/office/officeart/2008/layout/RadialCluster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E808DD7-76FA-412D-81D6-DB9E2647B982}">
      <dgm:prSet phldrT="[Text]"/>
      <dgm:spPr/>
      <dgm:t>
        <a:bodyPr/>
        <a:lstStyle/>
        <a:p>
          <a:r>
            <a:rPr lang="en-US" dirty="0"/>
            <a:t>clean</a:t>
          </a:r>
        </a:p>
      </dgm:t>
    </dgm:pt>
    <dgm:pt modelId="{6D085DD6-8DB4-4DF9-A58C-E65C62B8BD3D}" type="parTrans" cxnId="{8CFBBD6A-C6BF-4E02-AE80-C5FF3237D9E7}">
      <dgm:prSet/>
      <dgm:spPr/>
      <dgm:t>
        <a:bodyPr/>
        <a:lstStyle/>
        <a:p>
          <a:endParaRPr lang="en-US"/>
        </a:p>
      </dgm:t>
    </dgm:pt>
    <dgm:pt modelId="{26CC7096-0DA4-4C6C-AC87-3075C0A69A72}" type="sibTrans" cxnId="{8CFBBD6A-C6BF-4E02-AE80-C5FF3237D9E7}">
      <dgm:prSet/>
      <dgm:spPr/>
      <dgm:t>
        <a:bodyPr/>
        <a:lstStyle/>
        <a:p>
          <a:endParaRPr lang="en-US"/>
        </a:p>
      </dgm:t>
    </dgm:pt>
    <dgm:pt modelId="{61C145F0-5812-4DCC-953F-FB50BFCD37E1}">
      <dgm:prSet phldrT="[Text]" custT="1"/>
      <dgm:spPr/>
      <dgm:t>
        <a:bodyPr/>
        <a:lstStyle/>
        <a:p>
          <a:r>
            <a:rPr lang="en-US" sz="1400" dirty="0"/>
            <a:t>trust</a:t>
          </a:r>
        </a:p>
      </dgm:t>
    </dgm:pt>
    <dgm:pt modelId="{03AE3FC1-5479-4943-BF5F-F520E4F66D6C}" type="parTrans" cxnId="{79F6C0D1-E18B-463F-B4E3-E3543E8F5B54}">
      <dgm:prSet/>
      <dgm:spPr/>
      <dgm:t>
        <a:bodyPr/>
        <a:lstStyle/>
        <a:p>
          <a:endParaRPr lang="en-US"/>
        </a:p>
      </dgm:t>
    </dgm:pt>
    <dgm:pt modelId="{EB52125F-F002-4F0E-B0F3-8CBA625A4357}" type="sibTrans" cxnId="{79F6C0D1-E18B-463F-B4E3-E3543E8F5B54}">
      <dgm:prSet/>
      <dgm:spPr/>
      <dgm:t>
        <a:bodyPr/>
        <a:lstStyle/>
        <a:p>
          <a:endParaRPr lang="en-US"/>
        </a:p>
      </dgm:t>
    </dgm:pt>
    <dgm:pt modelId="{C2612BF7-2397-421C-AF8C-34ECF5D41FE4}">
      <dgm:prSet phldrT="[Text]" custT="1"/>
      <dgm:spPr/>
      <dgm:t>
        <a:bodyPr/>
        <a:lstStyle/>
        <a:p>
          <a:r>
            <a:rPr lang="en-US" sz="1400" dirty="0"/>
            <a:t>joy</a:t>
          </a:r>
        </a:p>
      </dgm:t>
    </dgm:pt>
    <dgm:pt modelId="{D278DF60-32DD-448B-BCB4-6624D15A5158}" type="parTrans" cxnId="{973C6F99-8DEB-48D3-BE9F-2155DBEE858D}">
      <dgm:prSet/>
      <dgm:spPr/>
      <dgm:t>
        <a:bodyPr/>
        <a:lstStyle/>
        <a:p>
          <a:endParaRPr lang="en-US"/>
        </a:p>
      </dgm:t>
    </dgm:pt>
    <dgm:pt modelId="{B7FB8A58-A1F8-40C3-A301-D42E7363BEC1}" type="sibTrans" cxnId="{973C6F99-8DEB-48D3-BE9F-2155DBEE858D}">
      <dgm:prSet/>
      <dgm:spPr/>
      <dgm:t>
        <a:bodyPr/>
        <a:lstStyle/>
        <a:p>
          <a:endParaRPr lang="en-US"/>
        </a:p>
      </dgm:t>
    </dgm:pt>
    <dgm:pt modelId="{1DED5278-0677-4FBF-B9AD-146382CFA276}">
      <dgm:prSet phldrT="[Text]" custT="1"/>
      <dgm:spPr/>
      <dgm:t>
        <a:bodyPr/>
        <a:lstStyle/>
        <a:p>
          <a:r>
            <a:rPr lang="en-US" sz="1400" dirty="0"/>
            <a:t>positive</a:t>
          </a:r>
        </a:p>
      </dgm:t>
    </dgm:pt>
    <dgm:pt modelId="{F1AA38D7-D0A3-49EF-9359-073A8E3CFE13}" type="parTrans" cxnId="{1249B9C4-0D4F-4E8E-9D7A-C0052E44A5A2}">
      <dgm:prSet/>
      <dgm:spPr/>
      <dgm:t>
        <a:bodyPr/>
        <a:lstStyle/>
        <a:p>
          <a:endParaRPr lang="en-US"/>
        </a:p>
      </dgm:t>
    </dgm:pt>
    <dgm:pt modelId="{2A5B6FB0-310A-435B-9BDC-7A85B5992A93}" type="sibTrans" cxnId="{1249B9C4-0D4F-4E8E-9D7A-C0052E44A5A2}">
      <dgm:prSet/>
      <dgm:spPr/>
      <dgm:t>
        <a:bodyPr/>
        <a:lstStyle/>
        <a:p>
          <a:endParaRPr lang="en-US"/>
        </a:p>
      </dgm:t>
    </dgm:pt>
    <dgm:pt modelId="{B4BCA71B-04BE-426E-81AF-FFA35C6A2E2C}" type="pres">
      <dgm:prSet presAssocID="{1DABCACA-A581-43A3-9969-D03FA42B99E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7FB6118-F692-4E03-8537-F154FCE974F1}" type="pres">
      <dgm:prSet presAssocID="{FE808DD7-76FA-412D-81D6-DB9E2647B982}" presName="singleCycle" presStyleCnt="0"/>
      <dgm:spPr/>
    </dgm:pt>
    <dgm:pt modelId="{6CEB5F64-B407-48A2-AECA-FFB2F6BE3DB9}" type="pres">
      <dgm:prSet presAssocID="{FE808DD7-76FA-412D-81D6-DB9E2647B982}" presName="singleCenter" presStyleLbl="node1" presStyleIdx="0" presStyleCnt="4">
        <dgm:presLayoutVars>
          <dgm:chMax val="7"/>
          <dgm:chPref val="7"/>
        </dgm:presLayoutVars>
      </dgm:prSet>
      <dgm:spPr/>
    </dgm:pt>
    <dgm:pt modelId="{535FDCA2-9319-48AF-9DC6-5BF9E3886B3D}" type="pres">
      <dgm:prSet presAssocID="{03AE3FC1-5479-4943-BF5F-F520E4F66D6C}" presName="Name56" presStyleLbl="parChTrans1D2" presStyleIdx="0" presStyleCnt="3"/>
      <dgm:spPr/>
    </dgm:pt>
    <dgm:pt modelId="{4A7A30EF-52CA-4B0F-9B91-FDAA80AB002B}" type="pres">
      <dgm:prSet presAssocID="{61C145F0-5812-4DCC-953F-FB50BFCD37E1}" presName="text0" presStyleLbl="node1" presStyleIdx="1" presStyleCnt="4" custScaleX="146492" custScaleY="115293">
        <dgm:presLayoutVars>
          <dgm:bulletEnabled val="1"/>
        </dgm:presLayoutVars>
      </dgm:prSet>
      <dgm:spPr/>
    </dgm:pt>
    <dgm:pt modelId="{5DA62894-279F-4E54-84AD-55D1CEA7050D}" type="pres">
      <dgm:prSet presAssocID="{D278DF60-32DD-448B-BCB4-6624D15A5158}" presName="Name56" presStyleLbl="parChTrans1D2" presStyleIdx="1" presStyleCnt="3"/>
      <dgm:spPr/>
    </dgm:pt>
    <dgm:pt modelId="{3FF7E642-284F-42F1-B289-E1679023D230}" type="pres">
      <dgm:prSet presAssocID="{C2612BF7-2397-421C-AF8C-34ECF5D41FE4}" presName="text0" presStyleLbl="node1" presStyleIdx="2" presStyleCnt="4" custScaleX="154192" custScaleY="116885">
        <dgm:presLayoutVars>
          <dgm:bulletEnabled val="1"/>
        </dgm:presLayoutVars>
      </dgm:prSet>
      <dgm:spPr/>
    </dgm:pt>
    <dgm:pt modelId="{77342ADE-19C9-4CDE-95B8-F47F7257EF63}" type="pres">
      <dgm:prSet presAssocID="{F1AA38D7-D0A3-49EF-9359-073A8E3CFE13}" presName="Name56" presStyleLbl="parChTrans1D2" presStyleIdx="2" presStyleCnt="3"/>
      <dgm:spPr/>
    </dgm:pt>
    <dgm:pt modelId="{4886F995-DCFF-41DE-81D4-8D7298668914}" type="pres">
      <dgm:prSet presAssocID="{1DED5278-0677-4FBF-B9AD-146382CFA276}" presName="text0" presStyleLbl="node1" presStyleIdx="3" presStyleCnt="4" custScaleX="150519" custScaleY="111256">
        <dgm:presLayoutVars>
          <dgm:bulletEnabled val="1"/>
        </dgm:presLayoutVars>
      </dgm:prSet>
      <dgm:spPr/>
    </dgm:pt>
  </dgm:ptLst>
  <dgm:cxnLst>
    <dgm:cxn modelId="{79301E18-AF40-4818-BA0B-32CC1F60F286}" type="presOf" srcId="{61C145F0-5812-4DCC-953F-FB50BFCD37E1}" destId="{4A7A30EF-52CA-4B0F-9B91-FDAA80AB002B}" srcOrd="0" destOrd="0" presId="urn:microsoft.com/office/officeart/2008/layout/RadialCluster"/>
    <dgm:cxn modelId="{C7004018-385D-4C4B-80A0-9D5CC2937D73}" type="presOf" srcId="{1DABCACA-A581-43A3-9969-D03FA42B99EB}" destId="{B4BCA71B-04BE-426E-81AF-FFA35C6A2E2C}" srcOrd="0" destOrd="0" presId="urn:microsoft.com/office/officeart/2008/layout/RadialCluster"/>
    <dgm:cxn modelId="{0971C11D-5A7E-48DE-AE78-9A7302463856}" type="presOf" srcId="{03AE3FC1-5479-4943-BF5F-F520E4F66D6C}" destId="{535FDCA2-9319-48AF-9DC6-5BF9E3886B3D}" srcOrd="0" destOrd="0" presId="urn:microsoft.com/office/officeart/2008/layout/RadialCluster"/>
    <dgm:cxn modelId="{8CFBBD6A-C6BF-4E02-AE80-C5FF3237D9E7}" srcId="{1DABCACA-A581-43A3-9969-D03FA42B99EB}" destId="{FE808DD7-76FA-412D-81D6-DB9E2647B982}" srcOrd="0" destOrd="0" parTransId="{6D085DD6-8DB4-4DF9-A58C-E65C62B8BD3D}" sibTransId="{26CC7096-0DA4-4C6C-AC87-3075C0A69A72}"/>
    <dgm:cxn modelId="{5C7C6B54-422C-4649-806C-705E9AB466A8}" type="presOf" srcId="{1DED5278-0677-4FBF-B9AD-146382CFA276}" destId="{4886F995-DCFF-41DE-81D4-8D7298668914}" srcOrd="0" destOrd="0" presId="urn:microsoft.com/office/officeart/2008/layout/RadialCluster"/>
    <dgm:cxn modelId="{973C6F99-8DEB-48D3-BE9F-2155DBEE858D}" srcId="{FE808DD7-76FA-412D-81D6-DB9E2647B982}" destId="{C2612BF7-2397-421C-AF8C-34ECF5D41FE4}" srcOrd="1" destOrd="0" parTransId="{D278DF60-32DD-448B-BCB4-6624D15A5158}" sibTransId="{B7FB8A58-A1F8-40C3-A301-D42E7363BEC1}"/>
    <dgm:cxn modelId="{7AE92E9F-0721-42C0-B8F8-AAC000FD1AFF}" type="presOf" srcId="{FE808DD7-76FA-412D-81D6-DB9E2647B982}" destId="{6CEB5F64-B407-48A2-AECA-FFB2F6BE3DB9}" srcOrd="0" destOrd="0" presId="urn:microsoft.com/office/officeart/2008/layout/RadialCluster"/>
    <dgm:cxn modelId="{1249B9C4-0D4F-4E8E-9D7A-C0052E44A5A2}" srcId="{FE808DD7-76FA-412D-81D6-DB9E2647B982}" destId="{1DED5278-0677-4FBF-B9AD-146382CFA276}" srcOrd="2" destOrd="0" parTransId="{F1AA38D7-D0A3-49EF-9359-073A8E3CFE13}" sibTransId="{2A5B6FB0-310A-435B-9BDC-7A85B5992A93}"/>
    <dgm:cxn modelId="{79F6C0D1-E18B-463F-B4E3-E3543E8F5B54}" srcId="{FE808DD7-76FA-412D-81D6-DB9E2647B982}" destId="{61C145F0-5812-4DCC-953F-FB50BFCD37E1}" srcOrd="0" destOrd="0" parTransId="{03AE3FC1-5479-4943-BF5F-F520E4F66D6C}" sibTransId="{EB52125F-F002-4F0E-B0F3-8CBA625A4357}"/>
    <dgm:cxn modelId="{A939AFD3-F60E-46CD-B833-D68D65083AD3}" type="presOf" srcId="{F1AA38D7-D0A3-49EF-9359-073A8E3CFE13}" destId="{77342ADE-19C9-4CDE-95B8-F47F7257EF63}" srcOrd="0" destOrd="0" presId="urn:microsoft.com/office/officeart/2008/layout/RadialCluster"/>
    <dgm:cxn modelId="{25A93DE4-1620-41C6-BF8B-F16BA6D37B6D}" type="presOf" srcId="{D278DF60-32DD-448B-BCB4-6624D15A5158}" destId="{5DA62894-279F-4E54-84AD-55D1CEA7050D}" srcOrd="0" destOrd="0" presId="urn:microsoft.com/office/officeart/2008/layout/RadialCluster"/>
    <dgm:cxn modelId="{172ACBFE-C783-403C-80B2-452E064F9547}" type="presOf" srcId="{C2612BF7-2397-421C-AF8C-34ECF5D41FE4}" destId="{3FF7E642-284F-42F1-B289-E1679023D230}" srcOrd="0" destOrd="0" presId="urn:microsoft.com/office/officeart/2008/layout/RadialCluster"/>
    <dgm:cxn modelId="{31B2E7DC-E8CF-4A49-9F8C-6D002E81F8AA}" type="presParOf" srcId="{B4BCA71B-04BE-426E-81AF-FFA35C6A2E2C}" destId="{F7FB6118-F692-4E03-8537-F154FCE974F1}" srcOrd="0" destOrd="0" presId="urn:microsoft.com/office/officeart/2008/layout/RadialCluster"/>
    <dgm:cxn modelId="{1496EA68-9FD3-45E8-9645-6EE68193B113}" type="presParOf" srcId="{F7FB6118-F692-4E03-8537-F154FCE974F1}" destId="{6CEB5F64-B407-48A2-AECA-FFB2F6BE3DB9}" srcOrd="0" destOrd="0" presId="urn:microsoft.com/office/officeart/2008/layout/RadialCluster"/>
    <dgm:cxn modelId="{9933D5F6-FAD6-4E16-B8B1-38F10B8190D2}" type="presParOf" srcId="{F7FB6118-F692-4E03-8537-F154FCE974F1}" destId="{535FDCA2-9319-48AF-9DC6-5BF9E3886B3D}" srcOrd="1" destOrd="0" presId="urn:microsoft.com/office/officeart/2008/layout/RadialCluster"/>
    <dgm:cxn modelId="{394F7468-D7D5-4EF2-85E1-6F9ACB015A88}" type="presParOf" srcId="{F7FB6118-F692-4E03-8537-F154FCE974F1}" destId="{4A7A30EF-52CA-4B0F-9B91-FDAA80AB002B}" srcOrd="2" destOrd="0" presId="urn:microsoft.com/office/officeart/2008/layout/RadialCluster"/>
    <dgm:cxn modelId="{B2DAC3CC-DCEC-42B8-8021-C9F23F90AA41}" type="presParOf" srcId="{F7FB6118-F692-4E03-8537-F154FCE974F1}" destId="{5DA62894-279F-4E54-84AD-55D1CEA7050D}" srcOrd="3" destOrd="0" presId="urn:microsoft.com/office/officeart/2008/layout/RadialCluster"/>
    <dgm:cxn modelId="{4617EFC0-6466-42A8-BD14-C6524D1AD021}" type="presParOf" srcId="{F7FB6118-F692-4E03-8537-F154FCE974F1}" destId="{3FF7E642-284F-42F1-B289-E1679023D230}" srcOrd="4" destOrd="0" presId="urn:microsoft.com/office/officeart/2008/layout/RadialCluster"/>
    <dgm:cxn modelId="{68025021-90B6-4B92-A55D-E5042DA43C84}" type="presParOf" srcId="{F7FB6118-F692-4E03-8537-F154FCE974F1}" destId="{77342ADE-19C9-4CDE-95B8-F47F7257EF63}" srcOrd="5" destOrd="0" presId="urn:microsoft.com/office/officeart/2008/layout/RadialCluster"/>
    <dgm:cxn modelId="{02DFDBF1-AA49-42C8-ABE5-0D4B5872DFBA}" type="presParOf" srcId="{F7FB6118-F692-4E03-8537-F154FCE974F1}" destId="{4886F995-DCFF-41DE-81D4-8D729866891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ABCACA-A581-43A3-9969-D03FA42B99EB}" type="doc">
      <dgm:prSet loTypeId="urn:microsoft.com/office/officeart/2008/layout/RadialCluster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808DD7-76FA-412D-81D6-DB9E2647B982}">
      <dgm:prSet phldrT="[Text]"/>
      <dgm:spPr/>
      <dgm:t>
        <a:bodyPr/>
        <a:lstStyle/>
        <a:p>
          <a:r>
            <a:rPr lang="en-US" dirty="0"/>
            <a:t>instructions</a:t>
          </a:r>
        </a:p>
      </dgm:t>
    </dgm:pt>
    <dgm:pt modelId="{6D085DD6-8DB4-4DF9-A58C-E65C62B8BD3D}" type="parTrans" cxnId="{8CFBBD6A-C6BF-4E02-AE80-C5FF3237D9E7}">
      <dgm:prSet/>
      <dgm:spPr/>
      <dgm:t>
        <a:bodyPr/>
        <a:lstStyle/>
        <a:p>
          <a:endParaRPr lang="en-US"/>
        </a:p>
      </dgm:t>
    </dgm:pt>
    <dgm:pt modelId="{26CC7096-0DA4-4C6C-AC87-3075C0A69A72}" type="sibTrans" cxnId="{8CFBBD6A-C6BF-4E02-AE80-C5FF3237D9E7}">
      <dgm:prSet/>
      <dgm:spPr/>
      <dgm:t>
        <a:bodyPr/>
        <a:lstStyle/>
        <a:p>
          <a:endParaRPr lang="en-US"/>
        </a:p>
      </dgm:t>
    </dgm:pt>
    <dgm:pt modelId="{C2612BF7-2397-421C-AF8C-34ECF5D41FE4}">
      <dgm:prSet phldrT="[Text]" custT="1"/>
      <dgm:spPr/>
      <dgm:t>
        <a:bodyPr/>
        <a:lstStyle/>
        <a:p>
          <a:r>
            <a:rPr lang="en-US" sz="1400" dirty="0"/>
            <a:t>trust</a:t>
          </a:r>
        </a:p>
      </dgm:t>
    </dgm:pt>
    <dgm:pt modelId="{D278DF60-32DD-448B-BCB4-6624D15A5158}" type="parTrans" cxnId="{973C6F99-8DEB-48D3-BE9F-2155DBEE858D}">
      <dgm:prSet/>
      <dgm:spPr/>
      <dgm:t>
        <a:bodyPr/>
        <a:lstStyle/>
        <a:p>
          <a:endParaRPr lang="en-US"/>
        </a:p>
      </dgm:t>
    </dgm:pt>
    <dgm:pt modelId="{B7FB8A58-A1F8-40C3-A301-D42E7363BEC1}" type="sibTrans" cxnId="{973C6F99-8DEB-48D3-BE9F-2155DBEE858D}">
      <dgm:prSet/>
      <dgm:spPr/>
      <dgm:t>
        <a:bodyPr/>
        <a:lstStyle/>
        <a:p>
          <a:endParaRPr lang="en-US"/>
        </a:p>
      </dgm:t>
    </dgm:pt>
    <dgm:pt modelId="{1DED5278-0677-4FBF-B9AD-146382CFA276}">
      <dgm:prSet phldrT="[Text]" custT="1"/>
      <dgm:spPr/>
      <dgm:t>
        <a:bodyPr/>
        <a:lstStyle/>
        <a:p>
          <a:r>
            <a:rPr lang="en-US" sz="1400" dirty="0"/>
            <a:t>anticipation</a:t>
          </a:r>
        </a:p>
      </dgm:t>
    </dgm:pt>
    <dgm:pt modelId="{F1AA38D7-D0A3-49EF-9359-073A8E3CFE13}" type="parTrans" cxnId="{1249B9C4-0D4F-4E8E-9D7A-C0052E44A5A2}">
      <dgm:prSet/>
      <dgm:spPr/>
      <dgm:t>
        <a:bodyPr/>
        <a:lstStyle/>
        <a:p>
          <a:endParaRPr lang="en-US"/>
        </a:p>
      </dgm:t>
    </dgm:pt>
    <dgm:pt modelId="{2A5B6FB0-310A-435B-9BDC-7A85B5992A93}" type="sibTrans" cxnId="{1249B9C4-0D4F-4E8E-9D7A-C0052E44A5A2}">
      <dgm:prSet/>
      <dgm:spPr/>
      <dgm:t>
        <a:bodyPr/>
        <a:lstStyle/>
        <a:p>
          <a:endParaRPr lang="en-US"/>
        </a:p>
      </dgm:t>
    </dgm:pt>
    <dgm:pt modelId="{B4BCA71B-04BE-426E-81AF-FFA35C6A2E2C}" type="pres">
      <dgm:prSet presAssocID="{1DABCACA-A581-43A3-9969-D03FA42B99E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7FB6118-F692-4E03-8537-F154FCE974F1}" type="pres">
      <dgm:prSet presAssocID="{FE808DD7-76FA-412D-81D6-DB9E2647B982}" presName="singleCycle" presStyleCnt="0"/>
      <dgm:spPr/>
    </dgm:pt>
    <dgm:pt modelId="{6CEB5F64-B407-48A2-AECA-FFB2F6BE3DB9}" type="pres">
      <dgm:prSet presAssocID="{FE808DD7-76FA-412D-81D6-DB9E2647B982}" presName="singleCenter" presStyleLbl="node1" presStyleIdx="0" presStyleCnt="3" custScaleX="142515" custScaleY="116756">
        <dgm:presLayoutVars>
          <dgm:chMax val="7"/>
          <dgm:chPref val="7"/>
        </dgm:presLayoutVars>
      </dgm:prSet>
      <dgm:spPr/>
    </dgm:pt>
    <dgm:pt modelId="{5DA62894-279F-4E54-84AD-55D1CEA7050D}" type="pres">
      <dgm:prSet presAssocID="{D278DF60-32DD-448B-BCB4-6624D15A5158}" presName="Name56" presStyleLbl="parChTrans1D2" presStyleIdx="0" presStyleCnt="2"/>
      <dgm:spPr/>
    </dgm:pt>
    <dgm:pt modelId="{3FF7E642-284F-42F1-B289-E1679023D230}" type="pres">
      <dgm:prSet presAssocID="{C2612BF7-2397-421C-AF8C-34ECF5D41FE4}" presName="text0" presStyleLbl="node1" presStyleIdx="1" presStyleCnt="3" custScaleY="66474">
        <dgm:presLayoutVars>
          <dgm:bulletEnabled val="1"/>
        </dgm:presLayoutVars>
      </dgm:prSet>
      <dgm:spPr/>
    </dgm:pt>
    <dgm:pt modelId="{77342ADE-19C9-4CDE-95B8-F47F7257EF63}" type="pres">
      <dgm:prSet presAssocID="{F1AA38D7-D0A3-49EF-9359-073A8E3CFE13}" presName="Name56" presStyleLbl="parChTrans1D2" presStyleIdx="1" presStyleCnt="2"/>
      <dgm:spPr/>
    </dgm:pt>
    <dgm:pt modelId="{4886F995-DCFF-41DE-81D4-8D7298668914}" type="pres">
      <dgm:prSet presAssocID="{1DED5278-0677-4FBF-B9AD-146382CFA276}" presName="text0" presStyleLbl="node1" presStyleIdx="2" presStyleCnt="3" custScaleX="257092" custScaleY="75070">
        <dgm:presLayoutVars>
          <dgm:bulletEnabled val="1"/>
        </dgm:presLayoutVars>
      </dgm:prSet>
      <dgm:spPr/>
    </dgm:pt>
  </dgm:ptLst>
  <dgm:cxnLst>
    <dgm:cxn modelId="{C7004018-385D-4C4B-80A0-9D5CC2937D73}" type="presOf" srcId="{1DABCACA-A581-43A3-9969-D03FA42B99EB}" destId="{B4BCA71B-04BE-426E-81AF-FFA35C6A2E2C}" srcOrd="0" destOrd="0" presId="urn:microsoft.com/office/officeart/2008/layout/RadialCluster"/>
    <dgm:cxn modelId="{8CFBBD6A-C6BF-4E02-AE80-C5FF3237D9E7}" srcId="{1DABCACA-A581-43A3-9969-D03FA42B99EB}" destId="{FE808DD7-76FA-412D-81D6-DB9E2647B982}" srcOrd="0" destOrd="0" parTransId="{6D085DD6-8DB4-4DF9-A58C-E65C62B8BD3D}" sibTransId="{26CC7096-0DA4-4C6C-AC87-3075C0A69A72}"/>
    <dgm:cxn modelId="{5C7C6B54-422C-4649-806C-705E9AB466A8}" type="presOf" srcId="{1DED5278-0677-4FBF-B9AD-146382CFA276}" destId="{4886F995-DCFF-41DE-81D4-8D7298668914}" srcOrd="0" destOrd="0" presId="urn:microsoft.com/office/officeart/2008/layout/RadialCluster"/>
    <dgm:cxn modelId="{973C6F99-8DEB-48D3-BE9F-2155DBEE858D}" srcId="{FE808DD7-76FA-412D-81D6-DB9E2647B982}" destId="{C2612BF7-2397-421C-AF8C-34ECF5D41FE4}" srcOrd="0" destOrd="0" parTransId="{D278DF60-32DD-448B-BCB4-6624D15A5158}" sibTransId="{B7FB8A58-A1F8-40C3-A301-D42E7363BEC1}"/>
    <dgm:cxn modelId="{7AE92E9F-0721-42C0-B8F8-AAC000FD1AFF}" type="presOf" srcId="{FE808DD7-76FA-412D-81D6-DB9E2647B982}" destId="{6CEB5F64-B407-48A2-AECA-FFB2F6BE3DB9}" srcOrd="0" destOrd="0" presId="urn:microsoft.com/office/officeart/2008/layout/RadialCluster"/>
    <dgm:cxn modelId="{1249B9C4-0D4F-4E8E-9D7A-C0052E44A5A2}" srcId="{FE808DD7-76FA-412D-81D6-DB9E2647B982}" destId="{1DED5278-0677-4FBF-B9AD-146382CFA276}" srcOrd="1" destOrd="0" parTransId="{F1AA38D7-D0A3-49EF-9359-073A8E3CFE13}" sibTransId="{2A5B6FB0-310A-435B-9BDC-7A85B5992A93}"/>
    <dgm:cxn modelId="{A939AFD3-F60E-46CD-B833-D68D65083AD3}" type="presOf" srcId="{F1AA38D7-D0A3-49EF-9359-073A8E3CFE13}" destId="{77342ADE-19C9-4CDE-95B8-F47F7257EF63}" srcOrd="0" destOrd="0" presId="urn:microsoft.com/office/officeart/2008/layout/RadialCluster"/>
    <dgm:cxn modelId="{25A93DE4-1620-41C6-BF8B-F16BA6D37B6D}" type="presOf" srcId="{D278DF60-32DD-448B-BCB4-6624D15A5158}" destId="{5DA62894-279F-4E54-84AD-55D1CEA7050D}" srcOrd="0" destOrd="0" presId="urn:microsoft.com/office/officeart/2008/layout/RadialCluster"/>
    <dgm:cxn modelId="{172ACBFE-C783-403C-80B2-452E064F9547}" type="presOf" srcId="{C2612BF7-2397-421C-AF8C-34ECF5D41FE4}" destId="{3FF7E642-284F-42F1-B289-E1679023D230}" srcOrd="0" destOrd="0" presId="urn:microsoft.com/office/officeart/2008/layout/RadialCluster"/>
    <dgm:cxn modelId="{31B2E7DC-E8CF-4A49-9F8C-6D002E81F8AA}" type="presParOf" srcId="{B4BCA71B-04BE-426E-81AF-FFA35C6A2E2C}" destId="{F7FB6118-F692-4E03-8537-F154FCE974F1}" srcOrd="0" destOrd="0" presId="urn:microsoft.com/office/officeart/2008/layout/RadialCluster"/>
    <dgm:cxn modelId="{1496EA68-9FD3-45E8-9645-6EE68193B113}" type="presParOf" srcId="{F7FB6118-F692-4E03-8537-F154FCE974F1}" destId="{6CEB5F64-B407-48A2-AECA-FFB2F6BE3DB9}" srcOrd="0" destOrd="0" presId="urn:microsoft.com/office/officeart/2008/layout/RadialCluster"/>
    <dgm:cxn modelId="{B2DAC3CC-DCEC-42B8-8021-C9F23F90AA41}" type="presParOf" srcId="{F7FB6118-F692-4E03-8537-F154FCE974F1}" destId="{5DA62894-279F-4E54-84AD-55D1CEA7050D}" srcOrd="1" destOrd="0" presId="urn:microsoft.com/office/officeart/2008/layout/RadialCluster"/>
    <dgm:cxn modelId="{4617EFC0-6466-42A8-BD14-C6524D1AD021}" type="presParOf" srcId="{F7FB6118-F692-4E03-8537-F154FCE974F1}" destId="{3FF7E642-284F-42F1-B289-E1679023D230}" srcOrd="2" destOrd="0" presId="urn:microsoft.com/office/officeart/2008/layout/RadialCluster"/>
    <dgm:cxn modelId="{68025021-90B6-4B92-A55D-E5042DA43C84}" type="presParOf" srcId="{F7FB6118-F692-4E03-8537-F154FCE974F1}" destId="{77342ADE-19C9-4CDE-95B8-F47F7257EF63}" srcOrd="3" destOrd="0" presId="urn:microsoft.com/office/officeart/2008/layout/RadialCluster"/>
    <dgm:cxn modelId="{02DFDBF1-AA49-42C8-ABE5-0D4B5872DFBA}" type="presParOf" srcId="{F7FB6118-F692-4E03-8537-F154FCE974F1}" destId="{4886F995-DCFF-41DE-81D4-8D7298668914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0BCD9E-BCFD-45A8-9D44-680FD611F4F3}" type="doc">
      <dgm:prSet loTypeId="urn:diagrams.loki3.com/VaryingWidth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AB9AC30-F4F0-4805-9A14-653860EDE6DD}">
      <dgm:prSet phldrT="[Text]"/>
      <dgm:spPr/>
      <dgm:t>
        <a:bodyPr/>
        <a:lstStyle/>
        <a:p>
          <a:r>
            <a:rPr lang="en-US" dirty="0"/>
            <a:t>anger</a:t>
          </a:r>
        </a:p>
      </dgm:t>
    </dgm:pt>
    <dgm:pt modelId="{9010B9BE-3696-43E3-A325-79664C0FB699}" type="parTrans" cxnId="{EFEAA5B5-16B1-40AA-801C-F726E606B5EA}">
      <dgm:prSet/>
      <dgm:spPr/>
      <dgm:t>
        <a:bodyPr/>
        <a:lstStyle/>
        <a:p>
          <a:endParaRPr lang="en-US"/>
        </a:p>
      </dgm:t>
    </dgm:pt>
    <dgm:pt modelId="{A71E025F-EE0E-43F5-B1DE-2AB74CC01E17}" type="sibTrans" cxnId="{EFEAA5B5-16B1-40AA-801C-F726E606B5EA}">
      <dgm:prSet/>
      <dgm:spPr/>
      <dgm:t>
        <a:bodyPr/>
        <a:lstStyle/>
        <a:p>
          <a:endParaRPr lang="en-US"/>
        </a:p>
      </dgm:t>
    </dgm:pt>
    <dgm:pt modelId="{E36D5B1B-D235-4138-AEE2-D0A298ED2640}">
      <dgm:prSet/>
      <dgm:spPr/>
      <dgm:t>
        <a:bodyPr/>
        <a:lstStyle/>
        <a:p>
          <a:r>
            <a:rPr lang="en-US"/>
            <a:t>anticipation</a:t>
          </a:r>
        </a:p>
      </dgm:t>
    </dgm:pt>
    <dgm:pt modelId="{1FBC60FC-D17A-471F-9D51-6940F0BD7BA9}" type="parTrans" cxnId="{7F1CC010-EED5-487E-A4AF-B0FFACE04D40}">
      <dgm:prSet/>
      <dgm:spPr/>
      <dgm:t>
        <a:bodyPr/>
        <a:lstStyle/>
        <a:p>
          <a:endParaRPr lang="en-US"/>
        </a:p>
      </dgm:t>
    </dgm:pt>
    <dgm:pt modelId="{D3ED73D4-EE10-43B2-A8D3-F611EB56D9AF}" type="sibTrans" cxnId="{7F1CC010-EED5-487E-A4AF-B0FFACE04D40}">
      <dgm:prSet/>
      <dgm:spPr/>
      <dgm:t>
        <a:bodyPr/>
        <a:lstStyle/>
        <a:p>
          <a:endParaRPr lang="en-US"/>
        </a:p>
      </dgm:t>
    </dgm:pt>
    <dgm:pt modelId="{E8B43F21-BA54-4131-A7DF-78990F2BFD1C}">
      <dgm:prSet/>
      <dgm:spPr/>
      <dgm:t>
        <a:bodyPr/>
        <a:lstStyle/>
        <a:p>
          <a:r>
            <a:rPr lang="en-US"/>
            <a:t>disgust</a:t>
          </a:r>
        </a:p>
      </dgm:t>
    </dgm:pt>
    <dgm:pt modelId="{F7706F1A-DF7A-4F64-9CE7-DC80C5BF02FB}" type="parTrans" cxnId="{D3489106-1BA9-40BC-9D57-74030ACB680F}">
      <dgm:prSet/>
      <dgm:spPr/>
      <dgm:t>
        <a:bodyPr/>
        <a:lstStyle/>
        <a:p>
          <a:endParaRPr lang="en-US"/>
        </a:p>
      </dgm:t>
    </dgm:pt>
    <dgm:pt modelId="{FF57A83F-3872-4A04-941C-049C5C123E32}" type="sibTrans" cxnId="{D3489106-1BA9-40BC-9D57-74030ACB680F}">
      <dgm:prSet/>
      <dgm:spPr/>
      <dgm:t>
        <a:bodyPr/>
        <a:lstStyle/>
        <a:p>
          <a:endParaRPr lang="en-US"/>
        </a:p>
      </dgm:t>
    </dgm:pt>
    <dgm:pt modelId="{D20CB08D-AB60-41C9-A930-1BF72C0021D1}">
      <dgm:prSet/>
      <dgm:spPr/>
      <dgm:t>
        <a:bodyPr/>
        <a:lstStyle/>
        <a:p>
          <a:r>
            <a:rPr lang="en-US"/>
            <a:t>fear</a:t>
          </a:r>
        </a:p>
      </dgm:t>
    </dgm:pt>
    <dgm:pt modelId="{04C49B37-6621-4B51-AAB1-95290607F889}" type="parTrans" cxnId="{C185E3AB-1495-459C-ACBD-E6447BB0596A}">
      <dgm:prSet/>
      <dgm:spPr/>
      <dgm:t>
        <a:bodyPr/>
        <a:lstStyle/>
        <a:p>
          <a:endParaRPr lang="en-US"/>
        </a:p>
      </dgm:t>
    </dgm:pt>
    <dgm:pt modelId="{BF6FE5B8-B1CB-4A52-A523-682C36D82C61}" type="sibTrans" cxnId="{C185E3AB-1495-459C-ACBD-E6447BB0596A}">
      <dgm:prSet/>
      <dgm:spPr/>
      <dgm:t>
        <a:bodyPr/>
        <a:lstStyle/>
        <a:p>
          <a:endParaRPr lang="en-US"/>
        </a:p>
      </dgm:t>
    </dgm:pt>
    <dgm:pt modelId="{F2EC65B6-3727-40EC-B05E-C4FC3526A82B}">
      <dgm:prSet/>
      <dgm:spPr/>
      <dgm:t>
        <a:bodyPr/>
        <a:lstStyle/>
        <a:p>
          <a:r>
            <a:rPr lang="en-US"/>
            <a:t>joy</a:t>
          </a:r>
        </a:p>
      </dgm:t>
    </dgm:pt>
    <dgm:pt modelId="{803DE530-9F8D-4446-BC24-0BB56A529A98}" type="parTrans" cxnId="{16F2210E-C173-4780-9D2A-0C79E65D048A}">
      <dgm:prSet/>
      <dgm:spPr/>
      <dgm:t>
        <a:bodyPr/>
        <a:lstStyle/>
        <a:p>
          <a:endParaRPr lang="en-US"/>
        </a:p>
      </dgm:t>
    </dgm:pt>
    <dgm:pt modelId="{2716C058-64A6-43D5-B455-FE09031F71C8}" type="sibTrans" cxnId="{16F2210E-C173-4780-9D2A-0C79E65D048A}">
      <dgm:prSet/>
      <dgm:spPr/>
      <dgm:t>
        <a:bodyPr/>
        <a:lstStyle/>
        <a:p>
          <a:endParaRPr lang="en-US"/>
        </a:p>
      </dgm:t>
    </dgm:pt>
    <dgm:pt modelId="{532DA830-A04F-4D8E-B229-D7F2830D8BB8}">
      <dgm:prSet/>
      <dgm:spPr/>
      <dgm:t>
        <a:bodyPr/>
        <a:lstStyle/>
        <a:p>
          <a:r>
            <a:rPr lang="en-US" dirty="0"/>
            <a:t>negative</a:t>
          </a:r>
        </a:p>
      </dgm:t>
    </dgm:pt>
    <dgm:pt modelId="{CF881951-A27C-4F33-8CDC-C0C9641611FB}" type="parTrans" cxnId="{7A95CD36-EA6F-417E-A1AD-0C68CFE84F5A}">
      <dgm:prSet/>
      <dgm:spPr/>
      <dgm:t>
        <a:bodyPr/>
        <a:lstStyle/>
        <a:p>
          <a:endParaRPr lang="en-US"/>
        </a:p>
      </dgm:t>
    </dgm:pt>
    <dgm:pt modelId="{58790F40-9BC3-472E-85CD-082A183305D1}" type="sibTrans" cxnId="{7A95CD36-EA6F-417E-A1AD-0C68CFE84F5A}">
      <dgm:prSet/>
      <dgm:spPr/>
      <dgm:t>
        <a:bodyPr/>
        <a:lstStyle/>
        <a:p>
          <a:endParaRPr lang="en-US"/>
        </a:p>
      </dgm:t>
    </dgm:pt>
    <dgm:pt modelId="{90AD8435-6CB6-4B85-B9F2-6B43173C8482}">
      <dgm:prSet/>
      <dgm:spPr/>
      <dgm:t>
        <a:bodyPr/>
        <a:lstStyle/>
        <a:p>
          <a:r>
            <a:rPr lang="en-US"/>
            <a:t>positive</a:t>
          </a:r>
        </a:p>
      </dgm:t>
    </dgm:pt>
    <dgm:pt modelId="{DF72B747-EEAB-47DA-925C-C97240D85665}" type="parTrans" cxnId="{E63E4F72-3250-41FB-9F61-BF40E6AED541}">
      <dgm:prSet/>
      <dgm:spPr/>
      <dgm:t>
        <a:bodyPr/>
        <a:lstStyle/>
        <a:p>
          <a:endParaRPr lang="en-US"/>
        </a:p>
      </dgm:t>
    </dgm:pt>
    <dgm:pt modelId="{F5520993-A00B-4163-8A18-1207F0E92838}" type="sibTrans" cxnId="{E63E4F72-3250-41FB-9F61-BF40E6AED541}">
      <dgm:prSet/>
      <dgm:spPr/>
      <dgm:t>
        <a:bodyPr/>
        <a:lstStyle/>
        <a:p>
          <a:endParaRPr lang="en-US"/>
        </a:p>
      </dgm:t>
    </dgm:pt>
    <dgm:pt modelId="{2CDC77E5-022E-4DFD-BACF-03604AEADB7B}">
      <dgm:prSet/>
      <dgm:spPr/>
      <dgm:t>
        <a:bodyPr/>
        <a:lstStyle/>
        <a:p>
          <a:r>
            <a:rPr lang="en-US"/>
            <a:t>sadness</a:t>
          </a:r>
        </a:p>
      </dgm:t>
    </dgm:pt>
    <dgm:pt modelId="{FB0352AF-E589-46ED-B356-557586BDA465}" type="parTrans" cxnId="{3E730497-06FC-41A4-86F4-759767102F22}">
      <dgm:prSet/>
      <dgm:spPr/>
      <dgm:t>
        <a:bodyPr/>
        <a:lstStyle/>
        <a:p>
          <a:endParaRPr lang="en-US"/>
        </a:p>
      </dgm:t>
    </dgm:pt>
    <dgm:pt modelId="{1B785CC9-BE0D-4323-863F-B89127413F66}" type="sibTrans" cxnId="{3E730497-06FC-41A4-86F4-759767102F22}">
      <dgm:prSet/>
      <dgm:spPr/>
      <dgm:t>
        <a:bodyPr/>
        <a:lstStyle/>
        <a:p>
          <a:endParaRPr lang="en-US"/>
        </a:p>
      </dgm:t>
    </dgm:pt>
    <dgm:pt modelId="{919EACD0-7E70-4801-809B-84AABD69DB6C}">
      <dgm:prSet/>
      <dgm:spPr/>
      <dgm:t>
        <a:bodyPr/>
        <a:lstStyle/>
        <a:p>
          <a:r>
            <a:rPr lang="en-US"/>
            <a:t>surprise</a:t>
          </a:r>
        </a:p>
      </dgm:t>
    </dgm:pt>
    <dgm:pt modelId="{350B4E46-509E-4ABF-A77B-8BA4C708647D}" type="parTrans" cxnId="{EA2DF206-64E3-40BD-AEE3-A815DDF04CA0}">
      <dgm:prSet/>
      <dgm:spPr/>
      <dgm:t>
        <a:bodyPr/>
        <a:lstStyle/>
        <a:p>
          <a:endParaRPr lang="en-US"/>
        </a:p>
      </dgm:t>
    </dgm:pt>
    <dgm:pt modelId="{1B6FF9BF-A57D-4052-B21C-ABB56FDC105D}" type="sibTrans" cxnId="{EA2DF206-64E3-40BD-AEE3-A815DDF04CA0}">
      <dgm:prSet/>
      <dgm:spPr/>
      <dgm:t>
        <a:bodyPr/>
        <a:lstStyle/>
        <a:p>
          <a:endParaRPr lang="en-US"/>
        </a:p>
      </dgm:t>
    </dgm:pt>
    <dgm:pt modelId="{9F84CA09-B7D7-4709-A221-1DD8EC76E5DE}">
      <dgm:prSet/>
      <dgm:spPr/>
      <dgm:t>
        <a:bodyPr/>
        <a:lstStyle/>
        <a:p>
          <a:r>
            <a:rPr lang="en-US"/>
            <a:t>trust</a:t>
          </a:r>
        </a:p>
      </dgm:t>
    </dgm:pt>
    <dgm:pt modelId="{160A117B-5B36-4266-8E64-403C7E8C34F8}" type="parTrans" cxnId="{7C22F810-175A-45C1-8E86-2DB998054F1C}">
      <dgm:prSet/>
      <dgm:spPr/>
      <dgm:t>
        <a:bodyPr/>
        <a:lstStyle/>
        <a:p>
          <a:endParaRPr lang="en-US"/>
        </a:p>
      </dgm:t>
    </dgm:pt>
    <dgm:pt modelId="{68D405F9-8C6E-44B7-A04A-0793EE05773C}" type="sibTrans" cxnId="{7C22F810-175A-45C1-8E86-2DB998054F1C}">
      <dgm:prSet/>
      <dgm:spPr/>
      <dgm:t>
        <a:bodyPr/>
        <a:lstStyle/>
        <a:p>
          <a:endParaRPr lang="en-US"/>
        </a:p>
      </dgm:t>
    </dgm:pt>
    <dgm:pt modelId="{AE70EB4C-A0D0-4732-B2C9-DCDF174CDE06}" type="pres">
      <dgm:prSet presAssocID="{490BCD9E-BCFD-45A8-9D44-680FD611F4F3}" presName="Name0" presStyleCnt="0">
        <dgm:presLayoutVars>
          <dgm:resizeHandles/>
        </dgm:presLayoutVars>
      </dgm:prSet>
      <dgm:spPr/>
    </dgm:pt>
    <dgm:pt modelId="{5711BA36-861D-4D25-9833-0D976825BD12}" type="pres">
      <dgm:prSet presAssocID="{6AB9AC30-F4F0-4805-9A14-653860EDE6DD}" presName="text" presStyleLbl="node1" presStyleIdx="0" presStyleCnt="10">
        <dgm:presLayoutVars>
          <dgm:bulletEnabled val="1"/>
        </dgm:presLayoutVars>
      </dgm:prSet>
      <dgm:spPr/>
    </dgm:pt>
    <dgm:pt modelId="{769166F5-0D3B-42A2-B0FF-CA4C829D4751}" type="pres">
      <dgm:prSet presAssocID="{A71E025F-EE0E-43F5-B1DE-2AB74CC01E17}" presName="space" presStyleCnt="0"/>
      <dgm:spPr/>
    </dgm:pt>
    <dgm:pt modelId="{1E483F33-F654-4B0F-BD38-5CB944F27493}" type="pres">
      <dgm:prSet presAssocID="{E36D5B1B-D235-4138-AEE2-D0A298ED2640}" presName="text" presStyleLbl="node1" presStyleIdx="1" presStyleCnt="10">
        <dgm:presLayoutVars>
          <dgm:bulletEnabled val="1"/>
        </dgm:presLayoutVars>
      </dgm:prSet>
      <dgm:spPr/>
    </dgm:pt>
    <dgm:pt modelId="{6A31BEBB-7E29-4A34-BCD1-8B071B61EFA2}" type="pres">
      <dgm:prSet presAssocID="{D3ED73D4-EE10-43B2-A8D3-F611EB56D9AF}" presName="space" presStyleCnt="0"/>
      <dgm:spPr/>
    </dgm:pt>
    <dgm:pt modelId="{CFC60B9E-9F5C-4798-A631-5A987D7BDC50}" type="pres">
      <dgm:prSet presAssocID="{E8B43F21-BA54-4131-A7DF-78990F2BFD1C}" presName="text" presStyleLbl="node1" presStyleIdx="2" presStyleCnt="10">
        <dgm:presLayoutVars>
          <dgm:bulletEnabled val="1"/>
        </dgm:presLayoutVars>
      </dgm:prSet>
      <dgm:spPr/>
    </dgm:pt>
    <dgm:pt modelId="{7C5F3ADF-3E9B-4FA3-9DB8-86F205AF8E9C}" type="pres">
      <dgm:prSet presAssocID="{FF57A83F-3872-4A04-941C-049C5C123E32}" presName="space" presStyleCnt="0"/>
      <dgm:spPr/>
    </dgm:pt>
    <dgm:pt modelId="{CFC76EFB-D3AC-4C50-BDFD-B1A61C0EE0F4}" type="pres">
      <dgm:prSet presAssocID="{D20CB08D-AB60-41C9-A930-1BF72C0021D1}" presName="text" presStyleLbl="node1" presStyleIdx="3" presStyleCnt="10">
        <dgm:presLayoutVars>
          <dgm:bulletEnabled val="1"/>
        </dgm:presLayoutVars>
      </dgm:prSet>
      <dgm:spPr/>
    </dgm:pt>
    <dgm:pt modelId="{3D3CFCB2-DE1B-41C5-A03A-42B8ED8795C4}" type="pres">
      <dgm:prSet presAssocID="{BF6FE5B8-B1CB-4A52-A523-682C36D82C61}" presName="space" presStyleCnt="0"/>
      <dgm:spPr/>
    </dgm:pt>
    <dgm:pt modelId="{C35B3C30-6827-4A09-8A50-C59F3F13AB73}" type="pres">
      <dgm:prSet presAssocID="{F2EC65B6-3727-40EC-B05E-C4FC3526A82B}" presName="text" presStyleLbl="node1" presStyleIdx="4" presStyleCnt="10">
        <dgm:presLayoutVars>
          <dgm:bulletEnabled val="1"/>
        </dgm:presLayoutVars>
      </dgm:prSet>
      <dgm:spPr/>
    </dgm:pt>
    <dgm:pt modelId="{81CB14F3-436F-4BB3-A0A2-8482FE8F0D43}" type="pres">
      <dgm:prSet presAssocID="{2716C058-64A6-43D5-B455-FE09031F71C8}" presName="space" presStyleCnt="0"/>
      <dgm:spPr/>
    </dgm:pt>
    <dgm:pt modelId="{637ABC56-727E-44E8-B64C-EF6166F2B1CB}" type="pres">
      <dgm:prSet presAssocID="{532DA830-A04F-4D8E-B229-D7F2830D8BB8}" presName="text" presStyleLbl="node1" presStyleIdx="5" presStyleCnt="10">
        <dgm:presLayoutVars>
          <dgm:bulletEnabled val="1"/>
        </dgm:presLayoutVars>
      </dgm:prSet>
      <dgm:spPr/>
    </dgm:pt>
    <dgm:pt modelId="{C108F557-CDE5-4EBA-8B29-52B467496610}" type="pres">
      <dgm:prSet presAssocID="{58790F40-9BC3-472E-85CD-082A183305D1}" presName="space" presStyleCnt="0"/>
      <dgm:spPr/>
    </dgm:pt>
    <dgm:pt modelId="{1C3E0AF4-E685-4901-9469-523A0E87B8E8}" type="pres">
      <dgm:prSet presAssocID="{90AD8435-6CB6-4B85-B9F2-6B43173C8482}" presName="text" presStyleLbl="node1" presStyleIdx="6" presStyleCnt="10">
        <dgm:presLayoutVars>
          <dgm:bulletEnabled val="1"/>
        </dgm:presLayoutVars>
      </dgm:prSet>
      <dgm:spPr/>
    </dgm:pt>
    <dgm:pt modelId="{E7835E22-1480-4D0D-A4FE-1F6DEADBBE71}" type="pres">
      <dgm:prSet presAssocID="{F5520993-A00B-4163-8A18-1207F0E92838}" presName="space" presStyleCnt="0"/>
      <dgm:spPr/>
    </dgm:pt>
    <dgm:pt modelId="{47F89569-A4DB-41E3-8222-2C26FA2306AA}" type="pres">
      <dgm:prSet presAssocID="{2CDC77E5-022E-4DFD-BACF-03604AEADB7B}" presName="text" presStyleLbl="node1" presStyleIdx="7" presStyleCnt="10">
        <dgm:presLayoutVars>
          <dgm:bulletEnabled val="1"/>
        </dgm:presLayoutVars>
      </dgm:prSet>
      <dgm:spPr/>
    </dgm:pt>
    <dgm:pt modelId="{E3E73DA4-6181-44CE-9923-DBBEDF949FDF}" type="pres">
      <dgm:prSet presAssocID="{1B785CC9-BE0D-4323-863F-B89127413F66}" presName="space" presStyleCnt="0"/>
      <dgm:spPr/>
    </dgm:pt>
    <dgm:pt modelId="{DD128384-5538-4688-A3CE-B86F4680FA2E}" type="pres">
      <dgm:prSet presAssocID="{919EACD0-7E70-4801-809B-84AABD69DB6C}" presName="text" presStyleLbl="node1" presStyleIdx="8" presStyleCnt="10">
        <dgm:presLayoutVars>
          <dgm:bulletEnabled val="1"/>
        </dgm:presLayoutVars>
      </dgm:prSet>
      <dgm:spPr/>
    </dgm:pt>
    <dgm:pt modelId="{106849FA-F09E-426D-AAF1-3E60195B88B8}" type="pres">
      <dgm:prSet presAssocID="{1B6FF9BF-A57D-4052-B21C-ABB56FDC105D}" presName="space" presStyleCnt="0"/>
      <dgm:spPr/>
    </dgm:pt>
    <dgm:pt modelId="{C3B140FB-E150-4CCE-8D17-6357EF7EDFB3}" type="pres">
      <dgm:prSet presAssocID="{9F84CA09-B7D7-4709-A221-1DD8EC76E5DE}" presName="text" presStyleLbl="node1" presStyleIdx="9" presStyleCnt="10">
        <dgm:presLayoutVars>
          <dgm:bulletEnabled val="1"/>
        </dgm:presLayoutVars>
      </dgm:prSet>
      <dgm:spPr/>
    </dgm:pt>
  </dgm:ptLst>
  <dgm:cxnLst>
    <dgm:cxn modelId="{D3489106-1BA9-40BC-9D57-74030ACB680F}" srcId="{490BCD9E-BCFD-45A8-9D44-680FD611F4F3}" destId="{E8B43F21-BA54-4131-A7DF-78990F2BFD1C}" srcOrd="2" destOrd="0" parTransId="{F7706F1A-DF7A-4F64-9CE7-DC80C5BF02FB}" sibTransId="{FF57A83F-3872-4A04-941C-049C5C123E32}"/>
    <dgm:cxn modelId="{EA2DF206-64E3-40BD-AEE3-A815DDF04CA0}" srcId="{490BCD9E-BCFD-45A8-9D44-680FD611F4F3}" destId="{919EACD0-7E70-4801-809B-84AABD69DB6C}" srcOrd="8" destOrd="0" parTransId="{350B4E46-509E-4ABF-A77B-8BA4C708647D}" sibTransId="{1B6FF9BF-A57D-4052-B21C-ABB56FDC105D}"/>
    <dgm:cxn modelId="{16F2210E-C173-4780-9D2A-0C79E65D048A}" srcId="{490BCD9E-BCFD-45A8-9D44-680FD611F4F3}" destId="{F2EC65B6-3727-40EC-B05E-C4FC3526A82B}" srcOrd="4" destOrd="0" parTransId="{803DE530-9F8D-4446-BC24-0BB56A529A98}" sibTransId="{2716C058-64A6-43D5-B455-FE09031F71C8}"/>
    <dgm:cxn modelId="{7F1CC010-EED5-487E-A4AF-B0FFACE04D40}" srcId="{490BCD9E-BCFD-45A8-9D44-680FD611F4F3}" destId="{E36D5B1B-D235-4138-AEE2-D0A298ED2640}" srcOrd="1" destOrd="0" parTransId="{1FBC60FC-D17A-471F-9D51-6940F0BD7BA9}" sibTransId="{D3ED73D4-EE10-43B2-A8D3-F611EB56D9AF}"/>
    <dgm:cxn modelId="{7C22F810-175A-45C1-8E86-2DB998054F1C}" srcId="{490BCD9E-BCFD-45A8-9D44-680FD611F4F3}" destId="{9F84CA09-B7D7-4709-A221-1DD8EC76E5DE}" srcOrd="9" destOrd="0" parTransId="{160A117B-5B36-4266-8E64-403C7E8C34F8}" sibTransId="{68D405F9-8C6E-44B7-A04A-0793EE05773C}"/>
    <dgm:cxn modelId="{7A95CD36-EA6F-417E-A1AD-0C68CFE84F5A}" srcId="{490BCD9E-BCFD-45A8-9D44-680FD611F4F3}" destId="{532DA830-A04F-4D8E-B229-D7F2830D8BB8}" srcOrd="5" destOrd="0" parTransId="{CF881951-A27C-4F33-8CDC-C0C9641611FB}" sibTransId="{58790F40-9BC3-472E-85CD-082A183305D1}"/>
    <dgm:cxn modelId="{E63E4F72-3250-41FB-9F61-BF40E6AED541}" srcId="{490BCD9E-BCFD-45A8-9D44-680FD611F4F3}" destId="{90AD8435-6CB6-4B85-B9F2-6B43173C8482}" srcOrd="6" destOrd="0" parTransId="{DF72B747-EEAB-47DA-925C-C97240D85665}" sibTransId="{F5520993-A00B-4163-8A18-1207F0E92838}"/>
    <dgm:cxn modelId="{43375E7A-0C9E-49CC-A485-BD5FD9CE0D1D}" type="presOf" srcId="{6AB9AC30-F4F0-4805-9A14-653860EDE6DD}" destId="{5711BA36-861D-4D25-9833-0D976825BD12}" srcOrd="0" destOrd="0" presId="urn:diagrams.loki3.com/VaryingWidthList"/>
    <dgm:cxn modelId="{0C5F9C91-0A1C-4679-B0DC-6D5E5A985EE6}" type="presOf" srcId="{532DA830-A04F-4D8E-B229-D7F2830D8BB8}" destId="{637ABC56-727E-44E8-B64C-EF6166F2B1CB}" srcOrd="0" destOrd="0" presId="urn:diagrams.loki3.com/VaryingWidthList"/>
    <dgm:cxn modelId="{0A426E96-9BEA-44C7-AF78-275018A9C4B9}" type="presOf" srcId="{E8B43F21-BA54-4131-A7DF-78990F2BFD1C}" destId="{CFC60B9E-9F5C-4798-A631-5A987D7BDC50}" srcOrd="0" destOrd="0" presId="urn:diagrams.loki3.com/VaryingWidthList"/>
    <dgm:cxn modelId="{3E730497-06FC-41A4-86F4-759767102F22}" srcId="{490BCD9E-BCFD-45A8-9D44-680FD611F4F3}" destId="{2CDC77E5-022E-4DFD-BACF-03604AEADB7B}" srcOrd="7" destOrd="0" parTransId="{FB0352AF-E589-46ED-B356-557586BDA465}" sibTransId="{1B785CC9-BE0D-4323-863F-B89127413F66}"/>
    <dgm:cxn modelId="{C7E2C7A0-8E2B-4410-8C23-BD598682C21F}" type="presOf" srcId="{2CDC77E5-022E-4DFD-BACF-03604AEADB7B}" destId="{47F89569-A4DB-41E3-8222-2C26FA2306AA}" srcOrd="0" destOrd="0" presId="urn:diagrams.loki3.com/VaryingWidthList"/>
    <dgm:cxn modelId="{CB40EBA2-C5BA-47B7-86CD-946EDA265155}" type="presOf" srcId="{490BCD9E-BCFD-45A8-9D44-680FD611F4F3}" destId="{AE70EB4C-A0D0-4732-B2C9-DCDF174CDE06}" srcOrd="0" destOrd="0" presId="urn:diagrams.loki3.com/VaryingWidthList"/>
    <dgm:cxn modelId="{C185E3AB-1495-459C-ACBD-E6447BB0596A}" srcId="{490BCD9E-BCFD-45A8-9D44-680FD611F4F3}" destId="{D20CB08D-AB60-41C9-A930-1BF72C0021D1}" srcOrd="3" destOrd="0" parTransId="{04C49B37-6621-4B51-AAB1-95290607F889}" sibTransId="{BF6FE5B8-B1CB-4A52-A523-682C36D82C61}"/>
    <dgm:cxn modelId="{EFEAA5B5-16B1-40AA-801C-F726E606B5EA}" srcId="{490BCD9E-BCFD-45A8-9D44-680FD611F4F3}" destId="{6AB9AC30-F4F0-4805-9A14-653860EDE6DD}" srcOrd="0" destOrd="0" parTransId="{9010B9BE-3696-43E3-A325-79664C0FB699}" sibTransId="{A71E025F-EE0E-43F5-B1DE-2AB74CC01E17}"/>
    <dgm:cxn modelId="{803CFCC1-A746-4072-8C35-B9F703409C62}" type="presOf" srcId="{9F84CA09-B7D7-4709-A221-1DD8EC76E5DE}" destId="{C3B140FB-E150-4CCE-8D17-6357EF7EDFB3}" srcOrd="0" destOrd="0" presId="urn:diagrams.loki3.com/VaryingWidthList"/>
    <dgm:cxn modelId="{825BC5CB-567B-4C81-BF43-BE72851FFB4F}" type="presOf" srcId="{E36D5B1B-D235-4138-AEE2-D0A298ED2640}" destId="{1E483F33-F654-4B0F-BD38-5CB944F27493}" srcOrd="0" destOrd="0" presId="urn:diagrams.loki3.com/VaryingWidthList"/>
    <dgm:cxn modelId="{7130B1CC-D2A1-482C-AC35-18D46A888CF5}" type="presOf" srcId="{919EACD0-7E70-4801-809B-84AABD69DB6C}" destId="{DD128384-5538-4688-A3CE-B86F4680FA2E}" srcOrd="0" destOrd="0" presId="urn:diagrams.loki3.com/VaryingWidthList"/>
    <dgm:cxn modelId="{3C8901E2-F851-45F6-8F07-7707FF464D9D}" type="presOf" srcId="{F2EC65B6-3727-40EC-B05E-C4FC3526A82B}" destId="{C35B3C30-6827-4A09-8A50-C59F3F13AB73}" srcOrd="0" destOrd="0" presId="urn:diagrams.loki3.com/VaryingWidthList"/>
    <dgm:cxn modelId="{3A8DDEEC-AD6A-46C7-B4E6-4F5B6FC75A3E}" type="presOf" srcId="{90AD8435-6CB6-4B85-B9F2-6B43173C8482}" destId="{1C3E0AF4-E685-4901-9469-523A0E87B8E8}" srcOrd="0" destOrd="0" presId="urn:diagrams.loki3.com/VaryingWidthList"/>
    <dgm:cxn modelId="{031F66F3-8241-4C12-9E5F-798F231871E5}" type="presOf" srcId="{D20CB08D-AB60-41C9-A930-1BF72C0021D1}" destId="{CFC76EFB-D3AC-4C50-BDFD-B1A61C0EE0F4}" srcOrd="0" destOrd="0" presId="urn:diagrams.loki3.com/VaryingWidthList"/>
    <dgm:cxn modelId="{CC442559-15E6-4C6D-8FA3-76082317BC18}" type="presParOf" srcId="{AE70EB4C-A0D0-4732-B2C9-DCDF174CDE06}" destId="{5711BA36-861D-4D25-9833-0D976825BD12}" srcOrd="0" destOrd="0" presId="urn:diagrams.loki3.com/VaryingWidthList"/>
    <dgm:cxn modelId="{C85CFBD5-D1C5-468B-AC56-6AD564CC09E5}" type="presParOf" srcId="{AE70EB4C-A0D0-4732-B2C9-DCDF174CDE06}" destId="{769166F5-0D3B-42A2-B0FF-CA4C829D4751}" srcOrd="1" destOrd="0" presId="urn:diagrams.loki3.com/VaryingWidthList"/>
    <dgm:cxn modelId="{0F88231D-6CA9-443F-A97D-D271A1438FBC}" type="presParOf" srcId="{AE70EB4C-A0D0-4732-B2C9-DCDF174CDE06}" destId="{1E483F33-F654-4B0F-BD38-5CB944F27493}" srcOrd="2" destOrd="0" presId="urn:diagrams.loki3.com/VaryingWidthList"/>
    <dgm:cxn modelId="{FAA3427E-439F-4FB5-9CAC-E19220440CF5}" type="presParOf" srcId="{AE70EB4C-A0D0-4732-B2C9-DCDF174CDE06}" destId="{6A31BEBB-7E29-4A34-BCD1-8B071B61EFA2}" srcOrd="3" destOrd="0" presId="urn:diagrams.loki3.com/VaryingWidthList"/>
    <dgm:cxn modelId="{17B9F5AB-D178-4EDC-8232-A73EB6453F86}" type="presParOf" srcId="{AE70EB4C-A0D0-4732-B2C9-DCDF174CDE06}" destId="{CFC60B9E-9F5C-4798-A631-5A987D7BDC50}" srcOrd="4" destOrd="0" presId="urn:diagrams.loki3.com/VaryingWidthList"/>
    <dgm:cxn modelId="{7F3A6161-66BA-47A3-8512-58C8D68217AC}" type="presParOf" srcId="{AE70EB4C-A0D0-4732-B2C9-DCDF174CDE06}" destId="{7C5F3ADF-3E9B-4FA3-9DB8-86F205AF8E9C}" srcOrd="5" destOrd="0" presId="urn:diagrams.loki3.com/VaryingWidthList"/>
    <dgm:cxn modelId="{1AD4D025-80E4-4692-8B7E-E5EA422C01D8}" type="presParOf" srcId="{AE70EB4C-A0D0-4732-B2C9-DCDF174CDE06}" destId="{CFC76EFB-D3AC-4C50-BDFD-B1A61C0EE0F4}" srcOrd="6" destOrd="0" presId="urn:diagrams.loki3.com/VaryingWidthList"/>
    <dgm:cxn modelId="{9F8366CA-DC75-44FB-AF1F-E3EF298A0B36}" type="presParOf" srcId="{AE70EB4C-A0D0-4732-B2C9-DCDF174CDE06}" destId="{3D3CFCB2-DE1B-41C5-A03A-42B8ED8795C4}" srcOrd="7" destOrd="0" presId="urn:diagrams.loki3.com/VaryingWidthList"/>
    <dgm:cxn modelId="{17A49CCD-DB11-4240-85CE-01D8558F6977}" type="presParOf" srcId="{AE70EB4C-A0D0-4732-B2C9-DCDF174CDE06}" destId="{C35B3C30-6827-4A09-8A50-C59F3F13AB73}" srcOrd="8" destOrd="0" presId="urn:diagrams.loki3.com/VaryingWidthList"/>
    <dgm:cxn modelId="{19D82A75-4C80-4E18-B3EB-1D2F1161E40E}" type="presParOf" srcId="{AE70EB4C-A0D0-4732-B2C9-DCDF174CDE06}" destId="{81CB14F3-436F-4BB3-A0A2-8482FE8F0D43}" srcOrd="9" destOrd="0" presId="urn:diagrams.loki3.com/VaryingWidthList"/>
    <dgm:cxn modelId="{078EE8C9-17B7-418A-90C7-73E84D384202}" type="presParOf" srcId="{AE70EB4C-A0D0-4732-B2C9-DCDF174CDE06}" destId="{637ABC56-727E-44E8-B64C-EF6166F2B1CB}" srcOrd="10" destOrd="0" presId="urn:diagrams.loki3.com/VaryingWidthList"/>
    <dgm:cxn modelId="{38F038C2-D37D-4F3C-94C6-A3844F0FAB0C}" type="presParOf" srcId="{AE70EB4C-A0D0-4732-B2C9-DCDF174CDE06}" destId="{C108F557-CDE5-4EBA-8B29-52B467496610}" srcOrd="11" destOrd="0" presId="urn:diagrams.loki3.com/VaryingWidthList"/>
    <dgm:cxn modelId="{7E00912D-6349-41CA-8FF0-86F5D81A150B}" type="presParOf" srcId="{AE70EB4C-A0D0-4732-B2C9-DCDF174CDE06}" destId="{1C3E0AF4-E685-4901-9469-523A0E87B8E8}" srcOrd="12" destOrd="0" presId="urn:diagrams.loki3.com/VaryingWidthList"/>
    <dgm:cxn modelId="{7A6579BA-611B-493D-A3ED-263E372A38C9}" type="presParOf" srcId="{AE70EB4C-A0D0-4732-B2C9-DCDF174CDE06}" destId="{E7835E22-1480-4D0D-A4FE-1F6DEADBBE71}" srcOrd="13" destOrd="0" presId="urn:diagrams.loki3.com/VaryingWidthList"/>
    <dgm:cxn modelId="{E0F33E9F-9CF6-476A-99B3-74591B2A7E5B}" type="presParOf" srcId="{AE70EB4C-A0D0-4732-B2C9-DCDF174CDE06}" destId="{47F89569-A4DB-41E3-8222-2C26FA2306AA}" srcOrd="14" destOrd="0" presId="urn:diagrams.loki3.com/VaryingWidthList"/>
    <dgm:cxn modelId="{B9EF07A0-E913-4FF5-A037-F9EB39D76CA2}" type="presParOf" srcId="{AE70EB4C-A0D0-4732-B2C9-DCDF174CDE06}" destId="{E3E73DA4-6181-44CE-9923-DBBEDF949FDF}" srcOrd="15" destOrd="0" presId="urn:diagrams.loki3.com/VaryingWidthList"/>
    <dgm:cxn modelId="{1281E565-95F4-4F7F-B147-D73224B79BF6}" type="presParOf" srcId="{AE70EB4C-A0D0-4732-B2C9-DCDF174CDE06}" destId="{DD128384-5538-4688-A3CE-B86F4680FA2E}" srcOrd="16" destOrd="0" presId="urn:diagrams.loki3.com/VaryingWidthList"/>
    <dgm:cxn modelId="{01C2FA82-75E3-4E5E-B7D6-035624A2F865}" type="presParOf" srcId="{AE70EB4C-A0D0-4732-B2C9-DCDF174CDE06}" destId="{106849FA-F09E-426D-AAF1-3E60195B88B8}" srcOrd="17" destOrd="0" presId="urn:diagrams.loki3.com/VaryingWidthList"/>
    <dgm:cxn modelId="{B9DF30F7-BAD9-47C3-94AF-4026AA85D559}" type="presParOf" srcId="{AE70EB4C-A0D0-4732-B2C9-DCDF174CDE06}" destId="{C3B140FB-E150-4CCE-8D17-6357EF7EDFB3}" srcOrd="18" destOrd="0" presId="urn:diagrams.loki3.com/VaryingWidthList"/>
  </dgm:cxnLst>
  <dgm:bg>
    <a:effectLst>
      <a:outerShdw blurRad="63500" sx="102000" sy="102000" algn="c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C1A76-1C61-4A1D-B611-0BED69649B53}">
      <dsp:nvSpPr>
        <dsp:cNvPr id="0" name=""/>
        <dsp:cNvSpPr/>
      </dsp:nvSpPr>
      <dsp:spPr>
        <a:xfrm>
          <a:off x="0" y="249633"/>
          <a:ext cx="8128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11A3-588D-4CFC-B0ED-14BD8471C8A6}">
      <dsp:nvSpPr>
        <dsp:cNvPr id="0" name=""/>
        <dsp:cNvSpPr/>
      </dsp:nvSpPr>
      <dsp:spPr>
        <a:xfrm>
          <a:off x="406400" y="28233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Business Case</a:t>
          </a:r>
          <a:endParaRPr lang="en-IN" sz="1500" b="1" kern="1200" dirty="0"/>
        </a:p>
      </dsp:txBody>
      <dsp:txXfrm>
        <a:off x="428016" y="49849"/>
        <a:ext cx="5646368" cy="399568"/>
      </dsp:txXfrm>
    </dsp:sp>
    <dsp:sp modelId="{577B960D-81E2-45A6-9CC0-67417004A0D8}">
      <dsp:nvSpPr>
        <dsp:cNvPr id="0" name=""/>
        <dsp:cNvSpPr/>
      </dsp:nvSpPr>
      <dsp:spPr>
        <a:xfrm>
          <a:off x="0" y="930033"/>
          <a:ext cx="8128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0004B-80B1-4EC6-A223-2D0217295721}">
      <dsp:nvSpPr>
        <dsp:cNvPr id="0" name=""/>
        <dsp:cNvSpPr/>
      </dsp:nvSpPr>
      <dsp:spPr>
        <a:xfrm>
          <a:off x="406400" y="708633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Dataset</a:t>
          </a:r>
          <a:endParaRPr lang="en-IN" sz="1500" b="1" kern="1200" dirty="0"/>
        </a:p>
      </dsp:txBody>
      <dsp:txXfrm>
        <a:off x="428016" y="730249"/>
        <a:ext cx="5646368" cy="399568"/>
      </dsp:txXfrm>
    </dsp:sp>
    <dsp:sp modelId="{179BE5C5-CF00-46BF-ABC8-5F1DF7D08AEB}">
      <dsp:nvSpPr>
        <dsp:cNvPr id="0" name=""/>
        <dsp:cNvSpPr/>
      </dsp:nvSpPr>
      <dsp:spPr>
        <a:xfrm>
          <a:off x="0" y="1610433"/>
          <a:ext cx="8128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032AC-EDE5-4FE9-B723-19BBEEBEF67F}">
      <dsp:nvSpPr>
        <dsp:cNvPr id="0" name=""/>
        <dsp:cNvSpPr/>
      </dsp:nvSpPr>
      <dsp:spPr>
        <a:xfrm>
          <a:off x="406400" y="1389033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Preliminary Data Analytics</a:t>
          </a:r>
          <a:endParaRPr lang="en-IN" sz="1500" b="1" kern="1200" dirty="0"/>
        </a:p>
      </dsp:txBody>
      <dsp:txXfrm>
        <a:off x="428016" y="1410649"/>
        <a:ext cx="5646368" cy="399568"/>
      </dsp:txXfrm>
    </dsp:sp>
    <dsp:sp modelId="{8C06B414-7236-4984-9BF4-E5E1B9118FBF}">
      <dsp:nvSpPr>
        <dsp:cNvPr id="0" name=""/>
        <dsp:cNvSpPr/>
      </dsp:nvSpPr>
      <dsp:spPr>
        <a:xfrm>
          <a:off x="0" y="2290833"/>
          <a:ext cx="8128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A4AF3-9708-4E3C-A9A3-4F3C8E4AB5F3}">
      <dsp:nvSpPr>
        <dsp:cNvPr id="0" name=""/>
        <dsp:cNvSpPr/>
      </dsp:nvSpPr>
      <dsp:spPr>
        <a:xfrm>
          <a:off x="406400" y="2069433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Exploratory Data Analytics</a:t>
          </a:r>
          <a:endParaRPr lang="en-IN" sz="1500" b="1" kern="1200" dirty="0"/>
        </a:p>
      </dsp:txBody>
      <dsp:txXfrm>
        <a:off x="428016" y="2091049"/>
        <a:ext cx="5646368" cy="399568"/>
      </dsp:txXfrm>
    </dsp:sp>
    <dsp:sp modelId="{B24B1841-1988-4351-98C7-05BE14D24C88}">
      <dsp:nvSpPr>
        <dsp:cNvPr id="0" name=""/>
        <dsp:cNvSpPr/>
      </dsp:nvSpPr>
      <dsp:spPr>
        <a:xfrm>
          <a:off x="0" y="2971233"/>
          <a:ext cx="8128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9195A-2AF1-412D-87CE-00D3C4386ED0}">
      <dsp:nvSpPr>
        <dsp:cNvPr id="0" name=""/>
        <dsp:cNvSpPr/>
      </dsp:nvSpPr>
      <dsp:spPr>
        <a:xfrm>
          <a:off x="406400" y="2749833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Emotional Analytics</a:t>
          </a:r>
          <a:endParaRPr lang="en-IN" sz="1500" b="1" kern="1200" dirty="0"/>
        </a:p>
      </dsp:txBody>
      <dsp:txXfrm>
        <a:off x="428016" y="2771449"/>
        <a:ext cx="5646368" cy="399568"/>
      </dsp:txXfrm>
    </dsp:sp>
    <dsp:sp modelId="{C01C6FD2-7ED5-4F4B-B579-615EC618DB8F}">
      <dsp:nvSpPr>
        <dsp:cNvPr id="0" name=""/>
        <dsp:cNvSpPr/>
      </dsp:nvSpPr>
      <dsp:spPr>
        <a:xfrm>
          <a:off x="0" y="3651633"/>
          <a:ext cx="8128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59A2C-3EA4-4C97-BB85-6055D4AAC638}">
      <dsp:nvSpPr>
        <dsp:cNvPr id="0" name=""/>
        <dsp:cNvSpPr/>
      </dsp:nvSpPr>
      <dsp:spPr>
        <a:xfrm>
          <a:off x="406400" y="3430233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 Importance</a:t>
          </a:r>
          <a:endParaRPr lang="en-IN" sz="1500" b="1" kern="1200" dirty="0"/>
        </a:p>
      </dsp:txBody>
      <dsp:txXfrm>
        <a:off x="428016" y="3451849"/>
        <a:ext cx="5646368" cy="399568"/>
      </dsp:txXfrm>
    </dsp:sp>
    <dsp:sp modelId="{19CD4418-A798-4A60-B1B5-91DE2D08A4A6}">
      <dsp:nvSpPr>
        <dsp:cNvPr id="0" name=""/>
        <dsp:cNvSpPr/>
      </dsp:nvSpPr>
      <dsp:spPr>
        <a:xfrm>
          <a:off x="0" y="4332033"/>
          <a:ext cx="8128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24CFA-9742-4287-98EC-A118470F8EE5}">
      <dsp:nvSpPr>
        <dsp:cNvPr id="0" name=""/>
        <dsp:cNvSpPr/>
      </dsp:nvSpPr>
      <dsp:spPr>
        <a:xfrm>
          <a:off x="406400" y="4110633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Model Building</a:t>
          </a:r>
          <a:endParaRPr lang="en-IN" sz="1500" b="1" kern="1200" dirty="0"/>
        </a:p>
      </dsp:txBody>
      <dsp:txXfrm>
        <a:off x="428016" y="4132249"/>
        <a:ext cx="5646368" cy="399568"/>
      </dsp:txXfrm>
    </dsp:sp>
    <dsp:sp modelId="{CCA7C626-A34D-4AB6-8895-EC2FB4BEE14B}">
      <dsp:nvSpPr>
        <dsp:cNvPr id="0" name=""/>
        <dsp:cNvSpPr/>
      </dsp:nvSpPr>
      <dsp:spPr>
        <a:xfrm>
          <a:off x="0" y="5012433"/>
          <a:ext cx="8128000" cy="378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6295F-30B5-483F-845B-0EA31E1DAB39}">
      <dsp:nvSpPr>
        <dsp:cNvPr id="0" name=""/>
        <dsp:cNvSpPr/>
      </dsp:nvSpPr>
      <dsp:spPr>
        <a:xfrm>
          <a:off x="406400" y="4791033"/>
          <a:ext cx="5689600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Findings and Summary</a:t>
          </a:r>
          <a:endParaRPr lang="en-IN" sz="1500" b="1" kern="1200" dirty="0"/>
        </a:p>
      </dsp:txBody>
      <dsp:txXfrm>
        <a:off x="428016" y="4812649"/>
        <a:ext cx="564636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B5F64-B407-48A2-AECA-FFB2F6BE3DB9}">
      <dsp:nvSpPr>
        <dsp:cNvPr id="0" name=""/>
        <dsp:cNvSpPr/>
      </dsp:nvSpPr>
      <dsp:spPr>
        <a:xfrm>
          <a:off x="2350498" y="1334710"/>
          <a:ext cx="862152" cy="862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clean</a:t>
          </a:r>
        </a:p>
      </dsp:txBody>
      <dsp:txXfrm>
        <a:off x="2392585" y="1376797"/>
        <a:ext cx="777978" cy="777978"/>
      </dsp:txXfrm>
    </dsp:sp>
    <dsp:sp modelId="{535FDCA2-9319-48AF-9DC6-5BF9E3886B3D}">
      <dsp:nvSpPr>
        <dsp:cNvPr id="0" name=""/>
        <dsp:cNvSpPr/>
      </dsp:nvSpPr>
      <dsp:spPr>
        <a:xfrm rot="16200000">
          <a:off x="2501277" y="1054412"/>
          <a:ext cx="5605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059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A30EF-52CA-4B0F-9B91-FDAA80AB002B}">
      <dsp:nvSpPr>
        <dsp:cNvPr id="0" name=""/>
        <dsp:cNvSpPr/>
      </dsp:nvSpPr>
      <dsp:spPr>
        <a:xfrm>
          <a:off x="2358474" y="108135"/>
          <a:ext cx="846199" cy="665980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trust</a:t>
          </a:r>
        </a:p>
      </dsp:txBody>
      <dsp:txXfrm>
        <a:off x="2390984" y="140645"/>
        <a:ext cx="781179" cy="600960"/>
      </dsp:txXfrm>
    </dsp:sp>
    <dsp:sp modelId="{5DA62894-279F-4E54-84AD-55D1CEA7050D}">
      <dsp:nvSpPr>
        <dsp:cNvPr id="0" name=""/>
        <dsp:cNvSpPr/>
      </dsp:nvSpPr>
      <dsp:spPr>
        <a:xfrm rot="1800000">
          <a:off x="3191705" y="2092833"/>
          <a:ext cx="3126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266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7E642-284F-42F1-B289-E1679023D230}">
      <dsp:nvSpPr>
        <dsp:cNvPr id="0" name=""/>
        <dsp:cNvSpPr/>
      </dsp:nvSpPr>
      <dsp:spPr>
        <a:xfrm>
          <a:off x="3483425" y="2090528"/>
          <a:ext cx="890677" cy="675176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joy</a:t>
          </a:r>
        </a:p>
      </dsp:txBody>
      <dsp:txXfrm>
        <a:off x="3516384" y="2123487"/>
        <a:ext cx="824759" cy="609258"/>
      </dsp:txXfrm>
    </dsp:sp>
    <dsp:sp modelId="{77342ADE-19C9-4CDE-95B8-F47F7257EF63}">
      <dsp:nvSpPr>
        <dsp:cNvPr id="0" name=""/>
        <dsp:cNvSpPr/>
      </dsp:nvSpPr>
      <dsp:spPr>
        <a:xfrm rot="9000000">
          <a:off x="2047349" y="2095896"/>
          <a:ext cx="3249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4913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6F995-DCFF-41DE-81D4-8D7298668914}">
      <dsp:nvSpPr>
        <dsp:cNvPr id="0" name=""/>
        <dsp:cNvSpPr/>
      </dsp:nvSpPr>
      <dsp:spPr>
        <a:xfrm>
          <a:off x="1199654" y="2106785"/>
          <a:ext cx="869460" cy="642661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positive</a:t>
          </a:r>
        </a:p>
      </dsp:txBody>
      <dsp:txXfrm>
        <a:off x="1231026" y="2138157"/>
        <a:ext cx="806716" cy="579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B5F64-B407-48A2-AECA-FFB2F6BE3DB9}">
      <dsp:nvSpPr>
        <dsp:cNvPr id="0" name=""/>
        <dsp:cNvSpPr/>
      </dsp:nvSpPr>
      <dsp:spPr>
        <a:xfrm>
          <a:off x="2172530" y="921199"/>
          <a:ext cx="1228695" cy="10066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instructions</a:t>
          </a:r>
        </a:p>
      </dsp:txBody>
      <dsp:txXfrm>
        <a:off x="2221669" y="970338"/>
        <a:ext cx="1130417" cy="908336"/>
      </dsp:txXfrm>
    </dsp:sp>
    <dsp:sp modelId="{5DA62894-279F-4E54-84AD-55D1CEA7050D}">
      <dsp:nvSpPr>
        <dsp:cNvPr id="0" name=""/>
        <dsp:cNvSpPr/>
      </dsp:nvSpPr>
      <dsp:spPr>
        <a:xfrm rot="16200000">
          <a:off x="2560601" y="694922"/>
          <a:ext cx="4525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255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7E642-284F-42F1-B289-E1679023D230}">
      <dsp:nvSpPr>
        <dsp:cNvPr id="0" name=""/>
        <dsp:cNvSpPr/>
      </dsp:nvSpPr>
      <dsp:spPr>
        <a:xfrm>
          <a:off x="2498057" y="84663"/>
          <a:ext cx="577641" cy="38398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trust</a:t>
          </a:r>
        </a:p>
      </dsp:txBody>
      <dsp:txXfrm>
        <a:off x="2516801" y="103407"/>
        <a:ext cx="540153" cy="346493"/>
      </dsp:txXfrm>
    </dsp:sp>
    <dsp:sp modelId="{77342ADE-19C9-4CDE-95B8-F47F7257EF63}">
      <dsp:nvSpPr>
        <dsp:cNvPr id="0" name=""/>
        <dsp:cNvSpPr/>
      </dsp:nvSpPr>
      <dsp:spPr>
        <a:xfrm rot="5400000">
          <a:off x="2573014" y="2141677"/>
          <a:ext cx="42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772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6F995-DCFF-41DE-81D4-8D7298668914}">
      <dsp:nvSpPr>
        <dsp:cNvPr id="0" name=""/>
        <dsp:cNvSpPr/>
      </dsp:nvSpPr>
      <dsp:spPr>
        <a:xfrm>
          <a:off x="2044343" y="2355540"/>
          <a:ext cx="1485070" cy="43363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anticipation</a:t>
          </a:r>
        </a:p>
      </dsp:txBody>
      <dsp:txXfrm>
        <a:off x="2065511" y="2376708"/>
        <a:ext cx="1442734" cy="3912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1BA36-861D-4D25-9833-0D976825BD12}">
      <dsp:nvSpPr>
        <dsp:cNvPr id="0" name=""/>
        <dsp:cNvSpPr/>
      </dsp:nvSpPr>
      <dsp:spPr>
        <a:xfrm>
          <a:off x="763297" y="1994"/>
          <a:ext cx="720000" cy="3237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anger</a:t>
          </a:r>
        </a:p>
      </dsp:txBody>
      <dsp:txXfrm>
        <a:off x="763297" y="1994"/>
        <a:ext cx="720000" cy="323706"/>
      </dsp:txXfrm>
    </dsp:sp>
    <dsp:sp modelId="{1E483F33-F654-4B0F-BD38-5CB944F27493}">
      <dsp:nvSpPr>
        <dsp:cNvPr id="0" name=""/>
        <dsp:cNvSpPr/>
      </dsp:nvSpPr>
      <dsp:spPr>
        <a:xfrm>
          <a:off x="549547" y="341886"/>
          <a:ext cx="1147500" cy="323706"/>
        </a:xfrm>
        <a:prstGeom prst="rect">
          <a:avLst/>
        </a:prstGeom>
        <a:gradFill rotWithShape="0">
          <a:gsLst>
            <a:gs pos="0">
              <a:schemeClr val="accent4">
                <a:hueOff val="1088988"/>
                <a:satOff val="-4531"/>
                <a:lumOff val="10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88988"/>
                <a:satOff val="-4531"/>
                <a:lumOff val="10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88988"/>
                <a:satOff val="-4531"/>
                <a:lumOff val="10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anticipation</a:t>
          </a:r>
        </a:p>
      </dsp:txBody>
      <dsp:txXfrm>
        <a:off x="549547" y="341886"/>
        <a:ext cx="1147500" cy="323706"/>
      </dsp:txXfrm>
    </dsp:sp>
    <dsp:sp modelId="{CFC60B9E-9F5C-4798-A631-5A987D7BDC50}">
      <dsp:nvSpPr>
        <dsp:cNvPr id="0" name=""/>
        <dsp:cNvSpPr/>
      </dsp:nvSpPr>
      <dsp:spPr>
        <a:xfrm>
          <a:off x="763297" y="681778"/>
          <a:ext cx="720000" cy="323706"/>
        </a:xfrm>
        <a:prstGeom prst="rect">
          <a:avLst/>
        </a:prstGeom>
        <a:gradFill rotWithShape="0">
          <a:gsLst>
            <a:gs pos="0">
              <a:schemeClr val="accent4">
                <a:hueOff val="2177976"/>
                <a:satOff val="-9062"/>
                <a:lumOff val="21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177976"/>
                <a:satOff val="-9062"/>
                <a:lumOff val="21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177976"/>
                <a:satOff val="-9062"/>
                <a:lumOff val="21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disgust</a:t>
          </a:r>
        </a:p>
      </dsp:txBody>
      <dsp:txXfrm>
        <a:off x="763297" y="681778"/>
        <a:ext cx="720000" cy="323706"/>
      </dsp:txXfrm>
    </dsp:sp>
    <dsp:sp modelId="{CFC76EFB-D3AC-4C50-BDFD-B1A61C0EE0F4}">
      <dsp:nvSpPr>
        <dsp:cNvPr id="0" name=""/>
        <dsp:cNvSpPr/>
      </dsp:nvSpPr>
      <dsp:spPr>
        <a:xfrm>
          <a:off x="763297" y="1021670"/>
          <a:ext cx="720000" cy="323706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fear</a:t>
          </a:r>
        </a:p>
      </dsp:txBody>
      <dsp:txXfrm>
        <a:off x="763297" y="1021670"/>
        <a:ext cx="720000" cy="323706"/>
      </dsp:txXfrm>
    </dsp:sp>
    <dsp:sp modelId="{C35B3C30-6827-4A09-8A50-C59F3F13AB73}">
      <dsp:nvSpPr>
        <dsp:cNvPr id="0" name=""/>
        <dsp:cNvSpPr/>
      </dsp:nvSpPr>
      <dsp:spPr>
        <a:xfrm>
          <a:off x="763297" y="1361562"/>
          <a:ext cx="720000" cy="323706"/>
        </a:xfrm>
        <a:prstGeom prst="rect">
          <a:avLst/>
        </a:prstGeom>
        <a:gradFill rotWithShape="0">
          <a:gsLst>
            <a:gs pos="0">
              <a:schemeClr val="accent4">
                <a:hueOff val="4355951"/>
                <a:satOff val="-18123"/>
                <a:lumOff val="427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355951"/>
                <a:satOff val="-18123"/>
                <a:lumOff val="427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355951"/>
                <a:satOff val="-18123"/>
                <a:lumOff val="427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joy</a:t>
          </a:r>
        </a:p>
      </dsp:txBody>
      <dsp:txXfrm>
        <a:off x="763297" y="1361562"/>
        <a:ext cx="720000" cy="323706"/>
      </dsp:txXfrm>
    </dsp:sp>
    <dsp:sp modelId="{637ABC56-727E-44E8-B64C-EF6166F2B1CB}">
      <dsp:nvSpPr>
        <dsp:cNvPr id="0" name=""/>
        <dsp:cNvSpPr/>
      </dsp:nvSpPr>
      <dsp:spPr>
        <a:xfrm>
          <a:off x="707047" y="1701454"/>
          <a:ext cx="832500" cy="323706"/>
        </a:xfrm>
        <a:prstGeom prst="rect">
          <a:avLst/>
        </a:prstGeom>
        <a:gradFill rotWithShape="0">
          <a:gsLst>
            <a:gs pos="0">
              <a:schemeClr val="accent4">
                <a:hueOff val="5444940"/>
                <a:satOff val="-22654"/>
                <a:lumOff val="53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444940"/>
                <a:satOff val="-22654"/>
                <a:lumOff val="53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444940"/>
                <a:satOff val="-22654"/>
                <a:lumOff val="53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negative</a:t>
          </a:r>
        </a:p>
      </dsp:txBody>
      <dsp:txXfrm>
        <a:off x="707047" y="1701454"/>
        <a:ext cx="832500" cy="323706"/>
      </dsp:txXfrm>
    </dsp:sp>
    <dsp:sp modelId="{1C3E0AF4-E685-4901-9469-523A0E87B8E8}">
      <dsp:nvSpPr>
        <dsp:cNvPr id="0" name=""/>
        <dsp:cNvSpPr/>
      </dsp:nvSpPr>
      <dsp:spPr>
        <a:xfrm>
          <a:off x="729547" y="2041346"/>
          <a:ext cx="787500" cy="323706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positive</a:t>
          </a:r>
        </a:p>
      </dsp:txBody>
      <dsp:txXfrm>
        <a:off x="729547" y="2041346"/>
        <a:ext cx="787500" cy="323706"/>
      </dsp:txXfrm>
    </dsp:sp>
    <dsp:sp modelId="{47F89569-A4DB-41E3-8222-2C26FA2306AA}">
      <dsp:nvSpPr>
        <dsp:cNvPr id="0" name=""/>
        <dsp:cNvSpPr/>
      </dsp:nvSpPr>
      <dsp:spPr>
        <a:xfrm>
          <a:off x="729547" y="2381237"/>
          <a:ext cx="787500" cy="323706"/>
        </a:xfrm>
        <a:prstGeom prst="rect">
          <a:avLst/>
        </a:prstGeom>
        <a:gradFill rotWithShape="0">
          <a:gsLst>
            <a:gs pos="0">
              <a:schemeClr val="accent4">
                <a:hueOff val="7622915"/>
                <a:satOff val="-31715"/>
                <a:lumOff val="74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622915"/>
                <a:satOff val="-31715"/>
                <a:lumOff val="74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622915"/>
                <a:satOff val="-31715"/>
                <a:lumOff val="74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sadness</a:t>
          </a:r>
        </a:p>
      </dsp:txBody>
      <dsp:txXfrm>
        <a:off x="729547" y="2381237"/>
        <a:ext cx="787500" cy="323706"/>
      </dsp:txXfrm>
    </dsp:sp>
    <dsp:sp modelId="{DD128384-5538-4688-A3CE-B86F4680FA2E}">
      <dsp:nvSpPr>
        <dsp:cNvPr id="0" name=""/>
        <dsp:cNvSpPr/>
      </dsp:nvSpPr>
      <dsp:spPr>
        <a:xfrm>
          <a:off x="718297" y="2721129"/>
          <a:ext cx="810000" cy="323706"/>
        </a:xfrm>
        <a:prstGeom prst="rect">
          <a:avLst/>
        </a:prstGeom>
        <a:gradFill rotWithShape="0">
          <a:gsLst>
            <a:gs pos="0">
              <a:schemeClr val="accent4">
                <a:hueOff val="8711903"/>
                <a:satOff val="-36246"/>
                <a:lumOff val="85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711903"/>
                <a:satOff val="-36246"/>
                <a:lumOff val="85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711903"/>
                <a:satOff val="-36246"/>
                <a:lumOff val="85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surprise</a:t>
          </a:r>
        </a:p>
      </dsp:txBody>
      <dsp:txXfrm>
        <a:off x="718297" y="2721129"/>
        <a:ext cx="810000" cy="323706"/>
      </dsp:txXfrm>
    </dsp:sp>
    <dsp:sp modelId="{C3B140FB-E150-4CCE-8D17-6357EF7EDFB3}">
      <dsp:nvSpPr>
        <dsp:cNvPr id="0" name=""/>
        <dsp:cNvSpPr/>
      </dsp:nvSpPr>
      <dsp:spPr>
        <a:xfrm>
          <a:off x="763297" y="3061021"/>
          <a:ext cx="720000" cy="323706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trust</a:t>
          </a:r>
        </a:p>
      </dsp:txBody>
      <dsp:txXfrm>
        <a:off x="763297" y="3061021"/>
        <a:ext cx="720000" cy="323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664B-6ACE-4077-A5C6-3750C5824C2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FB31-8FC8-4891-8B11-675013900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EC73-A8AC-5AE5-04CD-7398E80E5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937-AED7-22EC-4BAB-C15E6F989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AB68-7D40-6A00-5FFC-647B20B8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9BB1-FDEC-4DB1-8E81-4E87F9F0F1F7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77D6-6516-C844-15C0-977BAEB8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522F-BE64-9C8D-E864-E93769D0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3D68-E1DD-765C-6F7F-0491F82A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03F7D-3AD4-C4B9-966C-B6CF33BB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66A70-3458-E294-55B6-25F68B73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CFE1-30FB-45C4-A391-2DFC98F1B763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4563-9840-D6AB-C856-DD3E7BEE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1225-61DF-7AEE-022E-44A3B5CC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0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B8A32-7A75-C8EB-0825-21DAF6A61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32830-A6C0-4B0B-666D-90324040F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DC37A-1AF9-BB58-608D-71D1463F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261-7DF9-4DFA-A362-E0B72C308504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7388-D693-0788-6A38-5970EE9C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9D-7BD6-1F3F-87AF-5074C5BE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8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6465-A0D1-E0A2-4D58-2857774A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43E2-01F3-2840-B737-E2E76C00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DF09-EEA0-4F1D-844D-87573E94B8A8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A2CC7-D1B3-A123-B44F-554E63A4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5752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7E51337F-0608-65A7-86E7-89BE5ACCFBC9}"/>
              </a:ext>
            </a:extLst>
          </p:cNvPr>
          <p:cNvSpPr/>
          <p:nvPr userDrawn="1"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8AA5924F-84CD-65D4-B8FF-12BC9E8DD329}"/>
              </a:ext>
            </a:extLst>
          </p:cNvPr>
          <p:cNvSpPr/>
          <p:nvPr userDrawn="1"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08CA55DF-6D32-7F80-7A86-D0B3606EA2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62467"/>
            <a:ext cx="6434138" cy="1042987"/>
          </a:xfrm>
        </p:spPr>
        <p:txBody>
          <a:bodyPr>
            <a:normAutofit/>
          </a:bodyPr>
          <a:lstStyle>
            <a:lvl1pPr marL="0" indent="0" algn="l">
              <a:buNone/>
              <a:defRPr lang="en-US" sz="36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1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B5CB-7ADB-68ED-3088-6964A894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44D77-4687-6F62-A44D-D821B4A1B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DB03-E8B5-EC3F-8C22-43A75950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80F87-00BB-402D-B243-256A7EDB1F09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2AC7-FCB7-15DA-2CEA-EF94C56C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ADDA-A376-8045-F96F-3616EE9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AF2F-B489-5AA9-AB0E-600A744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7E5A-6E45-E9F4-3055-7FD28F6C6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FD160-B89D-2E89-43E6-5620FA857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4074A-33EF-C0B7-FC58-F0E2ADF3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278A-6B00-4D87-96F6-2FFE07F4D4F6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0A6A2-0C62-4526-FBDC-E48AB72A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E6DAD-616C-B968-70F3-8701BE58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0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9B90-2986-E263-3C9F-B79D5C48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01F18-4A42-6C2D-92DC-7264A67A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FD2C3-DB5E-4AB1-0BED-42A4F527A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0C78C-A90E-2AB3-BADA-E3B37F1C5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B0ADF-BFB7-9692-3880-34EA12073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7FDB9-49FD-BE10-45D7-DBBB1CB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3A57-4C21-4A61-A075-AC8B08629E85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F355C-CD4C-4B24-F2EB-FBC921FD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27F81-B1B5-AEA3-8C73-35D27B04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3CAA-A62D-B2FD-022E-57449553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F4A08-F986-5A39-F291-744607EC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6B42-454A-41CC-A6C8-14BAFF0D9F5E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E64B0-CDA5-7B36-9585-6C1C42BE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AA7F9-D433-9E2C-697C-FAA66921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A0124-9CA0-3184-94BC-8E9B32ED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89103-DA29-4345-9EBF-C8912F5E4C33}" type="datetime1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C0B6-47F2-08B6-00DF-467CEBAC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F7AB-5544-2070-6914-07102D10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4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C2C2-26EC-446F-D8BD-EBEBA6C8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EF78-4BD5-67CC-3FCF-5115DB51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CB485-0C53-333A-AE34-E93EA6700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5AFD9-1189-F999-D2A0-D397E9E3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09C79-8C75-4DA3-BAAF-A71068F05C4D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0E93B-05FA-2C17-947E-78E41712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FE28F-4CE8-2F81-81A6-83773FD6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6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9FC9-235B-179E-C482-08E46632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04A4E-85F0-4969-8FD9-E1260AAAE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859A-CEA8-572B-3998-3B85E8045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18A7F-6DED-38FE-25D9-CD561A77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FD91-2149-46AF-9A6C-5B55E21A4F7F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DA9B7-EC18-3A3E-CB1E-B5D3BE1E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52F9A-98FB-0554-9640-7FC7FBE5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5F52-827D-2BA8-DC10-1859898A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FCEF-6EBA-8A07-E7AA-26ED8BC31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874DE-9E74-EEE7-88D2-09D708AFE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94FE-810E-414B-B62B-5E5EE0B0702B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F159C-E660-111E-1D46-72309218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141F-0AEC-E7EF-D211-7259360DA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23595-4E10-40B8-93BD-F34180F07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9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3357465" y="2491273"/>
            <a:ext cx="4559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14326-619D-9EA9-A7FF-4768B005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pic>
        <p:nvPicPr>
          <p:cNvPr id="14" name="Picture 13" descr="A room with a couch and a coffee table&#10;&#10;Description automatically generated">
            <a:extLst>
              <a:ext uri="{FF2B5EF4-FFF2-40B4-BE49-F238E27FC236}">
                <a16:creationId xmlns:a16="http://schemas.microsoft.com/office/drawing/2014/main" id="{24FAD077-494E-86DE-4954-54832063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883"/>
            <a:ext cx="12192000" cy="68928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9A793B-C6D8-7622-D1F4-0D48D77C1661}"/>
              </a:ext>
            </a:extLst>
          </p:cNvPr>
          <p:cNvSpPr txBox="1"/>
          <p:nvPr/>
        </p:nvSpPr>
        <p:spPr>
          <a:xfrm>
            <a:off x="1580246" y="2801173"/>
            <a:ext cx="8322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Airbnb Data Analysis</a:t>
            </a:r>
            <a:endParaRPr lang="en-IN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CAAD3-AA7E-D119-D83D-84E583B13657}"/>
              </a:ext>
            </a:extLst>
          </p:cNvPr>
          <p:cNvSpPr txBox="1"/>
          <p:nvPr/>
        </p:nvSpPr>
        <p:spPr>
          <a:xfrm>
            <a:off x="8332751" y="4521383"/>
            <a:ext cx="3786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Sweta Patel - 100915164</a:t>
            </a:r>
          </a:p>
          <a:p>
            <a:r>
              <a:rPr lang="en-US" dirty="0"/>
              <a:t>Peter El Khoury - 100861813 </a:t>
            </a:r>
          </a:p>
          <a:p>
            <a:r>
              <a:rPr lang="en-US" dirty="0"/>
              <a:t>Agnes Li - 100673905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Professor- Amir Rastpour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84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847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Exploratory Data Analysis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pic>
        <p:nvPicPr>
          <p:cNvPr id="19" name="Content Placeholder 18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70BD9C0-933B-595E-5287-ABDB68A5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91" y="1296252"/>
            <a:ext cx="5038573" cy="5114925"/>
          </a:xfrm>
        </p:spPr>
      </p:pic>
      <p:pic>
        <p:nvPicPr>
          <p:cNvPr id="21" name="Picture 20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16823D92-FC7F-AD5A-B750-33C1C8CB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237" y="1376742"/>
            <a:ext cx="5324475" cy="51149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289AD3-2F45-437C-5D17-99EC57A8C24B}"/>
              </a:ext>
            </a:extLst>
          </p:cNvPr>
          <p:cNvSpPr txBox="1"/>
          <p:nvPr/>
        </p:nvSpPr>
        <p:spPr>
          <a:xfrm>
            <a:off x="522515" y="649921"/>
            <a:ext cx="718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customer review scores, performance of host is categorized as average, excellent and poor and then the traits of host is analysed.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69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847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Exploratory Data Analysis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289AD3-2F45-437C-5D17-99EC57A8C24B}"/>
              </a:ext>
            </a:extLst>
          </p:cNvPr>
          <p:cNvSpPr txBox="1"/>
          <p:nvPr/>
        </p:nvSpPr>
        <p:spPr>
          <a:xfrm>
            <a:off x="522515" y="649921"/>
            <a:ext cx="718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customer review scores, performance of host is categorized as average, excellent and poor and then traits of host is analysed.</a:t>
            </a:r>
            <a:endParaRPr lang="en-IN" dirty="0"/>
          </a:p>
        </p:txBody>
      </p:sp>
      <p:pic>
        <p:nvPicPr>
          <p:cNvPr id="9" name="Content Placeholder 8" descr="A graph of a host acceptance rate&#10;&#10;Description automatically generated">
            <a:extLst>
              <a:ext uri="{FF2B5EF4-FFF2-40B4-BE49-F238E27FC236}">
                <a16:creationId xmlns:a16="http://schemas.microsoft.com/office/drawing/2014/main" id="{80C3B698-359B-AD72-8B22-0CD6DC39F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0" y="1363882"/>
            <a:ext cx="4734305" cy="4763706"/>
          </a:xfrm>
        </p:spPr>
      </p:pic>
      <p:pic>
        <p:nvPicPr>
          <p:cNvPr id="11" name="Picture 10" descr="A graph of a host response rate&#10;&#10;Description automatically generated">
            <a:extLst>
              <a:ext uri="{FF2B5EF4-FFF2-40B4-BE49-F238E27FC236}">
                <a16:creationId xmlns:a16="http://schemas.microsoft.com/office/drawing/2014/main" id="{3F5C2F75-6AC8-2145-319A-382DDDB43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955" y="1363882"/>
            <a:ext cx="53244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3ACA6-3B63-0F9C-750C-6B6155C6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emotional lexicon called the NRC Lexicon (National Research Council) attributes emotions to English words.</a:t>
            </a:r>
          </a:p>
          <a:p>
            <a:r>
              <a:rPr lang="en-US" dirty="0"/>
              <a:t>The comments on all the listings were analyzed.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45F4A-5370-074F-6594-64A00522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171D9D-4C1C-F682-7FED-D95D90CE369E}"/>
              </a:ext>
            </a:extLst>
          </p:cNvPr>
          <p:cNvGraphicFramePr/>
          <p:nvPr/>
        </p:nvGraphicFramePr>
        <p:xfrm>
          <a:off x="0" y="3179035"/>
          <a:ext cx="5573757" cy="287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4772A3-F35E-7F22-AD31-5D34BD23F4D6}"/>
              </a:ext>
            </a:extLst>
          </p:cNvPr>
          <p:cNvGraphicFramePr/>
          <p:nvPr/>
        </p:nvGraphicFramePr>
        <p:xfrm>
          <a:off x="4606183" y="3179035"/>
          <a:ext cx="5573757" cy="287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3A7783-3805-2566-2816-A56297EA427A}"/>
              </a:ext>
            </a:extLst>
          </p:cNvPr>
          <p:cNvGraphicFramePr/>
          <p:nvPr/>
        </p:nvGraphicFramePr>
        <p:xfrm>
          <a:off x="9903152" y="2922593"/>
          <a:ext cx="2246596" cy="338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63FBF59-112F-B769-BC2D-695F8333A5EA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6049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 Review Analysis / Emotional Analysis </a:t>
            </a: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218E32AC-4E90-F286-0738-4700D2CA6E01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827EAA90-1F5E-1C77-580C-C04F1425B705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87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DEA3B-383C-2BF2-CB8E-49C4087F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897750A2-6C02-0AC8-B125-6FC052305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22" y="950229"/>
            <a:ext cx="7473821" cy="5176313"/>
          </a:xfrm>
          <a:prstGeom prst="rect">
            <a:avLst/>
          </a:prstGeom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4DC0BE-83F3-729F-96D3-BB585CF47C75}"/>
              </a:ext>
            </a:extLst>
          </p:cNvPr>
          <p:cNvSpPr txBox="1">
            <a:spLocks/>
          </p:cNvSpPr>
          <p:nvPr/>
        </p:nvSpPr>
        <p:spPr>
          <a:xfrm>
            <a:off x="838201" y="0"/>
            <a:ext cx="6049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Sentiments Frequencies</a:t>
            </a:r>
          </a:p>
        </p:txBody>
      </p:sp>
    </p:spTree>
    <p:extLst>
      <p:ext uri="{BB962C8B-B14F-4D97-AF65-F5344CB8AC3E}">
        <p14:creationId xmlns:p14="http://schemas.microsoft.com/office/powerpoint/2010/main" val="388688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A3EBF-BEC1-D9DF-D359-E17393D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pic>
        <p:nvPicPr>
          <p:cNvPr id="3" name="Picture 2" descr="A screenshot of a screen&#10;&#10;Description automatically generated">
            <a:extLst>
              <a:ext uri="{FF2B5EF4-FFF2-40B4-BE49-F238E27FC236}">
                <a16:creationId xmlns:a16="http://schemas.microsoft.com/office/drawing/2014/main" id="{228B5D96-16FB-2FA3-2A46-E341D591A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7" y="0"/>
            <a:ext cx="9901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5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A3EBF-BEC1-D9DF-D359-E17393D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pic>
        <p:nvPicPr>
          <p:cNvPr id="3" name="Picture 2" descr="A screenshot of a screen&#10;&#10;Description automatically generated">
            <a:extLst>
              <a:ext uri="{FF2B5EF4-FFF2-40B4-BE49-F238E27FC236}">
                <a16:creationId xmlns:a16="http://schemas.microsoft.com/office/drawing/2014/main" id="{228B5D96-16FB-2FA3-2A46-E341D591A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37" y="0"/>
            <a:ext cx="9901926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42634A-9213-F43F-88ED-7D84087C49D4}"/>
              </a:ext>
            </a:extLst>
          </p:cNvPr>
          <p:cNvSpPr/>
          <p:nvPr/>
        </p:nvSpPr>
        <p:spPr>
          <a:xfrm>
            <a:off x="1666430" y="521293"/>
            <a:ext cx="709301" cy="427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58D97-6D60-CADD-B1CD-14D53351DE2A}"/>
              </a:ext>
            </a:extLst>
          </p:cNvPr>
          <p:cNvSpPr/>
          <p:nvPr/>
        </p:nvSpPr>
        <p:spPr>
          <a:xfrm>
            <a:off x="9024358" y="521293"/>
            <a:ext cx="709301" cy="427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528C78-E663-A2BA-376B-15C511AC6A45}"/>
              </a:ext>
            </a:extLst>
          </p:cNvPr>
          <p:cNvSpPr/>
          <p:nvPr/>
        </p:nvSpPr>
        <p:spPr>
          <a:xfrm>
            <a:off x="9024358" y="5383850"/>
            <a:ext cx="709301" cy="427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Top Words for Surprise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734BD5-F8FB-595A-7940-2FBE9FB1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7706"/>
            <a:ext cx="10515601" cy="516925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9" name="Picture 8" descr="A circle of words with black text&#10;&#10;Description automatically generated">
            <a:extLst>
              <a:ext uri="{FF2B5EF4-FFF2-40B4-BE49-F238E27FC236}">
                <a16:creationId xmlns:a16="http://schemas.microsoft.com/office/drawing/2014/main" id="{98F416F3-C19E-9C7D-47A8-D6FBEE74F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8" y="1445226"/>
            <a:ext cx="6858957" cy="4582164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1C115FE9-3AB6-EAD0-633E-D817B83A9008}"/>
              </a:ext>
            </a:extLst>
          </p:cNvPr>
          <p:cNvSpPr txBox="1">
            <a:spLocks/>
          </p:cNvSpPr>
          <p:nvPr/>
        </p:nvSpPr>
        <p:spPr>
          <a:xfrm>
            <a:off x="7166988" y="3020722"/>
            <a:ext cx="3848541" cy="2115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70000"/>
              </a:lnSpc>
            </a:pPr>
            <a:r>
              <a:rPr lang="en-US" sz="3300" dirty="0"/>
              <a:t>The word </a:t>
            </a:r>
            <a:r>
              <a:rPr lang="en-US" sz="3300" dirty="0">
                <a:solidFill>
                  <a:srgbClr val="FF0000"/>
                </a:solidFill>
              </a:rPr>
              <a:t>tree</a:t>
            </a:r>
            <a:r>
              <a:rPr lang="en-US" sz="3300" dirty="0"/>
              <a:t> is of interest</a:t>
            </a:r>
          </a:p>
          <a:p>
            <a:pPr>
              <a:lnSpc>
                <a:spcPct val="170000"/>
              </a:lnSpc>
            </a:pPr>
            <a:r>
              <a:rPr lang="en-US" sz="3300" dirty="0"/>
              <a:t>Let’s see how it affects the avg. price per neighborhood.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1434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Top Words for Surprise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734BD5-F8FB-595A-7940-2FBE9FB1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7706"/>
            <a:ext cx="10515601" cy="516925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EABF44-809C-50B7-9BC3-CFAB79BC4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104" y="1114300"/>
            <a:ext cx="7682842" cy="512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0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 Feature Importance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734BD5-F8FB-595A-7940-2FBE9FB1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7706"/>
            <a:ext cx="3447924" cy="5169257"/>
          </a:xfrm>
        </p:spPr>
        <p:txBody>
          <a:bodyPr>
            <a:normAutofit/>
          </a:bodyPr>
          <a:lstStyle/>
          <a:p>
            <a:r>
              <a:rPr lang="en-US" sz="1800" dirty="0"/>
              <a:t>Used RandomForest Algorithm to find out the significance of all the variables on our dependent variable which is price.</a:t>
            </a:r>
          </a:p>
          <a:p>
            <a:r>
              <a:rPr lang="en-US" sz="1800" dirty="0"/>
              <a:t>IncNodePurity- The amount that the model error rises when a specific variable is randomly permuted or shuffled.</a:t>
            </a:r>
          </a:p>
          <a:p>
            <a:endParaRPr lang="en-IN" sz="1800" dirty="0"/>
          </a:p>
        </p:txBody>
      </p:sp>
      <p:pic>
        <p:nvPicPr>
          <p:cNvPr id="10" name="Picture 9" descr="A graph showing a number of data&#10;&#10;Description automatically generated">
            <a:extLst>
              <a:ext uri="{FF2B5EF4-FFF2-40B4-BE49-F238E27FC236}">
                <a16:creationId xmlns:a16="http://schemas.microsoft.com/office/drawing/2014/main" id="{B1904C29-BA8E-C7AD-9C12-1975BCFC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23" y="883516"/>
            <a:ext cx="7119257" cy="55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198" y="344924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Random Forest for Sentiment Scores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734BD5-F8FB-595A-7940-2FBE9FB1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7706"/>
            <a:ext cx="10515601" cy="516925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8" name="Picture 7" descr="A circle of words with text&#10;&#10;Description automatically generated">
            <a:extLst>
              <a:ext uri="{FF2B5EF4-FFF2-40B4-BE49-F238E27FC236}">
                <a16:creationId xmlns:a16="http://schemas.microsoft.com/office/drawing/2014/main" id="{6FD4B53C-E595-4596-C1A4-9AA84E87A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681" y="1790519"/>
            <a:ext cx="6175153" cy="412814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23C872-2BFA-736F-1135-F2311108E31F}"/>
              </a:ext>
            </a:extLst>
          </p:cNvPr>
          <p:cNvSpPr txBox="1">
            <a:spLocks/>
          </p:cNvSpPr>
          <p:nvPr/>
        </p:nvSpPr>
        <p:spPr>
          <a:xfrm>
            <a:off x="838198" y="2570157"/>
            <a:ext cx="5733516" cy="287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Anticipation</a:t>
            </a:r>
            <a:r>
              <a:rPr lang="en-US" dirty="0"/>
              <a:t> had the highest impact on price.</a:t>
            </a:r>
          </a:p>
          <a:p>
            <a:endParaRPr lang="en-US" dirty="0"/>
          </a:p>
          <a:p>
            <a:r>
              <a:rPr lang="en-US" dirty="0"/>
              <a:t>Top words conveying anticipation corroborate previous findings.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241470"/>
            <a:ext cx="4559423" cy="534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Outline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14326-619D-9EA9-A7FF-4768B005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73673BC-9C2B-291F-64C9-48AB70DEA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375526"/>
              </p:ext>
            </p:extLst>
          </p:nvPr>
        </p:nvGraphicFramePr>
        <p:xfrm>
          <a:off x="838200" y="85704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48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Building the Models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734BD5-F8FB-595A-7940-2FBE9FB1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7706"/>
            <a:ext cx="10515601" cy="516925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E715-DFDE-2DAF-E38C-C9EB24790B1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models were built:</a:t>
            </a:r>
          </a:p>
          <a:p>
            <a:pPr lvl="1"/>
            <a:r>
              <a:rPr lang="en-US" dirty="0"/>
              <a:t>Linear Regression Model</a:t>
            </a:r>
          </a:p>
          <a:p>
            <a:pPr lvl="1"/>
            <a:r>
              <a:rPr lang="en-US" dirty="0"/>
              <a:t>Random Forest</a:t>
            </a:r>
          </a:p>
          <a:p>
            <a:endParaRPr lang="en-US" dirty="0"/>
          </a:p>
          <a:p>
            <a:r>
              <a:rPr lang="en-US" dirty="0"/>
              <a:t>The top </a:t>
            </a:r>
            <a:r>
              <a:rPr lang="en-US" dirty="0">
                <a:solidFill>
                  <a:srgbClr val="FF0000"/>
                </a:solidFill>
              </a:rPr>
              <a:t>50</a:t>
            </a:r>
            <a:r>
              <a:rPr lang="en-US" dirty="0"/>
              <a:t> variables from the </a:t>
            </a:r>
            <a:r>
              <a:rPr lang="en-US" sz="2800" dirty="0"/>
              <a:t>IncNodePurity bar chart were used.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We compared  the two models used </a:t>
            </a:r>
            <a:r>
              <a:rPr lang="en-US" dirty="0">
                <a:solidFill>
                  <a:srgbClr val="FF0000"/>
                </a:solidFill>
              </a:rPr>
              <a:t>5-Fold cross-validation </a:t>
            </a:r>
            <a:r>
              <a:rPr lang="en-US" dirty="0"/>
              <a:t>and then calculated the average RSEs for the test set.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3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Building the Models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8E715-DFDE-2DAF-E38C-C9EB24790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440037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Linear 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Mean RSE = 812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68E715-DFDE-2DAF-E38C-C9EB24790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4400372" cy="4351338"/>
              </a:xfrm>
              <a:prstGeom prst="rect">
                <a:avLst/>
              </a:prstGeom>
              <a:blipFill>
                <a:blip r:embed="rId2"/>
                <a:stretch>
                  <a:fillRect l="-249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87B9622-C14E-4E8C-5536-0A20CBDD8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04062" y="1825625"/>
                <a:ext cx="440037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Random Forest: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51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trees = 100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Mean RSE = 805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87B9622-C14E-4E8C-5536-0A20CBDD8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062" y="1825625"/>
                <a:ext cx="4400372" cy="4351338"/>
              </a:xfrm>
              <a:prstGeom prst="rect">
                <a:avLst/>
              </a:prstGeom>
              <a:blipFill>
                <a:blip r:embed="rId3"/>
                <a:stretch>
                  <a:fillRect l="-249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68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Building the Models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734BD5-F8FB-595A-7940-2FBE9FB1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7706"/>
            <a:ext cx="10515601" cy="5169257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IN" sz="1800" dirty="0"/>
          </a:p>
        </p:txBody>
      </p:sp>
      <p:pic>
        <p:nvPicPr>
          <p:cNvPr id="9" name="Picture 8" descr="A graph with a line going up&#10;&#10;Description automatically generated">
            <a:extLst>
              <a:ext uri="{FF2B5EF4-FFF2-40B4-BE49-F238E27FC236}">
                <a16:creationId xmlns:a16="http://schemas.microsoft.com/office/drawing/2014/main" id="{620EED8D-F455-C858-44A8-5FB204A2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35" y="1156551"/>
            <a:ext cx="7654527" cy="51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 Findings and Summary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734BD5-F8FB-595A-7940-2FBE9FB1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2841"/>
            <a:ext cx="10515601" cy="5014122"/>
          </a:xfrm>
        </p:spPr>
        <p:txBody>
          <a:bodyPr>
            <a:normAutofit/>
          </a:bodyPr>
          <a:lstStyle/>
          <a:p>
            <a:r>
              <a:rPr lang="en-IN" sz="2400" dirty="0"/>
              <a:t>Through our analysis we conclude the following findings.</a:t>
            </a:r>
          </a:p>
          <a:p>
            <a:pPr marL="342900" indent="-342900">
              <a:buAutoNum type="arabicParenR"/>
            </a:pPr>
            <a:r>
              <a:rPr lang="en-US" sz="2400" dirty="0"/>
              <a:t>Assist hosts in determining the factors that influence the pricing of a listing.</a:t>
            </a:r>
          </a:p>
          <a:p>
            <a:pPr marL="342900" indent="-342900">
              <a:buAutoNum type="arabicParenR"/>
            </a:pPr>
            <a:r>
              <a:rPr lang="en-US" sz="2400" dirty="0"/>
              <a:t>Before posting a listing on Airbnb, our model provides hosts with a price proposal based on all relevant factors such as the listing's location, listed properties, available amenities, and so on.	</a:t>
            </a:r>
          </a:p>
          <a:p>
            <a:pPr marL="342900" indent="-342900">
              <a:buAutoNum type="arabicParenR"/>
            </a:pPr>
            <a:r>
              <a:rPr lang="en-US" sz="2400" dirty="0"/>
              <a:t>Assist hosts in becoming aware of the characteristics they must maintain, such as response rate and acceptance rate, in order to better serve clients.</a:t>
            </a:r>
          </a:p>
          <a:p>
            <a:pPr marL="342900" indent="-342900">
              <a:buAutoNum type="arabicParenR"/>
            </a:pPr>
            <a:r>
              <a:rPr lang="en-US" sz="2400" b="0" i="0" dirty="0">
                <a:effectLst/>
              </a:rPr>
              <a:t>The model could help </a:t>
            </a:r>
            <a:r>
              <a:rPr lang="en-US" sz="2400" dirty="0"/>
              <a:t>users understand the reviews of a listing using the emotion metric.</a:t>
            </a:r>
            <a:endParaRPr lang="en-US" sz="2400" b="0" i="0" dirty="0">
              <a:effectLst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67421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B4921-B2C2-7759-FF05-91EEF856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774C2EC0-2821-D8FD-959A-82E377234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E2E84-0DFC-314F-F949-BA8C8448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MBAI 5100: Business Analytics - AirBnB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1237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5C7F-700E-F5F2-B34E-72EF480308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506418"/>
            <a:ext cx="10515600" cy="77669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E189D-18DF-564D-ACCE-1AEE2C446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445"/>
            <a:ext cx="10515600" cy="4273518"/>
          </a:xfrm>
        </p:spPr>
        <p:txBody>
          <a:bodyPr>
            <a:normAutofit/>
          </a:bodyPr>
          <a:lstStyle/>
          <a:p>
            <a:r>
              <a:rPr lang="en-US" sz="2000"/>
              <a:t>The question to investigate is;</a:t>
            </a:r>
            <a:endParaRPr lang="en-US" sz="2000" dirty="0"/>
          </a:p>
          <a:p>
            <a:pPr lvl="1"/>
            <a:r>
              <a:rPr lang="en-US" sz="2000" dirty="0"/>
              <a:t>What are the factors affecting the pricing of the listing?</a:t>
            </a:r>
          </a:p>
          <a:p>
            <a:pPr marL="457200" lvl="1" indent="0">
              <a:buNone/>
            </a:pPr>
            <a:endParaRPr lang="en-US" sz="2000" dirty="0"/>
          </a:p>
          <a:p>
            <a:pPr lvl="2"/>
            <a:r>
              <a:rPr lang="en-US" dirty="0"/>
              <a:t>This is essential for the </a:t>
            </a:r>
            <a:r>
              <a:rPr lang="en-US" dirty="0">
                <a:solidFill>
                  <a:srgbClr val="FF0000"/>
                </a:solidFill>
              </a:rPr>
              <a:t>hosts.</a:t>
            </a:r>
          </a:p>
          <a:p>
            <a:pPr marL="914400" lvl="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/>
              <a:t>Setting the price correctly is crucial for Airbnb because an excessively expensive listing will result in fewer bookings, and an excessively low listing will result in a loss of profit for Airbnb. Regression analysis will aid in making some degree of accurate price prediction.</a:t>
            </a:r>
          </a:p>
          <a:p>
            <a:pPr marL="1371600" lvl="3" indent="0">
              <a:buNone/>
            </a:pPr>
            <a:endParaRPr lang="en-US" dirty="0"/>
          </a:p>
          <a:p>
            <a:pPr lvl="3"/>
            <a:r>
              <a:rPr lang="en-US" dirty="0"/>
              <a:t>Based on sentimental analysis of the customer reviews, hosts will be able to understand the emotions of the customers and make necessary improvements as when required.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5B64119F-9B03-25E6-9FD7-0DB67DEC1CAA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CCDC629B-9255-68A9-EBAF-CA5427BE69D7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715C8-3980-28A0-59DF-8761971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6854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4559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0C2A-175E-8FA4-04D1-0E59A39D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489"/>
            <a:ext cx="5478882" cy="4845763"/>
          </a:xfrm>
        </p:spPr>
        <p:txBody>
          <a:bodyPr>
            <a:normAutofit/>
          </a:bodyPr>
          <a:lstStyle/>
          <a:p>
            <a:r>
              <a:rPr lang="en-US" sz="1800" dirty="0"/>
              <a:t>The dataset is collected from insideairbnb.com which is mission driven project that provides research and advocacy on the impact of Airbnb on residential areas.</a:t>
            </a:r>
          </a:p>
          <a:p>
            <a:r>
              <a:rPr lang="en-US" sz="1800" dirty="0"/>
              <a:t>For our use case, we are using the Airbnb dataset for Toronto region.</a:t>
            </a:r>
          </a:p>
          <a:p>
            <a:r>
              <a:rPr lang="en-US" sz="1800" dirty="0"/>
              <a:t>The dataset contains the information about listings and the customer reviews for every listing starting from the year 2009 to 2023.</a:t>
            </a:r>
          </a:p>
          <a:p>
            <a:r>
              <a:rPr lang="en-US" sz="1800" dirty="0"/>
              <a:t>Listings dataset contains information about the hosts, properties and different review scores.</a:t>
            </a:r>
          </a:p>
          <a:p>
            <a:r>
              <a:rPr lang="en-US" sz="1800" dirty="0"/>
              <a:t>It contains 18921 observations with 75 features.</a:t>
            </a:r>
          </a:p>
          <a:p>
            <a:r>
              <a:rPr lang="en-US" sz="1800" dirty="0"/>
              <a:t>Reviews dataset contains information about the customer reviews for every listing.</a:t>
            </a:r>
          </a:p>
          <a:p>
            <a:r>
              <a:rPr lang="en-US" sz="1800" dirty="0"/>
              <a:t>It contains </a:t>
            </a:r>
            <a:r>
              <a:rPr lang="en-US" sz="1800" kern="0" dirty="0">
                <a:ea typeface="Calibri" panose="020F0502020204030204" pitchFamily="34" charset="0"/>
              </a:rPr>
              <a:t>4,82,000 observations with 6 features.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E9F1BE-61A7-8DE9-A0CD-13F3FE83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731"/>
              </p:ext>
            </p:extLst>
          </p:nvPr>
        </p:nvGraphicFramePr>
        <p:xfrm>
          <a:off x="6515878" y="1243440"/>
          <a:ext cx="2989163" cy="297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788">
                  <a:extLst>
                    <a:ext uri="{9D8B030D-6E8A-4147-A177-3AD203B41FA5}">
                      <a16:colId xmlns:a16="http://schemas.microsoft.com/office/drawing/2014/main" val="1773348884"/>
                    </a:ext>
                  </a:extLst>
                </a:gridCol>
                <a:gridCol w="1646375">
                  <a:extLst>
                    <a:ext uri="{9D8B030D-6E8A-4147-A177-3AD203B41FA5}">
                      <a16:colId xmlns:a16="http://schemas.microsoft.com/office/drawing/2014/main" val="1430849008"/>
                    </a:ext>
                  </a:extLst>
                </a:gridCol>
              </a:tblGrid>
              <a:tr h="15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property_type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2265252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room_type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1056192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description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accommodates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8906847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bedrooms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664295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bathrooms_text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307740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host_since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beds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7478164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host_location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amenities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6258669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host_response_rate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price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4401646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host_acceptance_rate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has_availability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5851661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host_response_time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availability_30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72688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host_is_superhost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number_of_reviews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7942951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host_identity_verified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review_scores_rating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120029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host_verifications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review_scores_cleanliness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4258376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neighbourhood_cleansed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review_scores_communication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5512118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latitude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review_scores_checkin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5709462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longitude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review_scores_location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84249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CF0E87-FEB0-8EA8-D4FA-2487ABB41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92405"/>
              </p:ext>
            </p:extLst>
          </p:nvPr>
        </p:nvGraphicFramePr>
        <p:xfrm>
          <a:off x="9703837" y="1243440"/>
          <a:ext cx="1278815" cy="12011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8815">
                  <a:extLst>
                    <a:ext uri="{9D8B030D-6E8A-4147-A177-3AD203B41FA5}">
                      <a16:colId xmlns:a16="http://schemas.microsoft.com/office/drawing/2014/main" val="2835681851"/>
                    </a:ext>
                  </a:extLst>
                </a:gridCol>
              </a:tblGrid>
              <a:tr h="200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052164"/>
                  </a:ext>
                </a:extLst>
              </a:tr>
              <a:tr h="200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6894481"/>
                  </a:ext>
                </a:extLst>
              </a:tr>
              <a:tr h="200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err="1">
                          <a:effectLst/>
                        </a:rPr>
                        <a:t>listing_id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6563957"/>
                  </a:ext>
                </a:extLst>
              </a:tr>
              <a:tr h="200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reviewer_id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4082350"/>
                  </a:ext>
                </a:extLst>
              </a:tr>
              <a:tr h="200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reviewer_name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3246887"/>
                  </a:ext>
                </a:extLst>
              </a:tr>
              <a:tr h="2001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comments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95252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D53B0A-06D9-E8E1-BCF8-BF8FD73D150A}"/>
              </a:ext>
            </a:extLst>
          </p:cNvPr>
          <p:cNvSpPr txBox="1"/>
          <p:nvPr/>
        </p:nvSpPr>
        <p:spPr>
          <a:xfrm>
            <a:off x="6431903" y="4256664"/>
            <a:ext cx="228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Listings Table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4043E4-FCE9-CADC-E310-2DF0C8226447}"/>
              </a:ext>
            </a:extLst>
          </p:cNvPr>
          <p:cNvSpPr txBox="1"/>
          <p:nvPr/>
        </p:nvSpPr>
        <p:spPr>
          <a:xfrm>
            <a:off x="9607421" y="2464756"/>
            <a:ext cx="2282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Reviews Table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7851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Preliminary Data Analytics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0C2A-175E-8FA4-04D1-0E59A39D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64" y="1032522"/>
            <a:ext cx="11585188" cy="5211861"/>
          </a:xfrm>
        </p:spPr>
        <p:txBody>
          <a:bodyPr>
            <a:normAutofit/>
          </a:bodyPr>
          <a:lstStyle/>
          <a:p>
            <a:r>
              <a:rPr lang="en-US" sz="1600" b="1" dirty="0"/>
              <a:t>Missing or null values- </a:t>
            </a:r>
            <a:r>
              <a:rPr lang="en-US" sz="1600" dirty="0"/>
              <a:t>Getting sum of null values for all variables and the ones with all null values like bathrooms were eliminated from the dataset. For some important features like review_scores_rating, null values were replaced by 0.</a:t>
            </a:r>
          </a:p>
          <a:p>
            <a:r>
              <a:rPr lang="en-US" sz="1600" b="1" dirty="0"/>
              <a:t>Removal of unimportant features- </a:t>
            </a:r>
            <a:r>
              <a:rPr lang="en-US" sz="1600" dirty="0"/>
              <a:t>Many variables like listing_url, name, description, host_url,host_name etc. were removed.</a:t>
            </a:r>
          </a:p>
          <a:p>
            <a:r>
              <a:rPr lang="en-US" sz="1600" b="1" dirty="0"/>
              <a:t>Removing outliers- </a:t>
            </a:r>
            <a:r>
              <a:rPr lang="en-US" sz="1600" dirty="0"/>
              <a:t>We analysed that about 95% of our data have the prices in the range of 0 to $500 and hence we removed the rest.</a:t>
            </a:r>
          </a:p>
          <a:p>
            <a:r>
              <a:rPr lang="en-US" sz="1600" b="1" dirty="0"/>
              <a:t>Releveling of data- </a:t>
            </a:r>
            <a:r>
              <a:rPr lang="en-US" sz="1600" dirty="0"/>
              <a:t>Columns like property_type has lot of levels, so they are reduced to three levels namely shared room, private room, hotel room and other depending upon the input.</a:t>
            </a:r>
          </a:p>
          <a:p>
            <a:r>
              <a:rPr lang="en-US" sz="1600" dirty="0"/>
              <a:t>Similarly with amenities, new columns like basics, facilities, parking, bath_essentials, kitchen_appliances , safety_measures and long_term_stays_allowed and the original column is dropped.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8" name="Picture 7" descr="A graph showing the distribution of the listing&#10;&#10;Description automatically generated">
            <a:extLst>
              <a:ext uri="{FF2B5EF4-FFF2-40B4-BE49-F238E27FC236}">
                <a16:creationId xmlns:a16="http://schemas.microsoft.com/office/drawing/2014/main" id="{0AAD6356-576D-B8AF-FDD5-28E9B9B2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16" y="3429000"/>
            <a:ext cx="4121378" cy="3237464"/>
          </a:xfrm>
          <a:prstGeom prst="rect">
            <a:avLst/>
          </a:prstGeom>
        </p:spPr>
      </p:pic>
      <p:pic>
        <p:nvPicPr>
          <p:cNvPr id="10" name="Picture 9" descr="A pie chart with text&#10;&#10;Description automatically generated">
            <a:extLst>
              <a:ext uri="{FF2B5EF4-FFF2-40B4-BE49-F238E27FC236}">
                <a16:creationId xmlns:a16="http://schemas.microsoft.com/office/drawing/2014/main" id="{7D7EBDD9-2BF2-AC33-D747-7EDEDE286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8" b="10041"/>
          <a:stretch/>
        </p:blipFill>
        <p:spPr>
          <a:xfrm>
            <a:off x="5928484" y="3429000"/>
            <a:ext cx="4121378" cy="2982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9A2B3-63A4-E6B4-81C5-E22D4F05D086}"/>
              </a:ext>
            </a:extLst>
          </p:cNvPr>
          <p:cNvSpPr txBox="1"/>
          <p:nvPr/>
        </p:nvSpPr>
        <p:spPr>
          <a:xfrm>
            <a:off x="5713255" y="3364434"/>
            <a:ext cx="381622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Property type distribution of listings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46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Preliminary Data Analytics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0C2A-175E-8FA4-04D1-0E59A39D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44490"/>
            <a:ext cx="5851848" cy="4351338"/>
          </a:xfrm>
        </p:spPr>
        <p:txBody>
          <a:bodyPr>
            <a:normAutofit/>
          </a:bodyPr>
          <a:lstStyle/>
          <a:p>
            <a:r>
              <a:rPr lang="en-US" sz="1600" dirty="0"/>
              <a:t>Columns like latitude and longitude of listing were used to group listings in clusters using KNN algorithm.</a:t>
            </a:r>
          </a:p>
        </p:txBody>
      </p:sp>
      <p:pic>
        <p:nvPicPr>
          <p:cNvPr id="9" name="Picture 8" descr="A colorful map with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DF9A08AC-EBE6-C9ED-6470-CBFE968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26" y="1758030"/>
            <a:ext cx="4741598" cy="4517678"/>
          </a:xfrm>
          <a:prstGeom prst="rect">
            <a:avLst/>
          </a:prstGeom>
        </p:spPr>
      </p:pic>
      <p:pic>
        <p:nvPicPr>
          <p:cNvPr id="11" name="Picture 10" descr="A graph of a number of clusters&#10;&#10;Description automatically generated">
            <a:extLst>
              <a:ext uri="{FF2B5EF4-FFF2-40B4-BE49-F238E27FC236}">
                <a16:creationId xmlns:a16="http://schemas.microsoft.com/office/drawing/2014/main" id="{59D7BBE5-2CC7-9FAC-99B5-99276B017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6" y="1758031"/>
            <a:ext cx="3803750" cy="4220678"/>
          </a:xfrm>
          <a:prstGeom prst="rect">
            <a:avLst/>
          </a:prstGeom>
        </p:spPr>
      </p:pic>
      <p:pic>
        <p:nvPicPr>
          <p:cNvPr id="12" name="Picture 11" descr="A graph of a number of listing&#10;&#10;Description automatically generated">
            <a:extLst>
              <a:ext uri="{FF2B5EF4-FFF2-40B4-BE49-F238E27FC236}">
                <a16:creationId xmlns:a16="http://schemas.microsoft.com/office/drawing/2014/main" id="{A42EEDCA-18F8-2AF9-8B92-E3B9CAF0F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023" y="1911918"/>
            <a:ext cx="3526687" cy="40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5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Exploratory Data Analysis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pic>
        <p:nvPicPr>
          <p:cNvPr id="8" name="Content Placeholder 7" descr="A graph of a graph showing the difference between neighborhood and neighborhood&#10;&#10;Description automatically generated">
            <a:extLst>
              <a:ext uri="{FF2B5EF4-FFF2-40B4-BE49-F238E27FC236}">
                <a16:creationId xmlns:a16="http://schemas.microsoft.com/office/drawing/2014/main" id="{18A1495F-DFDA-23C8-7E6F-377C092D5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44" y="1253331"/>
            <a:ext cx="4231404" cy="4618787"/>
          </a:xfrm>
        </p:spPr>
      </p:pic>
      <p:pic>
        <p:nvPicPr>
          <p:cNvPr id="12" name="Picture 11" descr="A graph of a graph showing the growth of a neighborhood&#10;&#10;Description automatically generated with medium confidence">
            <a:extLst>
              <a:ext uri="{FF2B5EF4-FFF2-40B4-BE49-F238E27FC236}">
                <a16:creationId xmlns:a16="http://schemas.microsoft.com/office/drawing/2014/main" id="{9F8E0D56-AB2E-080D-F75A-880D8E9A7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785" y="1370013"/>
            <a:ext cx="4849531" cy="450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Exploratory Data Analysis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pic>
        <p:nvPicPr>
          <p:cNvPr id="15" name="Content Placeholder 14" descr="A graph showing a number of different types of property&#10;&#10;Description automatically generated">
            <a:extLst>
              <a:ext uri="{FF2B5EF4-FFF2-40B4-BE49-F238E27FC236}">
                <a16:creationId xmlns:a16="http://schemas.microsoft.com/office/drawing/2014/main" id="{6E8F1763-BF6A-5373-6644-6E5E60AE2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6" y="1253331"/>
            <a:ext cx="5129230" cy="5022378"/>
          </a:xfrm>
        </p:spPr>
      </p:pic>
      <p:pic>
        <p:nvPicPr>
          <p:cNvPr id="17" name="Picture 16" descr="A graph showing a comparison of the price of a bedroom&#10;&#10;Description automatically generated">
            <a:extLst>
              <a:ext uri="{FF2B5EF4-FFF2-40B4-BE49-F238E27FC236}">
                <a16:creationId xmlns:a16="http://schemas.microsoft.com/office/drawing/2014/main" id="{601F6346-187B-BBAF-94B4-D15CBB2AA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98" y="1160784"/>
            <a:ext cx="60293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11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3CB01A-B829-587E-24BB-DA03C71073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6402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+mn-lt"/>
              </a:rPr>
              <a:t>Exploratory Data Analysis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69726FF-D776-8654-CD5E-8EF2CF0CFFA9}"/>
              </a:ext>
            </a:extLst>
          </p:cNvPr>
          <p:cNvSpPr/>
          <p:nvPr/>
        </p:nvSpPr>
        <p:spPr>
          <a:xfrm>
            <a:off x="0" y="6411177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4419DF3-9A44-32A7-5A69-07B2CBE58CD0}"/>
              </a:ext>
            </a:extLst>
          </p:cNvPr>
          <p:cNvSpPr/>
          <p:nvPr/>
        </p:nvSpPr>
        <p:spPr>
          <a:xfrm>
            <a:off x="7352145" y="582291"/>
            <a:ext cx="4839855" cy="804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7D7AD-427E-E8EE-68B3-4F29AE08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MBAI 5100: Business Analytics - AirBnB Data Analysis</a:t>
            </a:r>
          </a:p>
        </p:txBody>
      </p:sp>
      <p:pic>
        <p:nvPicPr>
          <p:cNvPr id="9" name="Content Placeholder 8" descr="A graph of different types of bathroom&#10;&#10;Description automatically generated">
            <a:extLst>
              <a:ext uri="{FF2B5EF4-FFF2-40B4-BE49-F238E27FC236}">
                <a16:creationId xmlns:a16="http://schemas.microsoft.com/office/drawing/2014/main" id="{92B4AE3E-5230-11CC-5CBC-8DEE7D3C7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04" y="1325562"/>
            <a:ext cx="5485096" cy="5030787"/>
          </a:xfrm>
        </p:spPr>
      </p:pic>
      <p:pic>
        <p:nvPicPr>
          <p:cNvPr id="11" name="Picture 10" descr="A graph of a graph showing the difference between a couple of b and b&#10;&#10;Description automatically generated with medium confidence">
            <a:extLst>
              <a:ext uri="{FF2B5EF4-FFF2-40B4-BE49-F238E27FC236}">
                <a16:creationId xmlns:a16="http://schemas.microsoft.com/office/drawing/2014/main" id="{F6FE4ED7-9F0D-02AA-287A-321C92D21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4048"/>
            <a:ext cx="5778691" cy="49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1174</Words>
  <Application>Microsoft Office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Business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Peter El Khoury</dc:creator>
  <cp:lastModifiedBy>Sweta Jayesh Patel</cp:lastModifiedBy>
  <cp:revision>82</cp:revision>
  <dcterms:created xsi:type="dcterms:W3CDTF">2023-11-25T02:00:49Z</dcterms:created>
  <dcterms:modified xsi:type="dcterms:W3CDTF">2023-11-29T19:36:33Z</dcterms:modified>
</cp:coreProperties>
</file>