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4"/>
  </p:notesMasterIdLst>
  <p:sldIdLst>
    <p:sldId id="284" r:id="rId5"/>
    <p:sldId id="298" r:id="rId6"/>
    <p:sldId id="287" r:id="rId7"/>
    <p:sldId id="285" r:id="rId8"/>
    <p:sldId id="297" r:id="rId9"/>
    <p:sldId id="261" r:id="rId10"/>
    <p:sldId id="293" r:id="rId11"/>
    <p:sldId id="294" r:id="rId12"/>
    <p:sldId id="28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99" autoAdjust="0"/>
  </p:normalViewPr>
  <p:slideViewPr>
    <p:cSldViewPr snapToGrid="0" snapToObjects="1" showGuides="1">
      <p:cViewPr varScale="1">
        <p:scale>
          <a:sx n="71" d="100"/>
          <a:sy n="71" d="100"/>
        </p:scale>
        <p:origin x="444" y="60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D3DFC-11A7-4DDF-8AEE-A5ACE051EBF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84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4714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1744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4853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3259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6675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8456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826111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384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61526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4532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8615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48756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55602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6285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8974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371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382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BCC5C2-400A-3E7A-518D-BF8AC039970C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94B1B6-1EB0-EF32-BBAA-283AE7BF7B79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A231D0-D6F4-824F-873A-56FD86571429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866A6D-B549-E304-9F89-5AB70D069EF9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627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669" r:id="rId18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4204" y="1745607"/>
            <a:ext cx="5837054" cy="1981200"/>
          </a:xfrm>
        </p:spPr>
        <p:txBody>
          <a:bodyPr/>
          <a:lstStyle/>
          <a:p>
            <a:r>
              <a:rPr lang="en-US" sz="4800" dirty="0"/>
              <a:t>Introduction myself 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9016" y="4014216"/>
            <a:ext cx="2938631" cy="450208"/>
          </a:xfrm>
        </p:spPr>
        <p:txBody>
          <a:bodyPr/>
          <a:lstStyle/>
          <a:p>
            <a:r>
              <a:rPr lang="en-US" dirty="0"/>
              <a:t>Sweta Patel​</a:t>
            </a:r>
          </a:p>
          <a:p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765980DC-CD3E-7019-5922-ED8CE35079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49" r="249"/>
          <a:stretch>
            <a:fillRect/>
          </a:stretch>
        </p:blipFill>
        <p:spPr>
          <a:xfrm>
            <a:off x="894105" y="812292"/>
            <a:ext cx="3834628" cy="4928616"/>
          </a:xfrm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78ED7C-F641-DE87-4BA9-206C342B3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044FF-40E4-4042-E926-0B4DD4E8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6D9CF56-42C4-F891-A2AF-41A5E7A1EC01}"/>
              </a:ext>
            </a:extLst>
          </p:cNvPr>
          <p:cNvSpPr txBox="1">
            <a:spLocks/>
          </p:cNvSpPr>
          <p:nvPr/>
        </p:nvSpPr>
        <p:spPr>
          <a:xfrm>
            <a:off x="570604" y="1376372"/>
            <a:ext cx="10871498" cy="3921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82828"/>
              </a:buClr>
              <a:buFont typeface="Wingdings" panose="05000000000000000000" pitchFamily="2" charset="2"/>
              <a:buChar char="Ø"/>
            </a:pPr>
            <a:r>
              <a:rPr lang="en-US" sz="3600" dirty="0"/>
              <a:t> My name is sweta.</a:t>
            </a:r>
          </a:p>
          <a:p>
            <a:pPr>
              <a:buClr>
                <a:srgbClr val="282828"/>
              </a:buClr>
              <a:buFont typeface="Wingdings" panose="05000000000000000000" pitchFamily="2" charset="2"/>
              <a:buChar char="Ø"/>
            </a:pPr>
            <a:r>
              <a:rPr lang="en-US" sz="3600" dirty="0"/>
              <a:t> I am 20 years old.</a:t>
            </a:r>
          </a:p>
          <a:p>
            <a:pPr>
              <a:buClr>
                <a:srgbClr val="282828"/>
              </a:buClr>
              <a:buFont typeface="Wingdings" panose="05000000000000000000" pitchFamily="2" charset="2"/>
              <a:buChar char="Ø"/>
            </a:pPr>
            <a:r>
              <a:rPr lang="en-US" sz="3600" dirty="0"/>
              <a:t> I live in Ahmedabad.</a:t>
            </a:r>
          </a:p>
          <a:p>
            <a:pPr>
              <a:buClr>
                <a:srgbClr val="282828"/>
              </a:buClr>
              <a:buFont typeface="Wingdings" panose="05000000000000000000" pitchFamily="2" charset="2"/>
              <a:buChar char="Ø"/>
            </a:pPr>
            <a:r>
              <a:rPr lang="en-US" sz="3600" dirty="0"/>
              <a:t> I completed my bachelor degree in umiya girl college.</a:t>
            </a:r>
          </a:p>
          <a:p>
            <a:pPr>
              <a:buClr>
                <a:srgbClr val="282828"/>
              </a:buClr>
              <a:buFont typeface="Wingdings" panose="05000000000000000000" pitchFamily="2" charset="2"/>
              <a:buChar char="q"/>
            </a:pPr>
            <a:endParaRPr lang="en-US" sz="3200" b="1" u="sng" dirty="0"/>
          </a:p>
          <a:p>
            <a:pPr>
              <a:buClr>
                <a:srgbClr val="282828"/>
              </a:buClr>
              <a:buFont typeface="Wingdings" panose="05000000000000000000" pitchFamily="2" charset="2"/>
              <a:buChar char="q"/>
            </a:pPr>
            <a:endParaRPr lang="en-IN" sz="3200" b="1" u="sng" dirty="0"/>
          </a:p>
        </p:txBody>
      </p:sp>
    </p:spTree>
    <p:extLst>
      <p:ext uri="{BB962C8B-B14F-4D97-AF65-F5344CB8AC3E}">
        <p14:creationId xmlns:p14="http://schemas.microsoft.com/office/powerpoint/2010/main" val="243106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424" y="1153399"/>
            <a:ext cx="3531736" cy="477281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   I 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424" y="2085908"/>
            <a:ext cx="5010912" cy="3436351"/>
          </a:xfrm>
        </p:spPr>
        <p:txBody>
          <a:bodyPr>
            <a:normAutofit/>
          </a:bodyPr>
          <a:lstStyle/>
          <a:p>
            <a:r>
              <a:rPr lang="en-US" sz="2800" dirty="0"/>
              <a:t>1) Honest person</a:t>
            </a:r>
          </a:p>
          <a:p>
            <a:r>
              <a:rPr lang="en-US" sz="2800" dirty="0"/>
              <a:t>2) Open-minded</a:t>
            </a:r>
          </a:p>
          <a:p>
            <a:r>
              <a:rPr lang="en-US" sz="2800" dirty="0"/>
              <a:t>3) Punctual</a:t>
            </a:r>
          </a:p>
          <a:p>
            <a:r>
              <a:rPr lang="en-US" sz="2800" dirty="0"/>
              <a:t>4) Discipline</a:t>
            </a:r>
          </a:p>
          <a:p>
            <a:r>
              <a:rPr lang="en-US" sz="2800" dirty="0"/>
              <a:t>5) Kind</a:t>
            </a:r>
          </a:p>
          <a:p>
            <a:r>
              <a:rPr lang="en-US" sz="2800" dirty="0"/>
              <a:t>6) creative</a:t>
            </a:r>
          </a:p>
          <a:p>
            <a:endParaRPr lang="en-US" dirty="0"/>
          </a:p>
          <a:p>
            <a:pPr marL="397764" indent="-342900">
              <a:buFont typeface="+mj-lt"/>
              <a:buAutoNum type="arabicParenR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0437C7-C4F6-92EF-08CE-E9BC1D14DD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89" t="19741" r="5995" b="18630"/>
          <a:stretch/>
        </p:blipFill>
        <p:spPr>
          <a:xfrm>
            <a:off x="3774756" y="2509325"/>
            <a:ext cx="3521971" cy="191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5C5FD85-E72E-D48C-0D76-91EA62829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441" y="575610"/>
            <a:ext cx="3249631" cy="828317"/>
          </a:xfrm>
        </p:spPr>
        <p:txBody>
          <a:bodyPr>
            <a:noAutofit/>
          </a:bodyPr>
          <a:lstStyle/>
          <a:p>
            <a:pPr marL="571500" indent="-571500">
              <a:buClr>
                <a:srgbClr val="282828"/>
              </a:buClr>
              <a:buFont typeface="Wingdings" panose="05000000000000000000" pitchFamily="2" charset="2"/>
              <a:buChar char="q"/>
            </a:pPr>
            <a:r>
              <a:rPr lang="en-US" altLang="zh-CN" sz="6000" dirty="0"/>
              <a:t>I like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7BF0BF-22F6-2483-9CBF-ED1305203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199" y="820409"/>
            <a:ext cx="5904275" cy="5021902"/>
          </a:xfrm>
          <a:prstGeom prst="rect">
            <a:avLst/>
          </a:prstGeom>
        </p:spPr>
      </p:pic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114AB1B0-35BE-73CD-EB81-6C3597F53F32}"/>
              </a:ext>
            </a:extLst>
          </p:cNvPr>
          <p:cNvSpPr txBox="1">
            <a:spLocks/>
          </p:cNvSpPr>
          <p:nvPr/>
        </p:nvSpPr>
        <p:spPr>
          <a:xfrm>
            <a:off x="426441" y="2090371"/>
            <a:ext cx="4581758" cy="4767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Clr>
                <a:srgbClr val="282828"/>
              </a:buClr>
              <a:buFont typeface="+mj-lt"/>
              <a:buAutoNum type="arabicPeriod"/>
            </a:pPr>
            <a:r>
              <a:rPr lang="en-US" altLang="zh-CN" sz="3600" dirty="0"/>
              <a:t>Listening music</a:t>
            </a:r>
          </a:p>
          <a:p>
            <a:pPr marL="742950" indent="-742950">
              <a:buClr>
                <a:srgbClr val="282828"/>
              </a:buClr>
              <a:buFont typeface="+mj-lt"/>
              <a:buAutoNum type="arabicPeriod"/>
            </a:pPr>
            <a:r>
              <a:rPr lang="en-US" altLang="zh-CN" sz="3600" dirty="0"/>
              <a:t>Playing games</a:t>
            </a:r>
          </a:p>
          <a:p>
            <a:pPr marL="742950" indent="-742950">
              <a:buClr>
                <a:srgbClr val="282828"/>
              </a:buClr>
              <a:buFont typeface="+mj-lt"/>
              <a:buAutoNum type="arabicPeriod"/>
            </a:pPr>
            <a:r>
              <a:rPr lang="en-US" altLang="zh-CN" sz="3600" dirty="0"/>
              <a:t>Travel</a:t>
            </a:r>
          </a:p>
          <a:p>
            <a:pPr marL="742950" indent="-742950">
              <a:buClr>
                <a:srgbClr val="282828"/>
              </a:buClr>
              <a:buFont typeface="+mj-lt"/>
              <a:buAutoNum type="arabicPeriod"/>
            </a:pPr>
            <a:r>
              <a:rPr lang="en-US" altLang="zh-CN" sz="3600" dirty="0"/>
              <a:t>Watching movie</a:t>
            </a:r>
          </a:p>
          <a:p>
            <a:pPr marL="742950" indent="-742950">
              <a:buClr>
                <a:srgbClr val="282828"/>
              </a:buClr>
              <a:buFont typeface="+mj-lt"/>
              <a:buAutoNum type="arabicPeriod"/>
            </a:pPr>
            <a:r>
              <a:rPr lang="en-US" altLang="zh-CN" sz="3600" dirty="0"/>
              <a:t>Eating ice-cream </a:t>
            </a:r>
          </a:p>
          <a:p>
            <a:pPr marL="742950" indent="-742950">
              <a:buClr>
                <a:srgbClr val="282828"/>
              </a:buClr>
              <a:buFont typeface="+mj-lt"/>
              <a:buAutoNum type="arabicPeriod"/>
            </a:pP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7522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2B0E4-94B8-AE72-353D-6B4E61B39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93AF29-5CDC-D2A1-87D3-681A7CD96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441" y="575610"/>
            <a:ext cx="3249631" cy="828317"/>
          </a:xfrm>
        </p:spPr>
        <p:txBody>
          <a:bodyPr>
            <a:noAutofit/>
          </a:bodyPr>
          <a:lstStyle/>
          <a:p>
            <a:pPr marL="571500" indent="-571500">
              <a:buClr>
                <a:srgbClr val="282828"/>
              </a:buClr>
              <a:buFont typeface="Wingdings" panose="05000000000000000000" pitchFamily="2" charset="2"/>
              <a:buChar char="q"/>
            </a:pPr>
            <a:r>
              <a:rPr lang="en-US" altLang="zh-CN" sz="6000" dirty="0"/>
              <a:t>I hate :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F03469C-5638-FE3B-4363-1A9553F271BB}"/>
              </a:ext>
            </a:extLst>
          </p:cNvPr>
          <p:cNvSpPr txBox="1">
            <a:spLocks/>
          </p:cNvSpPr>
          <p:nvPr/>
        </p:nvSpPr>
        <p:spPr>
          <a:xfrm>
            <a:off x="426441" y="2090371"/>
            <a:ext cx="4703824" cy="4767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Clr>
                <a:srgbClr val="282828"/>
              </a:buClr>
              <a:buFont typeface="+mj-lt"/>
              <a:buAutoNum type="arabicPeriod"/>
            </a:pPr>
            <a:r>
              <a:rPr lang="en-US" altLang="zh-CN" sz="3600" dirty="0"/>
              <a:t>Someone speaks in angry</a:t>
            </a:r>
          </a:p>
          <a:p>
            <a:pPr marL="742950" indent="-742950">
              <a:buClr>
                <a:srgbClr val="282828"/>
              </a:buClr>
              <a:buFont typeface="+mj-lt"/>
              <a:buAutoNum type="arabicPeriod"/>
            </a:pPr>
            <a:r>
              <a:rPr lang="en-US" altLang="zh-CN" sz="3600" dirty="0"/>
              <a:t>traffic</a:t>
            </a:r>
          </a:p>
          <a:p>
            <a:pPr marL="742950" indent="-742950">
              <a:buClr>
                <a:srgbClr val="282828"/>
              </a:buClr>
              <a:buFont typeface="+mj-lt"/>
              <a:buAutoNum type="arabicPeriod"/>
            </a:pPr>
            <a:r>
              <a:rPr lang="en-US" altLang="zh-CN" sz="3600" dirty="0"/>
              <a:t>summer</a:t>
            </a:r>
          </a:p>
          <a:p>
            <a:pPr marL="742950" indent="-742950">
              <a:buClr>
                <a:srgbClr val="282828"/>
              </a:buClr>
              <a:buFont typeface="+mj-lt"/>
              <a:buAutoNum type="arabicPeriod"/>
            </a:pPr>
            <a:r>
              <a:rPr lang="en-US" altLang="zh-CN" sz="3600" dirty="0"/>
              <a:t>Someone ignore me</a:t>
            </a:r>
          </a:p>
          <a:p>
            <a:pPr marL="742950" indent="-742950">
              <a:buClr>
                <a:srgbClr val="282828"/>
              </a:buClr>
              <a:buFont typeface="+mj-lt"/>
              <a:buAutoNum type="arabicPeriod"/>
            </a:pPr>
            <a:r>
              <a:rPr lang="en-US" altLang="zh-CN" sz="3600" dirty="0"/>
              <a:t>party</a:t>
            </a:r>
          </a:p>
          <a:p>
            <a:pPr marL="742950" indent="-742950">
              <a:buClr>
                <a:srgbClr val="282828"/>
              </a:buClr>
              <a:buFont typeface="+mj-lt"/>
              <a:buAutoNum type="arabicPeriod"/>
            </a:pPr>
            <a:endParaRPr lang="en-US" altLang="zh-CN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419BC3-B9B7-F4E8-5E32-07F3F6511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166" y="827772"/>
            <a:ext cx="5521493" cy="55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4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135DEC17-7793-A28F-6420-878EDB94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38" y="370332"/>
            <a:ext cx="11203805" cy="823201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Swot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061CE1-E874-A446-B5C7-A43B5B03E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043" y="1366788"/>
            <a:ext cx="4081111" cy="4872028"/>
          </a:xfrm>
        </p:spPr>
        <p:txBody>
          <a:bodyPr>
            <a:normAutofit/>
          </a:bodyPr>
          <a:lstStyle/>
          <a:p>
            <a:pPr>
              <a:buClr>
                <a:srgbClr val="282828"/>
              </a:buClr>
              <a:buFont typeface="Wingdings" panose="05000000000000000000" pitchFamily="2" charset="2"/>
              <a:buChar char="q"/>
            </a:pPr>
            <a:r>
              <a:rPr lang="en-US" sz="3200" b="1" u="sng" dirty="0"/>
              <a:t>Strength</a:t>
            </a:r>
          </a:p>
          <a:p>
            <a:pPr>
              <a:buClr>
                <a:srgbClr val="282828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My strength is Logical thinking</a:t>
            </a:r>
          </a:p>
          <a:p>
            <a:pPr>
              <a:buClr>
                <a:srgbClr val="282828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My strength is discipline</a:t>
            </a:r>
          </a:p>
          <a:p>
            <a:pPr>
              <a:buClr>
                <a:srgbClr val="282828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My strength is </a:t>
            </a:r>
            <a:r>
              <a:rPr lang="en-US" sz="2000" dirty="0" err="1"/>
              <a:t>focuse</a:t>
            </a:r>
            <a:endParaRPr lang="en-US" sz="2000" dirty="0"/>
          </a:p>
          <a:p>
            <a:pPr>
              <a:buClr>
                <a:srgbClr val="282828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My strength is </a:t>
            </a:r>
            <a:r>
              <a:rPr lang="en-US" sz="2000" dirty="0" err="1"/>
              <a:t>empthy</a:t>
            </a:r>
            <a:endParaRPr lang="en-US" sz="2000" dirty="0"/>
          </a:p>
          <a:p>
            <a:pPr>
              <a:buClr>
                <a:srgbClr val="282828"/>
              </a:buClr>
              <a:buFont typeface="Wingdings" panose="05000000000000000000" pitchFamily="2" charset="2"/>
              <a:buChar char="q"/>
            </a:pPr>
            <a:r>
              <a:rPr lang="en-US" sz="3200" b="1" u="sng" dirty="0"/>
              <a:t>Weakness</a:t>
            </a:r>
          </a:p>
          <a:p>
            <a:pPr>
              <a:buClr>
                <a:srgbClr val="282828"/>
              </a:buClr>
            </a:pPr>
            <a:r>
              <a:rPr lang="en-IN" sz="2000" dirty="0"/>
              <a:t>My weakness is Public </a:t>
            </a:r>
            <a:r>
              <a:rPr lang="en-US" sz="2000" dirty="0"/>
              <a:t>speaking</a:t>
            </a:r>
          </a:p>
          <a:p>
            <a:pPr>
              <a:buClr>
                <a:srgbClr val="282828"/>
              </a:buClr>
            </a:pPr>
            <a:r>
              <a:rPr lang="en-US" sz="2000" dirty="0"/>
              <a:t>My weakness is multi-tasking</a:t>
            </a:r>
          </a:p>
          <a:p>
            <a:pPr>
              <a:buClr>
                <a:srgbClr val="282828"/>
              </a:buClr>
            </a:pPr>
            <a:r>
              <a:rPr lang="en-US" sz="2000" dirty="0"/>
              <a:t>My weakness is procrastination</a:t>
            </a:r>
          </a:p>
          <a:p>
            <a:pPr>
              <a:buClr>
                <a:srgbClr val="282828"/>
              </a:buClr>
              <a:buFont typeface="Wingdings" panose="05000000000000000000" pitchFamily="2" charset="2"/>
              <a:buChar char="q"/>
            </a:pPr>
            <a:endParaRPr lang="en-US" sz="3200" b="1" u="sng" dirty="0"/>
          </a:p>
          <a:p>
            <a:pPr>
              <a:buClr>
                <a:srgbClr val="282828"/>
              </a:buClr>
              <a:buFont typeface="Wingdings" panose="05000000000000000000" pitchFamily="2" charset="2"/>
              <a:buChar char="q"/>
            </a:pPr>
            <a:endParaRPr lang="en-IN" sz="3200" b="1" u="sng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7F9DE-790E-73FB-5997-D2866752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5AE64-060D-5DA2-F1C8-F32CD829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DEFFEE9-CC76-C309-7E0E-655275B66A38}"/>
              </a:ext>
            </a:extLst>
          </p:cNvPr>
          <p:cNvSpPr txBox="1">
            <a:spLocks/>
          </p:cNvSpPr>
          <p:nvPr/>
        </p:nvSpPr>
        <p:spPr>
          <a:xfrm>
            <a:off x="6860691" y="1517502"/>
            <a:ext cx="4081111" cy="487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82828"/>
              </a:buClr>
              <a:buFont typeface="Wingdings" panose="05000000000000000000" pitchFamily="2" charset="2"/>
              <a:buChar char="q"/>
            </a:pPr>
            <a:r>
              <a:rPr lang="en-US" sz="3200" b="1" u="sng" dirty="0"/>
              <a:t>opportunity</a:t>
            </a:r>
          </a:p>
          <a:p>
            <a:pPr>
              <a:buClr>
                <a:srgbClr val="282828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freelance</a:t>
            </a:r>
          </a:p>
          <a:p>
            <a:pPr>
              <a:buClr>
                <a:srgbClr val="282828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Understand  customer requirements </a:t>
            </a:r>
          </a:p>
          <a:p>
            <a:pPr marL="0" indent="0">
              <a:buClr>
                <a:srgbClr val="282828"/>
              </a:buClr>
              <a:buNone/>
            </a:pPr>
            <a:endParaRPr lang="en-US" sz="2000" dirty="0"/>
          </a:p>
          <a:p>
            <a:pPr>
              <a:buClr>
                <a:srgbClr val="282828"/>
              </a:buClr>
              <a:buFont typeface="Wingdings" panose="05000000000000000000" pitchFamily="2" charset="2"/>
              <a:buChar char="q"/>
            </a:pPr>
            <a:r>
              <a:rPr lang="en-US" sz="3200" b="1" u="sng" dirty="0"/>
              <a:t>Threats</a:t>
            </a:r>
          </a:p>
          <a:p>
            <a:pPr>
              <a:buClr>
                <a:srgbClr val="282828"/>
              </a:buClr>
            </a:pPr>
            <a:r>
              <a:rPr lang="en-US" sz="2000" dirty="0"/>
              <a:t>Competition  from automated design tool</a:t>
            </a:r>
          </a:p>
          <a:p>
            <a:pPr>
              <a:buClr>
                <a:srgbClr val="282828"/>
              </a:buClr>
            </a:pPr>
            <a:r>
              <a:rPr lang="en-US" sz="2000" dirty="0"/>
              <a:t>Copyright issues</a:t>
            </a:r>
          </a:p>
          <a:p>
            <a:pPr>
              <a:buClr>
                <a:srgbClr val="282828"/>
              </a:buClr>
              <a:buFont typeface="Wingdings" panose="05000000000000000000" pitchFamily="2" charset="2"/>
              <a:buChar char="q"/>
            </a:pPr>
            <a:endParaRPr lang="en-US" sz="3200" b="1" u="sng" dirty="0"/>
          </a:p>
          <a:p>
            <a:pPr>
              <a:buClr>
                <a:srgbClr val="282828"/>
              </a:buClr>
              <a:buFont typeface="Wingdings" panose="05000000000000000000" pitchFamily="2" charset="2"/>
              <a:buChar char="q"/>
            </a:pPr>
            <a:endParaRPr lang="en-IN" sz="3200" b="1" u="sng" dirty="0"/>
          </a:p>
        </p:txBody>
      </p:sp>
    </p:spTree>
    <p:extLst>
      <p:ext uri="{BB962C8B-B14F-4D97-AF65-F5344CB8AC3E}">
        <p14:creationId xmlns:p14="http://schemas.microsoft.com/office/powerpoint/2010/main" val="2831084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ACC2BBA6-EE34-6F50-3A39-C98A8F7440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6491" y="2106095"/>
            <a:ext cx="3246119" cy="3986784"/>
          </a:xfr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F086DE43-7364-C4CA-7127-B03F44E5E9FF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4"/>
          <a:stretch>
            <a:fillRect/>
          </a:stretch>
        </p:blipFill>
        <p:spPr>
          <a:xfrm>
            <a:off x="4575309" y="2106093"/>
            <a:ext cx="3313632" cy="4034104"/>
          </a:xfrm>
        </p:spPr>
      </p:pic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25633612-F774-0CAE-9E5C-D01184B4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829D98C-D360-A00E-ED9C-A13AAC90B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5818" y="2106093"/>
            <a:ext cx="3246119" cy="3986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50CAC6-3968-4D63-A855-09547BB0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41401"/>
          </a:xfrm>
          <a:solidFill>
            <a:schemeClr val="bg2">
              <a:lumMod val="50000"/>
              <a:alpha val="15000"/>
            </a:schemeClr>
          </a:solidFill>
        </p:spPr>
        <p:txBody>
          <a:bodyPr/>
          <a:lstStyle/>
          <a:p>
            <a:r>
              <a:rPr lang="en-US" dirty="0"/>
              <a:t>Believe system</a:t>
            </a:r>
          </a:p>
        </p:txBody>
      </p:sp>
    </p:spTree>
    <p:extLst>
      <p:ext uri="{BB962C8B-B14F-4D97-AF65-F5344CB8AC3E}">
        <p14:creationId xmlns:p14="http://schemas.microsoft.com/office/powerpoint/2010/main" val="309524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058732"/>
          </a:xfrm>
        </p:spPr>
        <p:txBody>
          <a:bodyPr>
            <a:normAutofit fontScale="90000"/>
          </a:bodyPr>
          <a:lstStyle/>
          <a:p>
            <a:r>
              <a:rPr lang="en-US" dirty="0"/>
              <a:t>Life purpose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6297085-06AE-352C-A60C-52DD460128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7715" r="7715"/>
          <a:stretch>
            <a:fillRect/>
          </a:stretch>
        </p:blipFill>
        <p:spPr>
          <a:effectLst>
            <a:outerShdw blurRad="1270000" dist="25400" dir="5400000" sx="94000" sy="94000" algn="ctr" rotWithShape="0">
              <a:srgbClr val="000000">
                <a:alpha val="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7609-6E6A-B996-BC29-F9AA857D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221640" cy="2130552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282828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My life first priority is my family and friends.</a:t>
            </a:r>
          </a:p>
          <a:p>
            <a:pPr marL="285750" indent="-285750">
              <a:buClr>
                <a:srgbClr val="282828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Finding career success.</a:t>
            </a:r>
          </a:p>
          <a:p>
            <a:pPr marL="285750" indent="-285750">
              <a:buClr>
                <a:srgbClr val="282828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Helping other people.</a:t>
            </a:r>
          </a:p>
          <a:p>
            <a:pPr marL="285750" indent="-285750">
              <a:buClr>
                <a:srgbClr val="282828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Living with joy.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72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02FC-1940-72AB-8671-0839E2CF0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“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13DEF-ED86-6E5A-5AD2-C9B364E4A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Sweta Patel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6FC47-3017-DA16-F8BF-CBFF553CB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”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8899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82</TotalTime>
  <Words>170</Words>
  <Application>Microsoft Office PowerPoint</Application>
  <PresentationFormat>Widescreen</PresentationFormat>
  <Paragraphs>60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Karla</vt:lpstr>
      <vt:lpstr>Wingdings</vt:lpstr>
      <vt:lpstr>Parcel</vt:lpstr>
      <vt:lpstr>Introduction myself </vt:lpstr>
      <vt:lpstr>PowerPoint Presentation</vt:lpstr>
      <vt:lpstr>   I am</vt:lpstr>
      <vt:lpstr>PowerPoint Presentation</vt:lpstr>
      <vt:lpstr>PowerPoint Presentation</vt:lpstr>
      <vt:lpstr>Swot analysis</vt:lpstr>
      <vt:lpstr>Believe system</vt:lpstr>
      <vt:lpstr>Life purpose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 dell</dc:creator>
  <cp:lastModifiedBy>dell dell</cp:lastModifiedBy>
  <cp:revision>6</cp:revision>
  <dcterms:created xsi:type="dcterms:W3CDTF">2025-04-27T06:43:13Z</dcterms:created>
  <dcterms:modified xsi:type="dcterms:W3CDTF">2025-04-28T01:24:11Z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