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2" r:id="rId2"/>
    <p:sldId id="273" r:id="rId3"/>
    <p:sldId id="259" r:id="rId4"/>
    <p:sldId id="278" r:id="rId5"/>
    <p:sldId id="261" r:id="rId6"/>
    <p:sldId id="262" r:id="rId7"/>
    <p:sldId id="263" r:id="rId8"/>
    <p:sldId id="279" r:id="rId9"/>
    <p:sldId id="266" r:id="rId10"/>
    <p:sldId id="26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6" d="100"/>
          <a:sy n="66" d="100"/>
        </p:scale>
        <p:origin x="66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a Leena" userId="f26ba7e582522a62" providerId="LiveId" clId="{4E8E3C35-55C1-4E5E-A142-5D6F0690B1AE}"/>
    <pc:docChg chg="undo redo custSel delSld modSld sldOrd">
      <pc:chgData name="Sweta Leena" userId="f26ba7e582522a62" providerId="LiveId" clId="{4E8E3C35-55C1-4E5E-A142-5D6F0690B1AE}" dt="2022-12-14T16:51:08.905" v="1184" actId="478"/>
      <pc:docMkLst>
        <pc:docMk/>
      </pc:docMkLst>
      <pc:sldChg chg="addSp delSp modSp mod">
        <pc:chgData name="Sweta Leena" userId="f26ba7e582522a62" providerId="LiveId" clId="{4E8E3C35-55C1-4E5E-A142-5D6F0690B1AE}" dt="2022-12-14T14:59:26.162" v="32"/>
        <pc:sldMkLst>
          <pc:docMk/>
          <pc:sldMk cId="3435077016" sldId="259"/>
        </pc:sldMkLst>
        <pc:spChg chg="add del mod">
          <ac:chgData name="Sweta Leena" userId="f26ba7e582522a62" providerId="LiveId" clId="{4E8E3C35-55C1-4E5E-A142-5D6F0690B1AE}" dt="2022-12-14T14:52:52.144" v="21" actId="931"/>
          <ac:spMkLst>
            <pc:docMk/>
            <pc:sldMk cId="3435077016" sldId="259"/>
            <ac:spMk id="6" creationId="{46349C35-AB2E-F9AA-E4E2-D1E52F3F40E0}"/>
          </ac:spMkLst>
        </pc:spChg>
        <pc:spChg chg="add del mod">
          <ac:chgData name="Sweta Leena" userId="f26ba7e582522a62" providerId="LiveId" clId="{4E8E3C35-55C1-4E5E-A142-5D6F0690B1AE}" dt="2022-12-14T14:53:30.834" v="23"/>
          <ac:spMkLst>
            <pc:docMk/>
            <pc:sldMk cId="3435077016" sldId="259"/>
            <ac:spMk id="10" creationId="{8E71577C-BB70-DD8E-8160-CF74DED119C4}"/>
          </ac:spMkLst>
        </pc:spChg>
        <pc:spChg chg="add del mod">
          <ac:chgData name="Sweta Leena" userId="f26ba7e582522a62" providerId="LiveId" clId="{4E8E3C35-55C1-4E5E-A142-5D6F0690B1AE}" dt="2022-12-14T14:55:45.041" v="25" actId="931"/>
          <ac:spMkLst>
            <pc:docMk/>
            <pc:sldMk cId="3435077016" sldId="259"/>
            <ac:spMk id="11" creationId="{DE1CE6C9-3470-6185-7107-E8DC755FA5C6}"/>
          </ac:spMkLst>
        </pc:spChg>
        <pc:spChg chg="add del mod">
          <ac:chgData name="Sweta Leena" userId="f26ba7e582522a62" providerId="LiveId" clId="{4E8E3C35-55C1-4E5E-A142-5D6F0690B1AE}" dt="2022-12-14T14:58:18.416" v="28" actId="931"/>
          <ac:spMkLst>
            <pc:docMk/>
            <pc:sldMk cId="3435077016" sldId="259"/>
            <ac:spMk id="15" creationId="{36087F23-CD17-7AA0-7852-319D13B479DD}"/>
          </ac:spMkLst>
        </pc:spChg>
        <pc:spChg chg="mod">
          <ac:chgData name="Sweta Leena" userId="f26ba7e582522a62" providerId="LiveId" clId="{4E8E3C35-55C1-4E5E-A142-5D6F0690B1AE}" dt="2022-12-14T14:51:54.351" v="19" actId="20577"/>
          <ac:spMkLst>
            <pc:docMk/>
            <pc:sldMk cId="3435077016" sldId="259"/>
            <ac:spMk id="26" creationId="{70BA96D9-2E56-3DBD-6315-048A1B2800FB}"/>
          </ac:spMkLst>
        </pc:spChg>
        <pc:spChg chg="mod">
          <ac:chgData name="Sweta Leena" userId="f26ba7e582522a62" providerId="LiveId" clId="{4E8E3C35-55C1-4E5E-A142-5D6F0690B1AE}" dt="2022-12-14T14:59:26.162" v="32"/>
          <ac:spMkLst>
            <pc:docMk/>
            <pc:sldMk cId="3435077016" sldId="259"/>
            <ac:spMk id="27" creationId="{64C89AC3-3D7A-65BB-C3F4-2B1CB19E78D1}"/>
          </ac:spMkLst>
        </pc:spChg>
        <pc:picChg chg="add del mod">
          <ac:chgData name="Sweta Leena" userId="f26ba7e582522a62" providerId="LiveId" clId="{4E8E3C35-55C1-4E5E-A142-5D6F0690B1AE}" dt="2022-12-14T14:52:56.619" v="22" actId="478"/>
          <ac:picMkLst>
            <pc:docMk/>
            <pc:sldMk cId="3435077016" sldId="259"/>
            <ac:picMk id="8" creationId="{E6331878-C240-1CAF-AAF0-2127AD3D9C74}"/>
          </ac:picMkLst>
        </pc:picChg>
        <pc:picChg chg="add del mod">
          <ac:chgData name="Sweta Leena" userId="f26ba7e582522a62" providerId="LiveId" clId="{4E8E3C35-55C1-4E5E-A142-5D6F0690B1AE}" dt="2022-12-14T14:56:00.562" v="27" actId="478"/>
          <ac:picMkLst>
            <pc:docMk/>
            <pc:sldMk cId="3435077016" sldId="259"/>
            <ac:picMk id="13" creationId="{37C4E0BF-5141-CF2C-39F7-970A452F1443}"/>
          </ac:picMkLst>
        </pc:picChg>
        <pc:picChg chg="add mod">
          <ac:chgData name="Sweta Leena" userId="f26ba7e582522a62" providerId="LiveId" clId="{4E8E3C35-55C1-4E5E-A142-5D6F0690B1AE}" dt="2022-12-14T14:58:18.416" v="28" actId="931"/>
          <ac:picMkLst>
            <pc:docMk/>
            <pc:sldMk cId="3435077016" sldId="259"/>
            <ac:picMk id="17" creationId="{E78E4C95-56EB-8632-527F-5991DD92C0A3}"/>
          </ac:picMkLst>
        </pc:picChg>
        <pc:picChg chg="del">
          <ac:chgData name="Sweta Leena" userId="f26ba7e582522a62" providerId="LiveId" clId="{4E8E3C35-55C1-4E5E-A142-5D6F0690B1AE}" dt="2022-12-14T14:52:02.034" v="20" actId="478"/>
          <ac:picMkLst>
            <pc:docMk/>
            <pc:sldMk cId="3435077016" sldId="259"/>
            <ac:picMk id="22" creationId="{07415596-3C86-E792-A622-F817DB08D587}"/>
          </ac:picMkLst>
        </pc:picChg>
        <pc:picChg chg="add del mod">
          <ac:chgData name="Sweta Leena" userId="f26ba7e582522a62" providerId="LiveId" clId="{4E8E3C35-55C1-4E5E-A142-5D6F0690B1AE}" dt="2022-12-14T14:53:34.491" v="24" actId="478"/>
          <ac:picMkLst>
            <pc:docMk/>
            <pc:sldMk cId="3435077016" sldId="259"/>
            <ac:picMk id="1026" creationId="{29CC3AD7-E065-59CF-7FAF-71E3C77EA7AE}"/>
          </ac:picMkLst>
        </pc:picChg>
      </pc:sldChg>
      <pc:sldChg chg="addSp delSp modSp mod">
        <pc:chgData name="Sweta Leena" userId="f26ba7e582522a62" providerId="LiveId" clId="{4E8E3C35-55C1-4E5E-A142-5D6F0690B1AE}" dt="2022-12-14T15:55:44.717" v="908" actId="1076"/>
        <pc:sldMkLst>
          <pc:docMk/>
          <pc:sldMk cId="1699088621" sldId="261"/>
        </pc:sldMkLst>
        <pc:spChg chg="add del mod">
          <ac:chgData name="Sweta Leena" userId="f26ba7e582522a62" providerId="LiveId" clId="{4E8E3C35-55C1-4E5E-A142-5D6F0690B1AE}" dt="2022-12-14T15:43:09.464" v="412"/>
          <ac:spMkLst>
            <pc:docMk/>
            <pc:sldMk cId="1699088621" sldId="261"/>
            <ac:spMk id="3" creationId="{BB7B1315-FAC3-5F31-C318-260B7E52A86E}"/>
          </ac:spMkLst>
        </pc:spChg>
        <pc:spChg chg="mod">
          <ac:chgData name="Sweta Leena" userId="f26ba7e582522a62" providerId="LiveId" clId="{4E8E3C35-55C1-4E5E-A142-5D6F0690B1AE}" dt="2022-12-14T15:42:31.843" v="410" actId="5793"/>
          <ac:spMkLst>
            <pc:docMk/>
            <pc:sldMk cId="1699088621" sldId="261"/>
            <ac:spMk id="4" creationId="{BCD1D6FF-1122-B11D-0CE3-E62BA27376FA}"/>
          </ac:spMkLst>
        </pc:spChg>
        <pc:spChg chg="add del mod">
          <ac:chgData name="Sweta Leena" userId="f26ba7e582522a62" providerId="LiveId" clId="{4E8E3C35-55C1-4E5E-A142-5D6F0690B1AE}" dt="2022-12-14T15:43:28.455" v="415"/>
          <ac:spMkLst>
            <pc:docMk/>
            <pc:sldMk cId="1699088621" sldId="261"/>
            <ac:spMk id="6" creationId="{88346DF6-92F8-C8D7-B1A9-F65D02A85F4D}"/>
          </ac:spMkLst>
        </pc:spChg>
        <pc:spChg chg="add del mod">
          <ac:chgData name="Sweta Leena" userId="f26ba7e582522a62" providerId="LiveId" clId="{4E8E3C35-55C1-4E5E-A142-5D6F0690B1AE}" dt="2022-12-14T15:46:44.855" v="426"/>
          <ac:spMkLst>
            <pc:docMk/>
            <pc:sldMk cId="1699088621" sldId="261"/>
            <ac:spMk id="10" creationId="{FA27DB4F-B3A5-C173-7ED9-7294613428CC}"/>
          </ac:spMkLst>
        </pc:spChg>
        <pc:spChg chg="add mod">
          <ac:chgData name="Sweta Leena" userId="f26ba7e582522a62" providerId="LiveId" clId="{4E8E3C35-55C1-4E5E-A142-5D6F0690B1AE}" dt="2022-12-14T15:55:44.717" v="908" actId="1076"/>
          <ac:spMkLst>
            <pc:docMk/>
            <pc:sldMk cId="1699088621" sldId="261"/>
            <ac:spMk id="11" creationId="{3C0BA737-EBAC-FDDC-A068-659B9B69E224}"/>
          </ac:spMkLst>
        </pc:spChg>
        <pc:graphicFrameChg chg="del">
          <ac:chgData name="Sweta Leena" userId="f26ba7e582522a62" providerId="LiveId" clId="{4E8E3C35-55C1-4E5E-A142-5D6F0690B1AE}" dt="2022-12-14T15:42:37.721" v="411" actId="478"/>
          <ac:graphicFrameMkLst>
            <pc:docMk/>
            <pc:sldMk cId="1699088621" sldId="261"/>
            <ac:graphicFrameMk id="8" creationId="{19FBC95D-B600-B1AC-D5BA-3F204E3FE1DF}"/>
          </ac:graphicFrameMkLst>
        </pc:graphicFrameChg>
        <pc:picChg chg="add del mod">
          <ac:chgData name="Sweta Leena" userId="f26ba7e582522a62" providerId="LiveId" clId="{4E8E3C35-55C1-4E5E-A142-5D6F0690B1AE}" dt="2022-12-14T15:43:18.159" v="414" actId="478"/>
          <ac:picMkLst>
            <pc:docMk/>
            <pc:sldMk cId="1699088621" sldId="261"/>
            <ac:picMk id="2050" creationId="{AFD29D3A-B29F-E221-2086-7596228545DE}"/>
          </ac:picMkLst>
        </pc:picChg>
        <pc:picChg chg="add mod">
          <ac:chgData name="Sweta Leena" userId="f26ba7e582522a62" providerId="LiveId" clId="{4E8E3C35-55C1-4E5E-A142-5D6F0690B1AE}" dt="2022-12-14T15:44:01.134" v="420" actId="14100"/>
          <ac:picMkLst>
            <pc:docMk/>
            <pc:sldMk cId="1699088621" sldId="261"/>
            <ac:picMk id="2052" creationId="{2FA29942-FDEA-28BE-2F97-47BF287846AB}"/>
          </ac:picMkLst>
        </pc:picChg>
      </pc:sldChg>
      <pc:sldChg chg="addSp delSp modSp mod ord">
        <pc:chgData name="Sweta Leena" userId="f26ba7e582522a62" providerId="LiveId" clId="{4E8E3C35-55C1-4E5E-A142-5D6F0690B1AE}" dt="2022-12-14T16:43:11.152" v="1084"/>
        <pc:sldMkLst>
          <pc:docMk/>
          <pc:sldMk cId="2752853293" sldId="262"/>
        </pc:sldMkLst>
        <pc:spChg chg="mod">
          <ac:chgData name="Sweta Leena" userId="f26ba7e582522a62" providerId="LiveId" clId="{4E8E3C35-55C1-4E5E-A142-5D6F0690B1AE}" dt="2022-12-14T15:56:07.575" v="910" actId="5793"/>
          <ac:spMkLst>
            <pc:docMk/>
            <pc:sldMk cId="2752853293" sldId="262"/>
            <ac:spMk id="3" creationId="{79D4ADC4-01B6-AA8C-9B56-49464B100BE3}"/>
          </ac:spMkLst>
        </pc:spChg>
        <pc:spChg chg="add mod">
          <ac:chgData name="Sweta Leena" userId="f26ba7e582522a62" providerId="LiveId" clId="{4E8E3C35-55C1-4E5E-A142-5D6F0690B1AE}" dt="2022-12-14T15:59:05.123" v="921" actId="20577"/>
          <ac:spMkLst>
            <pc:docMk/>
            <pc:sldMk cId="2752853293" sldId="262"/>
            <ac:spMk id="5" creationId="{8D4D4CF8-E311-17D3-6541-1670DD54BA72}"/>
          </ac:spMkLst>
        </pc:spChg>
        <pc:graphicFrameChg chg="del modGraphic">
          <ac:chgData name="Sweta Leena" userId="f26ba7e582522a62" providerId="LiveId" clId="{4E8E3C35-55C1-4E5E-A142-5D6F0690B1AE}" dt="2022-12-14T15:56:18.680" v="913" actId="478"/>
          <ac:graphicFrameMkLst>
            <pc:docMk/>
            <pc:sldMk cId="2752853293" sldId="262"/>
            <ac:graphicFrameMk id="9" creationId="{599C0C9D-9A88-B612-EE50-DB2991538472}"/>
          </ac:graphicFrameMkLst>
        </pc:graphicFrameChg>
      </pc:sldChg>
      <pc:sldChg chg="modSp mod">
        <pc:chgData name="Sweta Leena" userId="f26ba7e582522a62" providerId="LiveId" clId="{4E8E3C35-55C1-4E5E-A142-5D6F0690B1AE}" dt="2022-12-14T16:28:36.589" v="992" actId="20577"/>
        <pc:sldMkLst>
          <pc:docMk/>
          <pc:sldMk cId="1096717490" sldId="263"/>
        </pc:sldMkLst>
        <pc:spChg chg="mod">
          <ac:chgData name="Sweta Leena" userId="f26ba7e582522a62" providerId="LiveId" clId="{4E8E3C35-55C1-4E5E-A142-5D6F0690B1AE}" dt="2022-12-14T16:20:58.682" v="943" actId="20577"/>
          <ac:spMkLst>
            <pc:docMk/>
            <pc:sldMk cId="1096717490" sldId="263"/>
            <ac:spMk id="14" creationId="{F5768EFB-B317-47EA-C969-D365EB136882}"/>
          </ac:spMkLst>
        </pc:spChg>
        <pc:spChg chg="mod">
          <ac:chgData name="Sweta Leena" userId="f26ba7e582522a62" providerId="LiveId" clId="{4E8E3C35-55C1-4E5E-A142-5D6F0690B1AE}" dt="2022-12-14T16:28:36.589" v="992" actId="20577"/>
          <ac:spMkLst>
            <pc:docMk/>
            <pc:sldMk cId="1096717490" sldId="263"/>
            <ac:spMk id="16" creationId="{BB801EE7-C3C0-5B30-EB9B-2C995032EE99}"/>
          </ac:spMkLst>
        </pc:spChg>
      </pc:sldChg>
      <pc:sldChg chg="addSp delSp modSp mod">
        <pc:chgData name="Sweta Leena" userId="f26ba7e582522a62" providerId="LiveId" clId="{4E8E3C35-55C1-4E5E-A142-5D6F0690B1AE}" dt="2022-12-14T16:32:56.795" v="1072" actId="478"/>
        <pc:sldMkLst>
          <pc:docMk/>
          <pc:sldMk cId="1002104821" sldId="264"/>
        </pc:sldMkLst>
        <pc:spChg chg="mod">
          <ac:chgData name="Sweta Leena" userId="f26ba7e582522a62" providerId="LiveId" clId="{4E8E3C35-55C1-4E5E-A142-5D6F0690B1AE}" dt="2022-12-14T16:32:54.468" v="1070" actId="20577"/>
          <ac:spMkLst>
            <pc:docMk/>
            <pc:sldMk cId="1002104821" sldId="264"/>
            <ac:spMk id="3" creationId="{A29B6800-D0C2-8D9D-7F2C-5D0E41F51909}"/>
          </ac:spMkLst>
        </pc:spChg>
        <pc:spChg chg="add del mod">
          <ac:chgData name="Sweta Leena" userId="f26ba7e582522a62" providerId="LiveId" clId="{4E8E3C35-55C1-4E5E-A142-5D6F0690B1AE}" dt="2022-12-14T16:32:01.599" v="1000" actId="478"/>
          <ac:spMkLst>
            <pc:docMk/>
            <pc:sldMk cId="1002104821" sldId="264"/>
            <ac:spMk id="6" creationId="{0B6B3266-AE48-6D12-B972-EAE815B46A3A}"/>
          </ac:spMkLst>
        </pc:spChg>
        <pc:spChg chg="add del mod">
          <ac:chgData name="Sweta Leena" userId="f26ba7e582522a62" providerId="LiveId" clId="{4E8E3C35-55C1-4E5E-A142-5D6F0690B1AE}" dt="2022-12-14T16:31:59.959" v="999" actId="478"/>
          <ac:spMkLst>
            <pc:docMk/>
            <pc:sldMk cId="1002104821" sldId="264"/>
            <ac:spMk id="8" creationId="{CDEC1AEE-5153-2362-5379-4E36E595A5E1}"/>
          </ac:spMkLst>
        </pc:spChg>
        <pc:spChg chg="add del mod">
          <ac:chgData name="Sweta Leena" userId="f26ba7e582522a62" providerId="LiveId" clId="{4E8E3C35-55C1-4E5E-A142-5D6F0690B1AE}" dt="2022-12-14T16:31:58.639" v="998" actId="478"/>
          <ac:spMkLst>
            <pc:docMk/>
            <pc:sldMk cId="1002104821" sldId="264"/>
            <ac:spMk id="10" creationId="{91A00755-05C9-3B2E-2B85-4B123414BCE6}"/>
          </ac:spMkLst>
        </pc:spChg>
        <pc:spChg chg="add del mod">
          <ac:chgData name="Sweta Leena" userId="f26ba7e582522a62" providerId="LiveId" clId="{4E8E3C35-55C1-4E5E-A142-5D6F0690B1AE}" dt="2022-12-14T16:31:56.978" v="997" actId="478"/>
          <ac:spMkLst>
            <pc:docMk/>
            <pc:sldMk cId="1002104821" sldId="264"/>
            <ac:spMk id="12" creationId="{C5AEC5B7-E82A-3C4E-D83E-2269D76354C0}"/>
          </ac:spMkLst>
        </pc:spChg>
        <pc:spChg chg="add del mod">
          <ac:chgData name="Sweta Leena" userId="f26ba7e582522a62" providerId="LiveId" clId="{4E8E3C35-55C1-4E5E-A142-5D6F0690B1AE}" dt="2022-12-14T16:32:36.649" v="1049" actId="478"/>
          <ac:spMkLst>
            <pc:docMk/>
            <pc:sldMk cId="1002104821" sldId="264"/>
            <ac:spMk id="14" creationId="{1EF19D87-4F93-22B7-15EC-CDD7EF0B783F}"/>
          </ac:spMkLst>
        </pc:spChg>
        <pc:spChg chg="add del mod">
          <ac:chgData name="Sweta Leena" userId="f26ba7e582522a62" providerId="LiveId" clId="{4E8E3C35-55C1-4E5E-A142-5D6F0690B1AE}" dt="2022-12-14T16:32:36.649" v="1049" actId="478"/>
          <ac:spMkLst>
            <pc:docMk/>
            <pc:sldMk cId="1002104821" sldId="264"/>
            <ac:spMk id="16" creationId="{24C3CEFB-3758-AA8F-6354-C72379A6305C}"/>
          </ac:spMkLst>
        </pc:spChg>
        <pc:spChg chg="add del mod">
          <ac:chgData name="Sweta Leena" userId="f26ba7e582522a62" providerId="LiveId" clId="{4E8E3C35-55C1-4E5E-A142-5D6F0690B1AE}" dt="2022-12-14T16:32:36.649" v="1049" actId="478"/>
          <ac:spMkLst>
            <pc:docMk/>
            <pc:sldMk cId="1002104821" sldId="264"/>
            <ac:spMk id="18" creationId="{F370C252-F902-557E-C162-CB61922C59F8}"/>
          </ac:spMkLst>
        </pc:spChg>
        <pc:spChg chg="add del mod">
          <ac:chgData name="Sweta Leena" userId="f26ba7e582522a62" providerId="LiveId" clId="{4E8E3C35-55C1-4E5E-A142-5D6F0690B1AE}" dt="2022-12-14T16:32:56.795" v="1072" actId="478"/>
          <ac:spMkLst>
            <pc:docMk/>
            <pc:sldMk cId="1002104821" sldId="264"/>
            <ac:spMk id="20" creationId="{87E66253-9E00-7284-7D4F-99731AECDDD4}"/>
          </ac:spMkLst>
        </pc:spChg>
        <pc:spChg chg="add del mod">
          <ac:chgData name="Sweta Leena" userId="f26ba7e582522a62" providerId="LiveId" clId="{4E8E3C35-55C1-4E5E-A142-5D6F0690B1AE}" dt="2022-12-14T16:32:56.795" v="1072" actId="478"/>
          <ac:spMkLst>
            <pc:docMk/>
            <pc:sldMk cId="1002104821" sldId="264"/>
            <ac:spMk id="22" creationId="{81A12013-595A-3EC2-4BE0-08738C60AAE1}"/>
          </ac:spMkLst>
        </pc:spChg>
        <pc:spChg chg="add del mod">
          <ac:chgData name="Sweta Leena" userId="f26ba7e582522a62" providerId="LiveId" clId="{4E8E3C35-55C1-4E5E-A142-5D6F0690B1AE}" dt="2022-12-14T16:32:56.795" v="1072" actId="478"/>
          <ac:spMkLst>
            <pc:docMk/>
            <pc:sldMk cId="1002104821" sldId="264"/>
            <ac:spMk id="24" creationId="{FDF7BE5A-ECF5-5C6F-13ED-F17DF2B7DD09}"/>
          </ac:spMkLst>
        </pc:spChg>
        <pc:spChg chg="del mod">
          <ac:chgData name="Sweta Leena" userId="f26ba7e582522a62" providerId="LiveId" clId="{4E8E3C35-55C1-4E5E-A142-5D6F0690B1AE}" dt="2022-12-14T16:32:25.410" v="1048" actId="478"/>
          <ac:spMkLst>
            <pc:docMk/>
            <pc:sldMk cId="1002104821" sldId="264"/>
            <ac:spMk id="26" creationId="{F237C2FF-8AE7-02AF-7E17-D62F80F65FAA}"/>
          </ac:spMkLst>
        </pc:spChg>
        <pc:spChg chg="del">
          <ac:chgData name="Sweta Leena" userId="f26ba7e582522a62" providerId="LiveId" clId="{4E8E3C35-55C1-4E5E-A142-5D6F0690B1AE}" dt="2022-12-14T16:32:25.410" v="1048" actId="478"/>
          <ac:spMkLst>
            <pc:docMk/>
            <pc:sldMk cId="1002104821" sldId="264"/>
            <ac:spMk id="27" creationId="{00C27F86-4C80-C4F3-6CE8-D40C84F64932}"/>
          </ac:spMkLst>
        </pc:spChg>
        <pc:spChg chg="del">
          <ac:chgData name="Sweta Leena" userId="f26ba7e582522a62" providerId="LiveId" clId="{4E8E3C35-55C1-4E5E-A142-5D6F0690B1AE}" dt="2022-12-14T16:32:25.410" v="1048" actId="478"/>
          <ac:spMkLst>
            <pc:docMk/>
            <pc:sldMk cId="1002104821" sldId="264"/>
            <ac:spMk id="28" creationId="{437F270A-5AE8-3D7C-4649-C8CE5C3BBE73}"/>
          </ac:spMkLst>
        </pc:spChg>
        <pc:spChg chg="del">
          <ac:chgData name="Sweta Leena" userId="f26ba7e582522a62" providerId="LiveId" clId="{4E8E3C35-55C1-4E5E-A142-5D6F0690B1AE}" dt="2022-12-14T16:32:25.410" v="1048" actId="478"/>
          <ac:spMkLst>
            <pc:docMk/>
            <pc:sldMk cId="1002104821" sldId="264"/>
            <ac:spMk id="29" creationId="{88C30139-2108-5DD5-D7B5-F4C5CA6CCBF3}"/>
          </ac:spMkLst>
        </pc:spChg>
        <pc:spChg chg="del mod">
          <ac:chgData name="Sweta Leena" userId="f26ba7e582522a62" providerId="LiveId" clId="{4E8E3C35-55C1-4E5E-A142-5D6F0690B1AE}" dt="2022-12-14T16:32:36.649" v="1049" actId="478"/>
          <ac:spMkLst>
            <pc:docMk/>
            <pc:sldMk cId="1002104821" sldId="264"/>
            <ac:spMk id="30" creationId="{7E1DA776-AFFE-AE39-7F7B-59EB501D7E5F}"/>
          </ac:spMkLst>
        </pc:spChg>
        <pc:spChg chg="del">
          <ac:chgData name="Sweta Leena" userId="f26ba7e582522a62" providerId="LiveId" clId="{4E8E3C35-55C1-4E5E-A142-5D6F0690B1AE}" dt="2022-12-14T16:32:36.649" v="1049" actId="478"/>
          <ac:spMkLst>
            <pc:docMk/>
            <pc:sldMk cId="1002104821" sldId="264"/>
            <ac:spMk id="31" creationId="{1F74C8AB-F847-F58A-7B89-FC1F3E125FB9}"/>
          </ac:spMkLst>
        </pc:spChg>
        <pc:spChg chg="del">
          <ac:chgData name="Sweta Leena" userId="f26ba7e582522a62" providerId="LiveId" clId="{4E8E3C35-55C1-4E5E-A142-5D6F0690B1AE}" dt="2022-12-14T16:32:36.649" v="1049" actId="478"/>
          <ac:spMkLst>
            <pc:docMk/>
            <pc:sldMk cId="1002104821" sldId="264"/>
            <ac:spMk id="32" creationId="{0A4B179D-6ECE-CDC7-80E3-5E1843793A1D}"/>
          </ac:spMkLst>
        </pc:spChg>
        <pc:spChg chg="del">
          <ac:chgData name="Sweta Leena" userId="f26ba7e582522a62" providerId="LiveId" clId="{4E8E3C35-55C1-4E5E-A142-5D6F0690B1AE}" dt="2022-12-14T16:32:36.649" v="1049" actId="478"/>
          <ac:spMkLst>
            <pc:docMk/>
            <pc:sldMk cId="1002104821" sldId="264"/>
            <ac:spMk id="34" creationId="{20510531-78E7-6DD4-B8ED-F8484240C2E1}"/>
          </ac:spMkLst>
        </pc:spChg>
        <pc:spChg chg="mod">
          <ac:chgData name="Sweta Leena" userId="f26ba7e582522a62" providerId="LiveId" clId="{4E8E3C35-55C1-4E5E-A142-5D6F0690B1AE}" dt="2022-12-14T16:32:12.238" v="1023" actId="5793"/>
          <ac:spMkLst>
            <pc:docMk/>
            <pc:sldMk cId="1002104821" sldId="264"/>
            <ac:spMk id="38" creationId="{BE14C3C8-CE39-133E-31F8-E2A69DFA914D}"/>
          </ac:spMkLst>
        </pc:spChg>
        <pc:picChg chg="del">
          <ac:chgData name="Sweta Leena" userId="f26ba7e582522a62" providerId="LiveId" clId="{4E8E3C35-55C1-4E5E-A142-5D6F0690B1AE}" dt="2022-12-14T16:31:51.271" v="993" actId="478"/>
          <ac:picMkLst>
            <pc:docMk/>
            <pc:sldMk cId="1002104821" sldId="264"/>
            <ac:picMk id="45" creationId="{BF83E8E2-2284-9684-FCF6-1A6EA943A1FB}"/>
          </ac:picMkLst>
        </pc:picChg>
        <pc:picChg chg="del">
          <ac:chgData name="Sweta Leena" userId="f26ba7e582522a62" providerId="LiveId" clId="{4E8E3C35-55C1-4E5E-A142-5D6F0690B1AE}" dt="2022-12-14T16:31:52.639" v="994" actId="478"/>
          <ac:picMkLst>
            <pc:docMk/>
            <pc:sldMk cId="1002104821" sldId="264"/>
            <ac:picMk id="48" creationId="{B0AC71BE-6C36-5953-EF84-04DB27D399EF}"/>
          </ac:picMkLst>
        </pc:picChg>
        <pc:picChg chg="del">
          <ac:chgData name="Sweta Leena" userId="f26ba7e582522a62" providerId="LiveId" clId="{4E8E3C35-55C1-4E5E-A142-5D6F0690B1AE}" dt="2022-12-14T16:31:54.154" v="995" actId="478"/>
          <ac:picMkLst>
            <pc:docMk/>
            <pc:sldMk cId="1002104821" sldId="264"/>
            <ac:picMk id="51" creationId="{E67A1306-8387-8408-FEAF-520A43BB1D8D}"/>
          </ac:picMkLst>
        </pc:picChg>
        <pc:picChg chg="del">
          <ac:chgData name="Sweta Leena" userId="f26ba7e582522a62" providerId="LiveId" clId="{4E8E3C35-55C1-4E5E-A142-5D6F0690B1AE}" dt="2022-12-14T16:31:55.721" v="996" actId="478"/>
          <ac:picMkLst>
            <pc:docMk/>
            <pc:sldMk cId="1002104821" sldId="264"/>
            <ac:picMk id="58" creationId="{A5E932A8-FB95-D4B9-7C31-E32737B02106}"/>
          </ac:picMkLst>
        </pc:picChg>
      </pc:sldChg>
      <pc:sldChg chg="addSp delSp modSp mod">
        <pc:chgData name="Sweta Leena" userId="f26ba7e582522a62" providerId="LiveId" clId="{4E8E3C35-55C1-4E5E-A142-5D6F0690B1AE}" dt="2022-12-14T16:48:15.074" v="1151" actId="14100"/>
        <pc:sldMkLst>
          <pc:docMk/>
          <pc:sldMk cId="1234133501" sldId="266"/>
        </pc:sldMkLst>
        <pc:spChg chg="add del mod">
          <ac:chgData name="Sweta Leena" userId="f26ba7e582522a62" providerId="LiveId" clId="{4E8E3C35-55C1-4E5E-A142-5D6F0690B1AE}" dt="2022-12-14T16:46:53.935" v="1138" actId="478"/>
          <ac:spMkLst>
            <pc:docMk/>
            <pc:sldMk cId="1234133501" sldId="266"/>
            <ac:spMk id="5" creationId="{A8B045C4-2860-556F-7D4D-D9E4FD36CBFE}"/>
          </ac:spMkLst>
        </pc:spChg>
        <pc:spChg chg="del mod">
          <ac:chgData name="Sweta Leena" userId="f26ba7e582522a62" providerId="LiveId" clId="{4E8E3C35-55C1-4E5E-A142-5D6F0690B1AE}" dt="2022-12-14T16:46:37.262" v="1136" actId="478"/>
          <ac:spMkLst>
            <pc:docMk/>
            <pc:sldMk cId="1234133501" sldId="266"/>
            <ac:spMk id="10" creationId="{9645BD6E-D504-0AAE-E7AB-615D99588185}"/>
          </ac:spMkLst>
        </pc:spChg>
        <pc:graphicFrameChg chg="del">
          <ac:chgData name="Sweta Leena" userId="f26ba7e582522a62" providerId="LiveId" clId="{4E8E3C35-55C1-4E5E-A142-5D6F0690B1AE}" dt="2022-12-14T16:46:50.149" v="1137" actId="478"/>
          <ac:graphicFrameMkLst>
            <pc:docMk/>
            <pc:sldMk cId="1234133501" sldId="266"/>
            <ac:graphicFrameMk id="14" creationId="{8B282638-605F-AABF-CB34-2453951B1089}"/>
          </ac:graphicFrameMkLst>
        </pc:graphicFrameChg>
        <pc:picChg chg="add mod">
          <ac:chgData name="Sweta Leena" userId="f26ba7e582522a62" providerId="LiveId" clId="{4E8E3C35-55C1-4E5E-A142-5D6F0690B1AE}" dt="2022-12-14T16:47:08.093" v="1140" actId="1076"/>
          <ac:picMkLst>
            <pc:docMk/>
            <pc:sldMk cId="1234133501" sldId="266"/>
            <ac:picMk id="7" creationId="{B7A3164A-2CA4-840F-AEC1-013FE088DFAB}"/>
          </ac:picMkLst>
        </pc:picChg>
        <pc:picChg chg="add mod">
          <ac:chgData name="Sweta Leena" userId="f26ba7e582522a62" providerId="LiveId" clId="{4E8E3C35-55C1-4E5E-A142-5D6F0690B1AE}" dt="2022-12-14T16:47:24.783" v="1143" actId="14100"/>
          <ac:picMkLst>
            <pc:docMk/>
            <pc:sldMk cId="1234133501" sldId="266"/>
            <ac:picMk id="8" creationId="{C71019F0-19C2-378C-A643-3C43C2B6F7DF}"/>
          </ac:picMkLst>
        </pc:picChg>
        <pc:picChg chg="add mod">
          <ac:chgData name="Sweta Leena" userId="f26ba7e582522a62" providerId="LiveId" clId="{4E8E3C35-55C1-4E5E-A142-5D6F0690B1AE}" dt="2022-12-14T16:47:37.865" v="1145" actId="1076"/>
          <ac:picMkLst>
            <pc:docMk/>
            <pc:sldMk cId="1234133501" sldId="266"/>
            <ac:picMk id="9" creationId="{25B5E53B-D34C-EBD9-38B6-44635E75EA09}"/>
          </ac:picMkLst>
        </pc:picChg>
        <pc:picChg chg="add mod">
          <ac:chgData name="Sweta Leena" userId="f26ba7e582522a62" providerId="LiveId" clId="{4E8E3C35-55C1-4E5E-A142-5D6F0690B1AE}" dt="2022-12-14T16:47:58.850" v="1148" actId="14100"/>
          <ac:picMkLst>
            <pc:docMk/>
            <pc:sldMk cId="1234133501" sldId="266"/>
            <ac:picMk id="11" creationId="{8834E7BB-DE3A-05EF-970C-147F8F9C44BB}"/>
          </ac:picMkLst>
        </pc:picChg>
        <pc:picChg chg="add mod">
          <ac:chgData name="Sweta Leena" userId="f26ba7e582522a62" providerId="LiveId" clId="{4E8E3C35-55C1-4E5E-A142-5D6F0690B1AE}" dt="2022-12-14T16:48:15.074" v="1151" actId="14100"/>
          <ac:picMkLst>
            <pc:docMk/>
            <pc:sldMk cId="1234133501" sldId="266"/>
            <ac:picMk id="12" creationId="{7024451D-B08F-182F-E012-9951599FA6BD}"/>
          </ac:picMkLst>
        </pc:picChg>
      </pc:sldChg>
      <pc:sldChg chg="addSp delSp modSp mod">
        <pc:chgData name="Sweta Leena" userId="f26ba7e582522a62" providerId="LiveId" clId="{4E8E3C35-55C1-4E5E-A142-5D6F0690B1AE}" dt="2022-12-14T16:50:43.395" v="1176" actId="1076"/>
        <pc:sldMkLst>
          <pc:docMk/>
          <pc:sldMk cId="327257719" sldId="267"/>
        </pc:sldMkLst>
        <pc:spChg chg="mod">
          <ac:chgData name="Sweta Leena" userId="f26ba7e582522a62" providerId="LiveId" clId="{4E8E3C35-55C1-4E5E-A142-5D6F0690B1AE}" dt="2022-12-14T16:50:15.489" v="1173"/>
          <ac:spMkLst>
            <pc:docMk/>
            <pc:sldMk cId="327257719" sldId="267"/>
            <ac:spMk id="2" creationId="{BFD7679D-DC49-184B-33D7-D460C700C85D}"/>
          </ac:spMkLst>
        </pc:spChg>
        <pc:spChg chg="add del mod">
          <ac:chgData name="Sweta Leena" userId="f26ba7e582522a62" providerId="LiveId" clId="{4E8E3C35-55C1-4E5E-A142-5D6F0690B1AE}" dt="2022-12-14T16:49:45.488" v="1158" actId="478"/>
          <ac:spMkLst>
            <pc:docMk/>
            <pc:sldMk cId="327257719" sldId="267"/>
            <ac:spMk id="4" creationId="{BAB05787-DE7B-E673-5922-8083BEDEE9C2}"/>
          </ac:spMkLst>
        </pc:spChg>
        <pc:spChg chg="add del mod">
          <ac:chgData name="Sweta Leena" userId="f26ba7e582522a62" providerId="LiveId" clId="{4E8E3C35-55C1-4E5E-A142-5D6F0690B1AE}" dt="2022-12-14T16:49:32.579" v="1155" actId="478"/>
          <ac:spMkLst>
            <pc:docMk/>
            <pc:sldMk cId="327257719" sldId="267"/>
            <ac:spMk id="6" creationId="{3A1FD9B9-2607-AC03-72ED-D406B279114C}"/>
          </ac:spMkLst>
        </pc:spChg>
        <pc:spChg chg="del mod">
          <ac:chgData name="Sweta Leena" userId="f26ba7e582522a62" providerId="LiveId" clId="{4E8E3C35-55C1-4E5E-A142-5D6F0690B1AE}" dt="2022-12-14T16:49:27.716" v="1154" actId="478"/>
          <ac:spMkLst>
            <pc:docMk/>
            <pc:sldMk cId="327257719" sldId="267"/>
            <ac:spMk id="8" creationId="{955CC3A7-DD9A-E887-A929-DE6D4C1E47B9}"/>
          </ac:spMkLst>
        </pc:spChg>
        <pc:spChg chg="del">
          <ac:chgData name="Sweta Leena" userId="f26ba7e582522a62" providerId="LiveId" clId="{4E8E3C35-55C1-4E5E-A142-5D6F0690B1AE}" dt="2022-12-14T16:49:21.119" v="1152" actId="478"/>
          <ac:spMkLst>
            <pc:docMk/>
            <pc:sldMk cId="327257719" sldId="267"/>
            <ac:spMk id="9" creationId="{EE754D37-3AA6-7249-76D8-52F85F4C158A}"/>
          </ac:spMkLst>
        </pc:spChg>
        <pc:spChg chg="add del mod">
          <ac:chgData name="Sweta Leena" userId="f26ba7e582522a62" providerId="LiveId" clId="{4E8E3C35-55C1-4E5E-A142-5D6F0690B1AE}" dt="2022-12-14T16:49:41.211" v="1157" actId="478"/>
          <ac:spMkLst>
            <pc:docMk/>
            <pc:sldMk cId="327257719" sldId="267"/>
            <ac:spMk id="10" creationId="{925028FA-D92D-CB0C-E52E-4D62F2F5166D}"/>
          </ac:spMkLst>
        </pc:spChg>
        <pc:spChg chg="add del mod">
          <ac:chgData name="Sweta Leena" userId="f26ba7e582522a62" providerId="LiveId" clId="{4E8E3C35-55C1-4E5E-A142-5D6F0690B1AE}" dt="2022-12-14T16:49:53.464" v="1161" actId="478"/>
          <ac:spMkLst>
            <pc:docMk/>
            <pc:sldMk cId="327257719" sldId="267"/>
            <ac:spMk id="12" creationId="{45E7BB8B-8E45-68C9-351C-F53A242AF7B7}"/>
          </ac:spMkLst>
        </pc:spChg>
        <pc:spChg chg="add del mod">
          <ac:chgData name="Sweta Leena" userId="f26ba7e582522a62" providerId="LiveId" clId="{4E8E3C35-55C1-4E5E-A142-5D6F0690B1AE}" dt="2022-12-14T16:49:59.665" v="1163" actId="478"/>
          <ac:spMkLst>
            <pc:docMk/>
            <pc:sldMk cId="327257719" sldId="267"/>
            <ac:spMk id="14" creationId="{6C5BB118-21C2-A7D8-6AFF-6EE06EC4BD59}"/>
          </ac:spMkLst>
        </pc:spChg>
        <pc:spChg chg="add mod">
          <ac:chgData name="Sweta Leena" userId="f26ba7e582522a62" providerId="LiveId" clId="{4E8E3C35-55C1-4E5E-A142-5D6F0690B1AE}" dt="2022-12-14T16:50:43.395" v="1176" actId="1076"/>
          <ac:spMkLst>
            <pc:docMk/>
            <pc:sldMk cId="327257719" sldId="267"/>
            <ac:spMk id="16" creationId="{6DDD11BE-730C-0B2B-6BD5-3A32D6AFFC5E}"/>
          </ac:spMkLst>
        </pc:spChg>
        <pc:spChg chg="del">
          <ac:chgData name="Sweta Leena" userId="f26ba7e582522a62" providerId="LiveId" clId="{4E8E3C35-55C1-4E5E-A142-5D6F0690B1AE}" dt="2022-12-14T16:49:38.057" v="1156" actId="478"/>
          <ac:spMkLst>
            <pc:docMk/>
            <pc:sldMk cId="327257719" sldId="267"/>
            <ac:spMk id="17" creationId="{21A076CC-9414-293E-8AB1-B8C2EA1C5FEE}"/>
          </ac:spMkLst>
        </pc:spChg>
        <pc:spChg chg="del">
          <ac:chgData name="Sweta Leena" userId="f26ba7e582522a62" providerId="LiveId" clId="{4E8E3C35-55C1-4E5E-A142-5D6F0690B1AE}" dt="2022-12-14T16:49:56.772" v="1162" actId="478"/>
          <ac:spMkLst>
            <pc:docMk/>
            <pc:sldMk cId="327257719" sldId="267"/>
            <ac:spMk id="18" creationId="{871694C6-64CB-2042-D079-8D98D610EDB0}"/>
          </ac:spMkLst>
        </pc:spChg>
        <pc:spChg chg="del mod">
          <ac:chgData name="Sweta Leena" userId="f26ba7e582522a62" providerId="LiveId" clId="{4E8E3C35-55C1-4E5E-A142-5D6F0690B1AE}" dt="2022-12-14T16:49:49.081" v="1160" actId="478"/>
          <ac:spMkLst>
            <pc:docMk/>
            <pc:sldMk cId="327257719" sldId="267"/>
            <ac:spMk id="26" creationId="{FFCA4FA2-1095-105E-5606-3D90E73136C3}"/>
          </ac:spMkLst>
        </pc:spChg>
      </pc:sldChg>
      <pc:sldChg chg="del">
        <pc:chgData name="Sweta Leena" userId="f26ba7e582522a62" providerId="LiveId" clId="{4E8E3C35-55C1-4E5E-A142-5D6F0690B1AE}" dt="2022-12-14T16:50:50.460" v="1177" actId="2696"/>
        <pc:sldMkLst>
          <pc:docMk/>
          <pc:sldMk cId="2759600390" sldId="268"/>
        </pc:sldMkLst>
      </pc:sldChg>
      <pc:sldChg chg="addSp modSp mod">
        <pc:chgData name="Sweta Leena" userId="f26ba7e582522a62" providerId="LiveId" clId="{4E8E3C35-55C1-4E5E-A142-5D6F0690B1AE}" dt="2022-12-14T15:42:06.169" v="408" actId="20577"/>
        <pc:sldMkLst>
          <pc:docMk/>
          <pc:sldMk cId="520000563" sldId="278"/>
        </pc:sldMkLst>
        <pc:spChg chg="add mod">
          <ac:chgData name="Sweta Leena" userId="f26ba7e582522a62" providerId="LiveId" clId="{4E8E3C35-55C1-4E5E-A142-5D6F0690B1AE}" dt="2022-12-14T15:42:06.169" v="408" actId="20577"/>
          <ac:spMkLst>
            <pc:docMk/>
            <pc:sldMk cId="520000563" sldId="278"/>
            <ac:spMk id="2" creationId="{728474EC-C5C6-BA03-7983-DC968E142662}"/>
          </ac:spMkLst>
        </pc:spChg>
        <pc:spChg chg="mod">
          <ac:chgData name="Sweta Leena" userId="f26ba7e582522a62" providerId="LiveId" clId="{4E8E3C35-55C1-4E5E-A142-5D6F0690B1AE}" dt="2022-12-14T15:00:20.777" v="69" actId="1076"/>
          <ac:spMkLst>
            <pc:docMk/>
            <pc:sldMk cId="520000563" sldId="278"/>
            <ac:spMk id="3" creationId="{61377AF6-2477-81EC-D1BC-43FD72DF18F6}"/>
          </ac:spMkLst>
        </pc:spChg>
      </pc:sldChg>
      <pc:sldChg chg="addSp delSp modSp mod">
        <pc:chgData name="Sweta Leena" userId="f26ba7e582522a62" providerId="LiveId" clId="{4E8E3C35-55C1-4E5E-A142-5D6F0690B1AE}" dt="2022-12-14T16:46:19.580" v="1134" actId="14100"/>
        <pc:sldMkLst>
          <pc:docMk/>
          <pc:sldMk cId="1445010188" sldId="279"/>
        </pc:sldMkLst>
        <pc:spChg chg="add del mod">
          <ac:chgData name="Sweta Leena" userId="f26ba7e582522a62" providerId="LiveId" clId="{4E8E3C35-55C1-4E5E-A142-5D6F0690B1AE}" dt="2022-12-14T16:36:16.837" v="1075" actId="478"/>
          <ac:spMkLst>
            <pc:docMk/>
            <pc:sldMk cId="1445010188" sldId="279"/>
            <ac:spMk id="3" creationId="{0801F363-5363-9BC8-54B5-AEC037F64ED5}"/>
          </ac:spMkLst>
        </pc:spChg>
        <pc:spChg chg="add del mod">
          <ac:chgData name="Sweta Leena" userId="f26ba7e582522a62" providerId="LiveId" clId="{4E8E3C35-55C1-4E5E-A142-5D6F0690B1AE}" dt="2022-12-14T16:36:09.718" v="1074" actId="478"/>
          <ac:spMkLst>
            <pc:docMk/>
            <pc:sldMk cId="1445010188" sldId="279"/>
            <ac:spMk id="5" creationId="{4DF1D430-226F-8980-A6D1-D6B34F80B26E}"/>
          </ac:spMkLst>
        </pc:spChg>
        <pc:spChg chg="add del mod">
          <ac:chgData name="Sweta Leena" userId="f26ba7e582522a62" providerId="LiveId" clId="{4E8E3C35-55C1-4E5E-A142-5D6F0690B1AE}" dt="2022-12-14T16:36:09.718" v="1074" actId="478"/>
          <ac:spMkLst>
            <pc:docMk/>
            <pc:sldMk cId="1445010188" sldId="279"/>
            <ac:spMk id="7" creationId="{B7B53A84-0731-BA62-486F-BB769B5817A9}"/>
          </ac:spMkLst>
        </pc:spChg>
        <pc:spChg chg="add del mod">
          <ac:chgData name="Sweta Leena" userId="f26ba7e582522a62" providerId="LiveId" clId="{4E8E3C35-55C1-4E5E-A142-5D6F0690B1AE}" dt="2022-12-14T16:36:16.837" v="1075" actId="478"/>
          <ac:spMkLst>
            <pc:docMk/>
            <pc:sldMk cId="1445010188" sldId="279"/>
            <ac:spMk id="9" creationId="{9CB37F39-E48A-94B5-43D4-C42D54C94DF2}"/>
          </ac:spMkLst>
        </pc:spChg>
        <pc:spChg chg="add del mod">
          <ac:chgData name="Sweta Leena" userId="f26ba7e582522a62" providerId="LiveId" clId="{4E8E3C35-55C1-4E5E-A142-5D6F0690B1AE}" dt="2022-12-14T16:36:09.718" v="1074" actId="478"/>
          <ac:spMkLst>
            <pc:docMk/>
            <pc:sldMk cId="1445010188" sldId="279"/>
            <ac:spMk id="11" creationId="{D628EF99-BDBA-1553-AB57-2CB50368DC24}"/>
          </ac:spMkLst>
        </pc:spChg>
        <pc:spChg chg="add del mod">
          <ac:chgData name="Sweta Leena" userId="f26ba7e582522a62" providerId="LiveId" clId="{4E8E3C35-55C1-4E5E-A142-5D6F0690B1AE}" dt="2022-12-14T16:36:09.718" v="1074" actId="478"/>
          <ac:spMkLst>
            <pc:docMk/>
            <pc:sldMk cId="1445010188" sldId="279"/>
            <ac:spMk id="13" creationId="{3279EE3D-164E-CBF4-94FB-21B8E0EFE122}"/>
          </ac:spMkLst>
        </pc:spChg>
        <pc:spChg chg="add del mod">
          <ac:chgData name="Sweta Leena" userId="f26ba7e582522a62" providerId="LiveId" clId="{4E8E3C35-55C1-4E5E-A142-5D6F0690B1AE}" dt="2022-12-14T16:36:09.718" v="1074" actId="478"/>
          <ac:spMkLst>
            <pc:docMk/>
            <pc:sldMk cId="1445010188" sldId="279"/>
            <ac:spMk id="15" creationId="{6D5D9A93-9FE9-BD9B-128E-39CE0CF7F259}"/>
          </ac:spMkLst>
        </pc:spChg>
        <pc:spChg chg="add del mod">
          <ac:chgData name="Sweta Leena" userId="f26ba7e582522a62" providerId="LiveId" clId="{4E8E3C35-55C1-4E5E-A142-5D6F0690B1AE}" dt="2022-12-14T16:36:09.718" v="1074" actId="478"/>
          <ac:spMkLst>
            <pc:docMk/>
            <pc:sldMk cId="1445010188" sldId="279"/>
            <ac:spMk id="17" creationId="{4F7063B8-6E9E-7DD1-A686-6B82B88F96B8}"/>
          </ac:spMkLst>
        </pc:spChg>
        <pc:spChg chg="add del mod">
          <ac:chgData name="Sweta Leena" userId="f26ba7e582522a62" providerId="LiveId" clId="{4E8E3C35-55C1-4E5E-A142-5D6F0690B1AE}" dt="2022-12-14T16:36:09.718" v="1074" actId="478"/>
          <ac:spMkLst>
            <pc:docMk/>
            <pc:sldMk cId="1445010188" sldId="279"/>
            <ac:spMk id="21" creationId="{D5C31042-1B5A-976C-AC15-3F3784024DA5}"/>
          </ac:spMkLst>
        </pc:spChg>
        <pc:spChg chg="add del mod">
          <ac:chgData name="Sweta Leena" userId="f26ba7e582522a62" providerId="LiveId" clId="{4E8E3C35-55C1-4E5E-A142-5D6F0690B1AE}" dt="2022-12-14T16:36:09.718" v="1074" actId="478"/>
          <ac:spMkLst>
            <pc:docMk/>
            <pc:sldMk cId="1445010188" sldId="279"/>
            <ac:spMk id="25" creationId="{B813D726-93F2-BFD8-46E9-13AF81C4E070}"/>
          </ac:spMkLst>
        </pc:spChg>
        <pc:spChg chg="del">
          <ac:chgData name="Sweta Leena" userId="f26ba7e582522a62" providerId="LiveId" clId="{4E8E3C35-55C1-4E5E-A142-5D6F0690B1AE}" dt="2022-12-14T16:36:04.200" v="1073" actId="478"/>
          <ac:spMkLst>
            <pc:docMk/>
            <pc:sldMk cId="1445010188" sldId="279"/>
            <ac:spMk id="26" creationId="{F237C2FF-8AE7-02AF-7E17-D62F80F65FAA}"/>
          </ac:spMkLst>
        </pc:spChg>
        <pc:spChg chg="del">
          <ac:chgData name="Sweta Leena" userId="f26ba7e582522a62" providerId="LiveId" clId="{4E8E3C35-55C1-4E5E-A142-5D6F0690B1AE}" dt="2022-12-14T16:36:04.200" v="1073" actId="478"/>
          <ac:spMkLst>
            <pc:docMk/>
            <pc:sldMk cId="1445010188" sldId="279"/>
            <ac:spMk id="27" creationId="{00C27F86-4C80-C4F3-6CE8-D40C84F64932}"/>
          </ac:spMkLst>
        </pc:spChg>
        <pc:spChg chg="del">
          <ac:chgData name="Sweta Leena" userId="f26ba7e582522a62" providerId="LiveId" clId="{4E8E3C35-55C1-4E5E-A142-5D6F0690B1AE}" dt="2022-12-14T16:36:04.200" v="1073" actId="478"/>
          <ac:spMkLst>
            <pc:docMk/>
            <pc:sldMk cId="1445010188" sldId="279"/>
            <ac:spMk id="28" creationId="{437F270A-5AE8-3D7C-4649-C8CE5C3BBE73}"/>
          </ac:spMkLst>
        </pc:spChg>
        <pc:spChg chg="del">
          <ac:chgData name="Sweta Leena" userId="f26ba7e582522a62" providerId="LiveId" clId="{4E8E3C35-55C1-4E5E-A142-5D6F0690B1AE}" dt="2022-12-14T16:36:09.718" v="1074" actId="478"/>
          <ac:spMkLst>
            <pc:docMk/>
            <pc:sldMk cId="1445010188" sldId="279"/>
            <ac:spMk id="29" creationId="{88C30139-2108-5DD5-D7B5-F4C5CA6CCBF3}"/>
          </ac:spMkLst>
        </pc:spChg>
        <pc:spChg chg="del">
          <ac:chgData name="Sweta Leena" userId="f26ba7e582522a62" providerId="LiveId" clId="{4E8E3C35-55C1-4E5E-A142-5D6F0690B1AE}" dt="2022-12-14T16:36:04.200" v="1073" actId="478"/>
          <ac:spMkLst>
            <pc:docMk/>
            <pc:sldMk cId="1445010188" sldId="279"/>
            <ac:spMk id="30" creationId="{7E1DA776-AFFE-AE39-7F7B-59EB501D7E5F}"/>
          </ac:spMkLst>
        </pc:spChg>
        <pc:spChg chg="del">
          <ac:chgData name="Sweta Leena" userId="f26ba7e582522a62" providerId="LiveId" clId="{4E8E3C35-55C1-4E5E-A142-5D6F0690B1AE}" dt="2022-12-14T16:36:04.200" v="1073" actId="478"/>
          <ac:spMkLst>
            <pc:docMk/>
            <pc:sldMk cId="1445010188" sldId="279"/>
            <ac:spMk id="31" creationId="{1F74C8AB-F847-F58A-7B89-FC1F3E125FB9}"/>
          </ac:spMkLst>
        </pc:spChg>
        <pc:spChg chg="del">
          <ac:chgData name="Sweta Leena" userId="f26ba7e582522a62" providerId="LiveId" clId="{4E8E3C35-55C1-4E5E-A142-5D6F0690B1AE}" dt="2022-12-14T16:36:04.200" v="1073" actId="478"/>
          <ac:spMkLst>
            <pc:docMk/>
            <pc:sldMk cId="1445010188" sldId="279"/>
            <ac:spMk id="32" creationId="{0A4B179D-6ECE-CDC7-80E3-5E1843793A1D}"/>
          </ac:spMkLst>
        </pc:spChg>
        <pc:spChg chg="del">
          <ac:chgData name="Sweta Leena" userId="f26ba7e582522a62" providerId="LiveId" clId="{4E8E3C35-55C1-4E5E-A142-5D6F0690B1AE}" dt="2022-12-14T16:36:09.718" v="1074" actId="478"/>
          <ac:spMkLst>
            <pc:docMk/>
            <pc:sldMk cId="1445010188" sldId="279"/>
            <ac:spMk id="34" creationId="{20510531-78E7-6DD4-B8ED-F8484240C2E1}"/>
          </ac:spMkLst>
        </pc:spChg>
        <pc:spChg chg="add del mod">
          <ac:chgData name="Sweta Leena" userId="f26ba7e582522a62" providerId="LiveId" clId="{4E8E3C35-55C1-4E5E-A142-5D6F0690B1AE}" dt="2022-12-14T16:36:16.837" v="1075" actId="478"/>
          <ac:spMkLst>
            <pc:docMk/>
            <pc:sldMk cId="1445010188" sldId="279"/>
            <ac:spMk id="35" creationId="{1A30A60B-4FC6-93DE-E64A-92A45F097C0F}"/>
          </ac:spMkLst>
        </pc:spChg>
        <pc:spChg chg="add del mod">
          <ac:chgData name="Sweta Leena" userId="f26ba7e582522a62" providerId="LiveId" clId="{4E8E3C35-55C1-4E5E-A142-5D6F0690B1AE}" dt="2022-12-14T16:36:16.837" v="1075" actId="478"/>
          <ac:spMkLst>
            <pc:docMk/>
            <pc:sldMk cId="1445010188" sldId="279"/>
            <ac:spMk id="37" creationId="{435E3905-664E-2785-C2B6-74FE2106FBF6}"/>
          </ac:spMkLst>
        </pc:spChg>
        <pc:spChg chg="mod">
          <ac:chgData name="Sweta Leena" userId="f26ba7e582522a62" providerId="LiveId" clId="{4E8E3C35-55C1-4E5E-A142-5D6F0690B1AE}" dt="2022-12-14T16:43:57.543" v="1120" actId="20577"/>
          <ac:spMkLst>
            <pc:docMk/>
            <pc:sldMk cId="1445010188" sldId="279"/>
            <ac:spMk id="38" creationId="{BE14C3C8-CE39-133E-31F8-E2A69DFA914D}"/>
          </ac:spMkLst>
        </pc:spChg>
        <pc:spChg chg="add del mod">
          <ac:chgData name="Sweta Leena" userId="f26ba7e582522a62" providerId="LiveId" clId="{4E8E3C35-55C1-4E5E-A142-5D6F0690B1AE}" dt="2022-12-14T16:36:16.837" v="1075" actId="478"/>
          <ac:spMkLst>
            <pc:docMk/>
            <pc:sldMk cId="1445010188" sldId="279"/>
            <ac:spMk id="40" creationId="{E7A23F23-A2A9-C990-7DE7-7D19205EA965}"/>
          </ac:spMkLst>
        </pc:spChg>
        <pc:spChg chg="add del mod">
          <ac:chgData name="Sweta Leena" userId="f26ba7e582522a62" providerId="LiveId" clId="{4E8E3C35-55C1-4E5E-A142-5D6F0690B1AE}" dt="2022-12-14T16:36:16.837" v="1075" actId="478"/>
          <ac:spMkLst>
            <pc:docMk/>
            <pc:sldMk cId="1445010188" sldId="279"/>
            <ac:spMk id="42" creationId="{5CF3D722-2DD6-97BA-1C01-AA82D794C33E}"/>
          </ac:spMkLst>
        </pc:spChg>
        <pc:spChg chg="add del mod">
          <ac:chgData name="Sweta Leena" userId="f26ba7e582522a62" providerId="LiveId" clId="{4E8E3C35-55C1-4E5E-A142-5D6F0690B1AE}" dt="2022-12-14T16:36:16.837" v="1075" actId="478"/>
          <ac:spMkLst>
            <pc:docMk/>
            <pc:sldMk cId="1445010188" sldId="279"/>
            <ac:spMk id="44" creationId="{DE94CCB2-0477-F4FC-0D82-CDD27057764A}"/>
          </ac:spMkLst>
        </pc:spChg>
        <pc:spChg chg="add del mod">
          <ac:chgData name="Sweta Leena" userId="f26ba7e582522a62" providerId="LiveId" clId="{4E8E3C35-55C1-4E5E-A142-5D6F0690B1AE}" dt="2022-12-14T16:36:16.837" v="1075" actId="478"/>
          <ac:spMkLst>
            <pc:docMk/>
            <pc:sldMk cId="1445010188" sldId="279"/>
            <ac:spMk id="47" creationId="{1C16429D-61FF-119F-CA1A-168B6F6570AA}"/>
          </ac:spMkLst>
        </pc:spChg>
        <pc:spChg chg="add del mod">
          <ac:chgData name="Sweta Leena" userId="f26ba7e582522a62" providerId="LiveId" clId="{4E8E3C35-55C1-4E5E-A142-5D6F0690B1AE}" dt="2022-12-14T16:36:16.837" v="1075" actId="478"/>
          <ac:spMkLst>
            <pc:docMk/>
            <pc:sldMk cId="1445010188" sldId="279"/>
            <ac:spMk id="50" creationId="{6B9379E8-8274-5142-2026-CFE077953C83}"/>
          </ac:spMkLst>
        </pc:spChg>
        <pc:spChg chg="add del mod">
          <ac:chgData name="Sweta Leena" userId="f26ba7e582522a62" providerId="LiveId" clId="{4E8E3C35-55C1-4E5E-A142-5D6F0690B1AE}" dt="2022-12-14T16:36:16.837" v="1075" actId="478"/>
          <ac:spMkLst>
            <pc:docMk/>
            <pc:sldMk cId="1445010188" sldId="279"/>
            <ac:spMk id="53" creationId="{E19EB796-EA5D-F32E-5E57-9E8D669A38B1}"/>
          </ac:spMkLst>
        </pc:spChg>
        <pc:spChg chg="add del mod">
          <ac:chgData name="Sweta Leena" userId="f26ba7e582522a62" providerId="LiveId" clId="{4E8E3C35-55C1-4E5E-A142-5D6F0690B1AE}" dt="2022-12-14T16:36:58.744" v="1082" actId="478"/>
          <ac:spMkLst>
            <pc:docMk/>
            <pc:sldMk cId="1445010188" sldId="279"/>
            <ac:spMk id="55" creationId="{271EB4A3-1BE9-F922-1CDB-E817E7221A7A}"/>
          </ac:spMkLst>
        </pc:spChg>
        <pc:spChg chg="add del mod">
          <ac:chgData name="Sweta Leena" userId="f26ba7e582522a62" providerId="LiveId" clId="{4E8E3C35-55C1-4E5E-A142-5D6F0690B1AE}" dt="2022-12-14T16:36:53.174" v="1081" actId="478"/>
          <ac:spMkLst>
            <pc:docMk/>
            <pc:sldMk cId="1445010188" sldId="279"/>
            <ac:spMk id="57" creationId="{C799EAEE-D6CD-A9FB-3321-1274A597CB8A}"/>
          </ac:spMkLst>
        </pc:spChg>
        <pc:spChg chg="add del mod">
          <ac:chgData name="Sweta Leena" userId="f26ba7e582522a62" providerId="LiveId" clId="{4E8E3C35-55C1-4E5E-A142-5D6F0690B1AE}" dt="2022-12-14T16:36:49.349" v="1080" actId="478"/>
          <ac:spMkLst>
            <pc:docMk/>
            <pc:sldMk cId="1445010188" sldId="279"/>
            <ac:spMk id="60" creationId="{2F6AF9B3-5BA2-7961-B7A9-6984AB09FB93}"/>
          </ac:spMkLst>
        </pc:spChg>
        <pc:spChg chg="add del mod">
          <ac:chgData name="Sweta Leena" userId="f26ba7e582522a62" providerId="LiveId" clId="{4E8E3C35-55C1-4E5E-A142-5D6F0690B1AE}" dt="2022-12-14T16:36:49.349" v="1080" actId="478"/>
          <ac:spMkLst>
            <pc:docMk/>
            <pc:sldMk cId="1445010188" sldId="279"/>
            <ac:spMk id="62" creationId="{84798A82-5B63-D0FD-45E3-6015FE73FACC}"/>
          </ac:spMkLst>
        </pc:spChg>
        <pc:spChg chg="add del mod">
          <ac:chgData name="Sweta Leena" userId="f26ba7e582522a62" providerId="LiveId" clId="{4E8E3C35-55C1-4E5E-A142-5D6F0690B1AE}" dt="2022-12-14T16:36:49.349" v="1080" actId="478"/>
          <ac:spMkLst>
            <pc:docMk/>
            <pc:sldMk cId="1445010188" sldId="279"/>
            <ac:spMk id="64" creationId="{F72F94C4-FC08-FE4F-D5D3-1D1A5B210B3E}"/>
          </ac:spMkLst>
        </pc:spChg>
        <pc:spChg chg="add del mod">
          <ac:chgData name="Sweta Leena" userId="f26ba7e582522a62" providerId="LiveId" clId="{4E8E3C35-55C1-4E5E-A142-5D6F0690B1AE}" dt="2022-12-14T16:36:49.349" v="1080" actId="478"/>
          <ac:spMkLst>
            <pc:docMk/>
            <pc:sldMk cId="1445010188" sldId="279"/>
            <ac:spMk id="66" creationId="{8F3D7F2F-CE76-5ACF-F437-D6CD9368B06D}"/>
          </ac:spMkLst>
        </pc:spChg>
        <pc:spChg chg="add del mod">
          <ac:chgData name="Sweta Leena" userId="f26ba7e582522a62" providerId="LiveId" clId="{4E8E3C35-55C1-4E5E-A142-5D6F0690B1AE}" dt="2022-12-14T16:45:03.539" v="1123" actId="478"/>
          <ac:spMkLst>
            <pc:docMk/>
            <pc:sldMk cId="1445010188" sldId="279"/>
            <ac:spMk id="67" creationId="{D2309858-9BC9-181D-0F7F-D0CAFA810338}"/>
          </ac:spMkLst>
        </pc:spChg>
        <pc:spChg chg="add del mod">
          <ac:chgData name="Sweta Leena" userId="f26ba7e582522a62" providerId="LiveId" clId="{4E8E3C35-55C1-4E5E-A142-5D6F0690B1AE}" dt="2022-12-14T16:45:03.539" v="1123" actId="478"/>
          <ac:spMkLst>
            <pc:docMk/>
            <pc:sldMk cId="1445010188" sldId="279"/>
            <ac:spMk id="68" creationId="{0995AA23-57B9-D6B0-775F-4C18FBC8AF5D}"/>
          </ac:spMkLst>
        </pc:spChg>
        <pc:spChg chg="add del mod">
          <ac:chgData name="Sweta Leena" userId="f26ba7e582522a62" providerId="LiveId" clId="{4E8E3C35-55C1-4E5E-A142-5D6F0690B1AE}" dt="2022-12-14T16:45:03.539" v="1123" actId="478"/>
          <ac:spMkLst>
            <pc:docMk/>
            <pc:sldMk cId="1445010188" sldId="279"/>
            <ac:spMk id="69" creationId="{A12B0BC7-2402-122C-F3A7-3F62C7DA84C4}"/>
          </ac:spMkLst>
        </pc:spChg>
        <pc:spChg chg="del">
          <ac:chgData name="Sweta Leena" userId="f26ba7e582522a62" providerId="LiveId" clId="{4E8E3C35-55C1-4E5E-A142-5D6F0690B1AE}" dt="2022-12-14T16:36:16.837" v="1075" actId="478"/>
          <ac:spMkLst>
            <pc:docMk/>
            <pc:sldMk cId="1445010188" sldId="279"/>
            <ac:spMk id="80" creationId="{291313D6-FDDE-A86D-0C8F-78A4DE610460}"/>
          </ac:spMkLst>
        </pc:spChg>
        <pc:spChg chg="del">
          <ac:chgData name="Sweta Leena" userId="f26ba7e582522a62" providerId="LiveId" clId="{4E8E3C35-55C1-4E5E-A142-5D6F0690B1AE}" dt="2022-12-14T16:36:09.718" v="1074" actId="478"/>
          <ac:spMkLst>
            <pc:docMk/>
            <pc:sldMk cId="1445010188" sldId="279"/>
            <ac:spMk id="81" creationId="{8A1BEF0A-BD3A-2F51-2B84-2C87759C857E}"/>
          </ac:spMkLst>
        </pc:spChg>
        <pc:spChg chg="del">
          <ac:chgData name="Sweta Leena" userId="f26ba7e582522a62" providerId="LiveId" clId="{4E8E3C35-55C1-4E5E-A142-5D6F0690B1AE}" dt="2022-12-14T16:36:09.718" v="1074" actId="478"/>
          <ac:spMkLst>
            <pc:docMk/>
            <pc:sldMk cId="1445010188" sldId="279"/>
            <ac:spMk id="82" creationId="{B68617DC-1253-7F81-E3EC-E2710973E731}"/>
          </ac:spMkLst>
        </pc:spChg>
        <pc:spChg chg="del">
          <ac:chgData name="Sweta Leena" userId="f26ba7e582522a62" providerId="LiveId" clId="{4E8E3C35-55C1-4E5E-A142-5D6F0690B1AE}" dt="2022-12-14T16:36:09.718" v="1074" actId="478"/>
          <ac:spMkLst>
            <pc:docMk/>
            <pc:sldMk cId="1445010188" sldId="279"/>
            <ac:spMk id="83" creationId="{A27FA48D-357F-EA80-0111-0C0A27182842}"/>
          </ac:spMkLst>
        </pc:spChg>
        <pc:spChg chg="del">
          <ac:chgData name="Sweta Leena" userId="f26ba7e582522a62" providerId="LiveId" clId="{4E8E3C35-55C1-4E5E-A142-5D6F0690B1AE}" dt="2022-12-14T16:36:16.837" v="1075" actId="478"/>
          <ac:spMkLst>
            <pc:docMk/>
            <pc:sldMk cId="1445010188" sldId="279"/>
            <ac:spMk id="84" creationId="{1950D586-9DF9-A100-E041-67FDDEBD7DA5}"/>
          </ac:spMkLst>
        </pc:spChg>
        <pc:spChg chg="del">
          <ac:chgData name="Sweta Leena" userId="f26ba7e582522a62" providerId="LiveId" clId="{4E8E3C35-55C1-4E5E-A142-5D6F0690B1AE}" dt="2022-12-14T16:36:09.718" v="1074" actId="478"/>
          <ac:spMkLst>
            <pc:docMk/>
            <pc:sldMk cId="1445010188" sldId="279"/>
            <ac:spMk id="85" creationId="{D57903CE-292D-8F9A-9BDD-7840423075D1}"/>
          </ac:spMkLst>
        </pc:spChg>
        <pc:spChg chg="del">
          <ac:chgData name="Sweta Leena" userId="f26ba7e582522a62" providerId="LiveId" clId="{4E8E3C35-55C1-4E5E-A142-5D6F0690B1AE}" dt="2022-12-14T16:36:09.718" v="1074" actId="478"/>
          <ac:spMkLst>
            <pc:docMk/>
            <pc:sldMk cId="1445010188" sldId="279"/>
            <ac:spMk id="86" creationId="{1CD211A9-30AF-B158-D3CD-640CBDA0A853}"/>
          </ac:spMkLst>
        </pc:spChg>
        <pc:spChg chg="del">
          <ac:chgData name="Sweta Leena" userId="f26ba7e582522a62" providerId="LiveId" clId="{4E8E3C35-55C1-4E5E-A142-5D6F0690B1AE}" dt="2022-12-14T16:36:09.718" v="1074" actId="478"/>
          <ac:spMkLst>
            <pc:docMk/>
            <pc:sldMk cId="1445010188" sldId="279"/>
            <ac:spMk id="87" creationId="{FE25E76F-DE56-E8CD-2546-5CDB57197BF5}"/>
          </ac:spMkLst>
        </pc:spChg>
        <pc:picChg chg="del">
          <ac:chgData name="Sweta Leena" userId="f26ba7e582522a62" providerId="LiveId" clId="{4E8E3C35-55C1-4E5E-A142-5D6F0690B1AE}" dt="2022-12-14T16:36:04.200" v="1073" actId="478"/>
          <ac:picMkLst>
            <pc:docMk/>
            <pc:sldMk cId="1445010188" sldId="279"/>
            <ac:picMk id="18" creationId="{251FF9F2-D148-7744-AD3C-DA1D842399EA}"/>
          </ac:picMkLst>
        </pc:picChg>
        <pc:picChg chg="del">
          <ac:chgData name="Sweta Leena" userId="f26ba7e582522a62" providerId="LiveId" clId="{4E8E3C35-55C1-4E5E-A142-5D6F0690B1AE}" dt="2022-12-14T16:36:04.200" v="1073" actId="478"/>
          <ac:picMkLst>
            <pc:docMk/>
            <pc:sldMk cId="1445010188" sldId="279"/>
            <ac:picMk id="20" creationId="{E889186A-9C62-A602-01B1-5D4D195D26CE}"/>
          </ac:picMkLst>
        </pc:picChg>
        <pc:picChg chg="del">
          <ac:chgData name="Sweta Leena" userId="f26ba7e582522a62" providerId="LiveId" clId="{4E8E3C35-55C1-4E5E-A142-5D6F0690B1AE}" dt="2022-12-14T16:36:04.200" v="1073" actId="478"/>
          <ac:picMkLst>
            <pc:docMk/>
            <pc:sldMk cId="1445010188" sldId="279"/>
            <ac:picMk id="22" creationId="{034ED1AA-BE4A-E267-C463-F20D3D8585E7}"/>
          </ac:picMkLst>
        </pc:picChg>
        <pc:picChg chg="del">
          <ac:chgData name="Sweta Leena" userId="f26ba7e582522a62" providerId="LiveId" clId="{4E8E3C35-55C1-4E5E-A142-5D6F0690B1AE}" dt="2022-12-14T16:36:04.200" v="1073" actId="478"/>
          <ac:picMkLst>
            <pc:docMk/>
            <pc:sldMk cId="1445010188" sldId="279"/>
            <ac:picMk id="24" creationId="{E288CC4E-15A7-7E6C-86BB-F6487D302F00}"/>
          </ac:picMkLst>
        </pc:picChg>
        <pc:picChg chg="del">
          <ac:chgData name="Sweta Leena" userId="f26ba7e582522a62" providerId="LiveId" clId="{4E8E3C35-55C1-4E5E-A142-5D6F0690B1AE}" dt="2022-12-14T16:36:33.292" v="1079" actId="478"/>
          <ac:picMkLst>
            <pc:docMk/>
            <pc:sldMk cId="1445010188" sldId="279"/>
            <ac:picMk id="45" creationId="{BF83E8E2-2284-9684-FCF6-1A6EA943A1FB}"/>
          </ac:picMkLst>
        </pc:picChg>
        <pc:picChg chg="del">
          <ac:chgData name="Sweta Leena" userId="f26ba7e582522a62" providerId="LiveId" clId="{4E8E3C35-55C1-4E5E-A142-5D6F0690B1AE}" dt="2022-12-14T16:36:31.393" v="1078" actId="478"/>
          <ac:picMkLst>
            <pc:docMk/>
            <pc:sldMk cId="1445010188" sldId="279"/>
            <ac:picMk id="48" creationId="{B0AC71BE-6C36-5953-EF84-04DB27D399EF}"/>
          </ac:picMkLst>
        </pc:picChg>
        <pc:picChg chg="del">
          <ac:chgData name="Sweta Leena" userId="f26ba7e582522a62" providerId="LiveId" clId="{4E8E3C35-55C1-4E5E-A142-5D6F0690B1AE}" dt="2022-12-14T16:36:28.148" v="1076" actId="478"/>
          <ac:picMkLst>
            <pc:docMk/>
            <pc:sldMk cId="1445010188" sldId="279"/>
            <ac:picMk id="51" creationId="{E67A1306-8387-8408-FEAF-520A43BB1D8D}"/>
          </ac:picMkLst>
        </pc:picChg>
        <pc:picChg chg="del">
          <ac:chgData name="Sweta Leena" userId="f26ba7e582522a62" providerId="LiveId" clId="{4E8E3C35-55C1-4E5E-A142-5D6F0690B1AE}" dt="2022-12-14T16:36:29.768" v="1077" actId="478"/>
          <ac:picMkLst>
            <pc:docMk/>
            <pc:sldMk cId="1445010188" sldId="279"/>
            <ac:picMk id="58" creationId="{A5E932A8-FB95-D4B9-7C31-E32737B02106}"/>
          </ac:picMkLst>
        </pc:picChg>
        <pc:picChg chg="add mod">
          <ac:chgData name="Sweta Leena" userId="f26ba7e582522a62" providerId="LiveId" clId="{4E8E3C35-55C1-4E5E-A142-5D6F0690B1AE}" dt="2022-12-14T16:45:22.169" v="1125" actId="1076"/>
          <ac:picMkLst>
            <pc:docMk/>
            <pc:sldMk cId="1445010188" sldId="279"/>
            <ac:picMk id="70" creationId="{19E1C559-D21D-0F91-D2C9-B58F9939DE16}"/>
          </ac:picMkLst>
        </pc:picChg>
        <pc:picChg chg="add mod">
          <ac:chgData name="Sweta Leena" userId="f26ba7e582522a62" providerId="LiveId" clId="{4E8E3C35-55C1-4E5E-A142-5D6F0690B1AE}" dt="2022-12-14T16:45:36.009" v="1127" actId="1076"/>
          <ac:picMkLst>
            <pc:docMk/>
            <pc:sldMk cId="1445010188" sldId="279"/>
            <ac:picMk id="71" creationId="{3DCD4C60-0B28-2E14-CFFD-1F761A2922B2}"/>
          </ac:picMkLst>
        </pc:picChg>
        <pc:picChg chg="add mod">
          <ac:chgData name="Sweta Leena" userId="f26ba7e582522a62" providerId="LiveId" clId="{4E8E3C35-55C1-4E5E-A142-5D6F0690B1AE}" dt="2022-12-14T16:46:03.032" v="1131" actId="14100"/>
          <ac:picMkLst>
            <pc:docMk/>
            <pc:sldMk cId="1445010188" sldId="279"/>
            <ac:picMk id="72" creationId="{6AB8502F-5069-5F7A-B1DE-6ABD588D4D21}"/>
          </ac:picMkLst>
        </pc:picChg>
        <pc:picChg chg="add mod">
          <ac:chgData name="Sweta Leena" userId="f26ba7e582522a62" providerId="LiveId" clId="{4E8E3C35-55C1-4E5E-A142-5D6F0690B1AE}" dt="2022-12-14T16:46:19.580" v="1134" actId="14100"/>
          <ac:picMkLst>
            <pc:docMk/>
            <pc:sldMk cId="1445010188" sldId="279"/>
            <ac:picMk id="73" creationId="{6988BDDC-9FAF-766C-CEFF-C972E8BEB859}"/>
          </ac:picMkLst>
        </pc:picChg>
        <pc:picChg chg="add del mod">
          <ac:chgData name="Sweta Leena" userId="f26ba7e582522a62" providerId="LiveId" clId="{4E8E3C35-55C1-4E5E-A142-5D6F0690B1AE}" dt="2022-12-14T16:45:03.539" v="1123" actId="478"/>
          <ac:picMkLst>
            <pc:docMk/>
            <pc:sldMk cId="1445010188" sldId="279"/>
            <ac:picMk id="4097" creationId="{C373EB79-29A6-8CC8-A571-1A3E8EE2148B}"/>
          </ac:picMkLst>
        </pc:picChg>
        <pc:picChg chg="add del mod">
          <ac:chgData name="Sweta Leena" userId="f26ba7e582522a62" providerId="LiveId" clId="{4E8E3C35-55C1-4E5E-A142-5D6F0690B1AE}" dt="2022-12-14T16:45:03.539" v="1123" actId="478"/>
          <ac:picMkLst>
            <pc:docMk/>
            <pc:sldMk cId="1445010188" sldId="279"/>
            <ac:picMk id="4098" creationId="{024B4FE4-060F-2833-2796-C72F563F45F5}"/>
          </ac:picMkLst>
        </pc:picChg>
      </pc:sldChg>
      <pc:sldChg chg="del">
        <pc:chgData name="Sweta Leena" userId="f26ba7e582522a62" providerId="LiveId" clId="{4E8E3C35-55C1-4E5E-A142-5D6F0690B1AE}" dt="2022-12-14T16:50:57.079" v="1179" actId="2696"/>
        <pc:sldMkLst>
          <pc:docMk/>
          <pc:sldMk cId="3418206844" sldId="280"/>
        </pc:sldMkLst>
      </pc:sldChg>
      <pc:sldChg chg="delSp modSp mod">
        <pc:chgData name="Sweta Leena" userId="f26ba7e582522a62" providerId="LiveId" clId="{4E8E3C35-55C1-4E5E-A142-5D6F0690B1AE}" dt="2022-12-14T16:51:08.905" v="1184" actId="478"/>
        <pc:sldMkLst>
          <pc:docMk/>
          <pc:sldMk cId="2577936335" sldId="281"/>
        </pc:sldMkLst>
        <pc:spChg chg="del mod">
          <ac:chgData name="Sweta Leena" userId="f26ba7e582522a62" providerId="LiveId" clId="{4E8E3C35-55C1-4E5E-A142-5D6F0690B1AE}" dt="2022-12-14T16:51:08.905" v="1184" actId="478"/>
          <ac:spMkLst>
            <pc:docMk/>
            <pc:sldMk cId="2577936335" sldId="281"/>
            <ac:spMk id="3" creationId="{FF07BEBE-18E8-4025-FF6F-EC0130CB4F22}"/>
          </ac:spMkLst>
        </pc:spChg>
      </pc:sldChg>
      <pc:sldChg chg="del">
        <pc:chgData name="Sweta Leena" userId="f26ba7e582522a62" providerId="LiveId" clId="{4E8E3C35-55C1-4E5E-A142-5D6F0690B1AE}" dt="2022-12-14T16:50:53.177" v="1178" actId="2696"/>
        <pc:sldMkLst>
          <pc:docMk/>
          <pc:sldMk cId="1164941242"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12/15/2022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Personal Psychiatrist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Sweta Leena </a:t>
            </a:r>
          </a:p>
          <a:p>
            <a:r>
              <a:rPr lang="en-US" dirty="0"/>
              <a:t>1NH19CS750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431692" y="473082"/>
            <a:ext cx="9144000" cy="676656"/>
          </a:xfrm>
        </p:spPr>
        <p:txBody>
          <a:bodyPr/>
          <a:lstStyle/>
          <a:p>
            <a:r>
              <a:rPr lang="en-US" dirty="0"/>
              <a:t>Conclusion</a:t>
            </a:r>
          </a:p>
        </p:txBody>
      </p:sp>
      <p:sp>
        <p:nvSpPr>
          <p:cNvPr id="16" name="TextBox 15">
            <a:extLst>
              <a:ext uri="{FF2B5EF4-FFF2-40B4-BE49-F238E27FC236}">
                <a16:creationId xmlns:a16="http://schemas.microsoft.com/office/drawing/2014/main" id="{6DDD11BE-730C-0B2B-6BD5-3A32D6AFFC5E}"/>
              </a:ext>
            </a:extLst>
          </p:cNvPr>
          <p:cNvSpPr txBox="1"/>
          <p:nvPr/>
        </p:nvSpPr>
        <p:spPr>
          <a:xfrm>
            <a:off x="616017" y="1624474"/>
            <a:ext cx="9146406" cy="4019690"/>
          </a:xfrm>
          <a:prstGeom prst="rect">
            <a:avLst/>
          </a:prstGeom>
          <a:noFill/>
        </p:spPr>
        <p:txBody>
          <a:bodyPr wrap="square">
            <a:spAutoFit/>
          </a:bodyPr>
          <a:lstStyle/>
          <a:p>
            <a:pPr algn="just">
              <a:lnSpc>
                <a:spcPct val="150000"/>
              </a:lnSpc>
              <a:spcBef>
                <a:spcPts val="1200"/>
              </a:spcBef>
              <a:spcAft>
                <a:spcPts val="600"/>
              </a:spcAft>
            </a:pPr>
            <a:r>
              <a:rPr lang="en-US" sz="1800" dirty="0">
                <a:effectLst/>
                <a:latin typeface="Calibri" panose="020F0502020204030204" pitchFamily="34" charset="0"/>
                <a:ea typeface="Calibri" panose="020F0502020204030204" pitchFamily="34" charset="0"/>
              </a:rPr>
              <a:t>Android is a software that is open source, which means that anyone can take the software and use it and it is also based on the operating system called Linux. It is used to make applications that are supposed to run on mobile gadgets that have screens of various sizes and the application adjusts accordingly to the varied sizes of the screens. Android helps in development of applications and the applications so developed can be uploaded on Google Play Store and the everyone will be able to use the application. </a:t>
            </a:r>
            <a:endParaRPr lang="en-IN" sz="1600" dirty="0">
              <a:effectLst/>
              <a:latin typeface="Calibri" panose="020F0502020204030204" pitchFamily="34" charset="0"/>
              <a:ea typeface="Calibri" panose="020F0502020204030204" pitchFamily="34" charset="0"/>
            </a:endParaRPr>
          </a:p>
          <a:p>
            <a:pPr algn="just">
              <a:lnSpc>
                <a:spcPct val="150000"/>
              </a:lnSpc>
              <a:spcBef>
                <a:spcPts val="1200"/>
              </a:spcBef>
              <a:spcAft>
                <a:spcPts val="600"/>
              </a:spcAft>
            </a:pPr>
            <a:r>
              <a:rPr lang="en-US" sz="1800" dirty="0">
                <a:effectLst/>
                <a:latin typeface="Calibri" panose="020F0502020204030204" pitchFamily="34" charset="0"/>
                <a:ea typeface="Calibri" panose="020F0502020204030204" pitchFamily="34" charset="0"/>
              </a:rPr>
              <a:t>The stress can cause various health problem in body. And it’s needed to be cured before it gets dangerous. This app helps to guide user completely and help them to find path through out the journey. It is easy for user to have a handy app to check their mental health often. </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1FBAD748-E323-6D2E-6D4E-770F8B2995A7}"/>
              </a:ext>
            </a:extLst>
          </p:cNvPr>
          <p:cNvSpPr>
            <a:spLocks noGrp="1"/>
          </p:cNvSpPr>
          <p:nvPr>
            <p:ph idx="1"/>
          </p:nvPr>
        </p:nvSpPr>
        <p:spPr/>
        <p:txBody>
          <a:bodyPr/>
          <a:lstStyle/>
          <a:p>
            <a:pPr marL="457200" indent="-457200" algn="l">
              <a:buAutoNum type="arabicPeriod"/>
            </a:pPr>
            <a:r>
              <a:rPr lang="en-US" dirty="0"/>
              <a:t>Abstract</a:t>
            </a:r>
          </a:p>
          <a:p>
            <a:pPr marL="457200" indent="-457200" algn="l">
              <a:buAutoNum type="arabicPeriod" startAt="2"/>
            </a:pPr>
            <a:r>
              <a:rPr lang="en-US" dirty="0"/>
              <a:t>Introduction</a:t>
            </a:r>
          </a:p>
          <a:p>
            <a:pPr marL="457200" indent="-457200" algn="l">
              <a:buAutoNum type="arabicPeriod" startAt="3"/>
            </a:pPr>
            <a:r>
              <a:rPr lang="en-US" dirty="0"/>
              <a:t>Problem Definition</a:t>
            </a:r>
          </a:p>
          <a:p>
            <a:pPr marL="457200" indent="-457200" algn="l">
              <a:buAutoNum type="arabicPeriod" startAt="4"/>
            </a:pPr>
            <a:r>
              <a:rPr lang="en-US" dirty="0"/>
              <a:t>Methodology</a:t>
            </a:r>
          </a:p>
          <a:p>
            <a:pPr marL="457200" indent="-457200" algn="l">
              <a:buAutoNum type="arabicPeriod" startAt="5"/>
            </a:pPr>
            <a:r>
              <a:rPr lang="en-US" dirty="0"/>
              <a:t>Modules</a:t>
            </a:r>
          </a:p>
          <a:p>
            <a:pPr marL="457200" indent="-457200" algn="l">
              <a:buAutoNum type="arabicPeriod" startAt="6"/>
            </a:pPr>
            <a:r>
              <a:rPr lang="en-US" dirty="0"/>
              <a:t>Features</a:t>
            </a:r>
          </a:p>
          <a:p>
            <a:pPr marL="457200" indent="-457200" algn="l">
              <a:buAutoNum type="arabicPeriod" startAt="7"/>
            </a:pPr>
            <a:r>
              <a:rPr lang="en-US" dirty="0"/>
              <a:t>Layout Screen</a:t>
            </a:r>
          </a:p>
          <a:p>
            <a:pPr algn="l"/>
            <a:r>
              <a:rPr lang="en-US" dirty="0"/>
              <a:t>8.   Conclusion</a:t>
            </a:r>
            <a:endParaRPr lang="en-IN"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Abstract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The smart phone can be used to recognize mental health and will be able to analyze it. It can help to monitor it too. The app is used for leman users who can use it without having knowledge regarding mobile app development​</a:t>
            </a: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7" name="Picture Placeholder 16">
            <a:extLst>
              <a:ext uri="{FF2B5EF4-FFF2-40B4-BE49-F238E27FC236}">
                <a16:creationId xmlns:a16="http://schemas.microsoft.com/office/drawing/2014/main" id="{E78E4C95-56EB-8632-527F-5991DD92C0A3}"/>
              </a:ext>
            </a:extLst>
          </p:cNvPr>
          <p:cNvPicPr>
            <a:picLocks noGrp="1" noChangeAspect="1"/>
          </p:cNvPicPr>
          <p:nvPr>
            <p:ph type="pic" idx="1"/>
          </p:nvPr>
        </p:nvPicPr>
        <p:blipFill>
          <a:blip r:embed="rId2"/>
          <a:srcRect l="21588" r="21588"/>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73256" y="134754"/>
            <a:ext cx="7286323" cy="1183907"/>
          </a:xfrm>
        </p:spPr>
        <p:txBody>
          <a:bodyPr/>
          <a:lstStyle/>
          <a:p>
            <a:r>
              <a:rPr lang="en-US" dirty="0"/>
              <a:t>INTRODUCTION </a:t>
            </a:r>
          </a:p>
        </p:txBody>
      </p:sp>
      <p:sp>
        <p:nvSpPr>
          <p:cNvPr id="2" name="Text Placeholder 26">
            <a:extLst>
              <a:ext uri="{FF2B5EF4-FFF2-40B4-BE49-F238E27FC236}">
                <a16:creationId xmlns:a16="http://schemas.microsoft.com/office/drawing/2014/main" id="{728474EC-C5C6-BA03-7983-DC968E142662}"/>
              </a:ext>
            </a:extLst>
          </p:cNvPr>
          <p:cNvSpPr txBox="1">
            <a:spLocks/>
          </p:cNvSpPr>
          <p:nvPr/>
        </p:nvSpPr>
        <p:spPr>
          <a:xfrm>
            <a:off x="576072" y="194767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world the mental health issue is a real time issue and it is leading towards deadly world where people can’t decide through what they are going through but if they could analyze it through some way which is cost free and easily available they can take the medication early. </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pPr algn="l"/>
            <a:r>
              <a:rPr lang="en-US" dirty="0"/>
              <a:t>Problem Definition</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2052" name="Picture 4" descr="What's Going On in This Graph? | Mental Health of Teenagers - The New York  Times">
            <a:extLst>
              <a:ext uri="{FF2B5EF4-FFF2-40B4-BE49-F238E27FC236}">
                <a16:creationId xmlns:a16="http://schemas.microsoft.com/office/drawing/2014/main" id="{2FA29942-FDEA-28BE-2F97-47BF287846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072" y="1507991"/>
            <a:ext cx="6091696" cy="38051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C0BA737-EBAC-FDDC-A068-659B9B69E224}"/>
              </a:ext>
            </a:extLst>
          </p:cNvPr>
          <p:cNvSpPr txBox="1"/>
          <p:nvPr/>
        </p:nvSpPr>
        <p:spPr>
          <a:xfrm>
            <a:off x="7394608" y="1997839"/>
            <a:ext cx="4290461" cy="2862322"/>
          </a:xfrm>
          <a:prstGeom prst="rect">
            <a:avLst/>
          </a:prstGeom>
          <a:noFill/>
        </p:spPr>
        <p:txBody>
          <a:bodyPr wrap="square" rtlCol="0">
            <a:spAutoFit/>
          </a:bodyPr>
          <a:lstStyle/>
          <a:p>
            <a:r>
              <a:rPr lang="en-IN" b="1" dirty="0"/>
              <a:t>This is the analysis of mental health in 2020 what causes the mental health issue and how it affect so many people. </a:t>
            </a:r>
          </a:p>
          <a:p>
            <a:endParaRPr lang="en-IN" b="1" dirty="0"/>
          </a:p>
          <a:p>
            <a:r>
              <a:rPr lang="en-IN" b="1" dirty="0"/>
              <a:t>This chat shows what is the percentage of getting mental health issue by what habit.</a:t>
            </a:r>
          </a:p>
          <a:p>
            <a:endParaRPr lang="en-IN" b="1" dirty="0"/>
          </a:p>
          <a:p>
            <a:r>
              <a:rPr lang="en-IN" b="1" dirty="0"/>
              <a:t>But if someone would get to know this from before itself then it would be easy for user to control it. </a:t>
            </a:r>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pPr algn="l"/>
            <a:r>
              <a:rPr lang="en-US" dirty="0"/>
              <a:t>Methodology</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8D4D4CF8-E311-17D3-6541-1670DD54BA72}"/>
              </a:ext>
            </a:extLst>
          </p:cNvPr>
          <p:cNvSpPr>
            <a:spLocks noGrp="1"/>
          </p:cNvSpPr>
          <p:nvPr>
            <p:ph idx="1"/>
          </p:nvPr>
        </p:nvSpPr>
        <p:spPr/>
        <p:txBody>
          <a:bodyPr>
            <a:normAutofit fontScale="70000" lnSpcReduction="20000"/>
          </a:bodyPr>
          <a:lstStyle/>
          <a:p>
            <a:r>
              <a:rPr lang="en-US" dirty="0"/>
              <a:t>Step1:-Registration page The registration page is different than usual registration page here it will ask user to give a nick name to them selves and by this way the user can be connected. And users’ personal details won’t be revealed. </a:t>
            </a:r>
          </a:p>
          <a:p>
            <a:r>
              <a:rPr lang="en-US" dirty="0"/>
              <a:t>Step2: - Home page The user will get all the options to connect other different pages. It contains: - Path which connects to Gratitude and blog page. Personal Assessment page which further leads to analysis page Mood tracker Doctors’ details </a:t>
            </a:r>
          </a:p>
          <a:p>
            <a:r>
              <a:rPr lang="en-US" dirty="0"/>
              <a:t>Step3: - Find balance It contains Gratitude page which will give users to write their gratitude. And based on the date it will save the data in data base. </a:t>
            </a:r>
          </a:p>
          <a:p>
            <a:r>
              <a:rPr lang="en-US" dirty="0"/>
              <a:t>Step4: - Assessment page In assessment page it will ask user situation-based questions and then based on the answer it prepares the analysis page. </a:t>
            </a:r>
          </a:p>
          <a:p>
            <a:r>
              <a:rPr lang="en-US" dirty="0"/>
              <a:t>Step5: - Doctors details In doctors details it gives details regarding doctors where the user can call to the doctor and will be able to connect with doctor for further consultancy.</a:t>
            </a:r>
          </a:p>
          <a:p>
            <a:r>
              <a:rPr lang="en-US" dirty="0"/>
              <a:t>Step 6: - Mood tracker Mod tracker, which will save the mood based on the date.</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MODULE </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fontScale="92500" lnSpcReduction="10000"/>
          </a:bodyPr>
          <a:lstStyle/>
          <a:p>
            <a:pPr marL="342900" indent="-342900" algn="l">
              <a:buFont typeface="Arial" panose="020B0604020202020204" pitchFamily="34" charset="0"/>
              <a:buChar char="•"/>
            </a:pPr>
            <a:r>
              <a:rPr lang="en-US" dirty="0"/>
              <a:t>Registration page </a:t>
            </a:r>
          </a:p>
          <a:p>
            <a:pPr marL="342900" indent="-342900" algn="l">
              <a:buFont typeface="Arial" panose="020B0604020202020204" pitchFamily="34" charset="0"/>
              <a:buChar char="•"/>
            </a:pPr>
            <a:r>
              <a:rPr lang="en-US" dirty="0"/>
              <a:t> Home page </a:t>
            </a:r>
          </a:p>
          <a:p>
            <a:pPr marL="342900" indent="-342900" algn="l">
              <a:buFont typeface="Arial" panose="020B0604020202020204" pitchFamily="34" charset="0"/>
              <a:buChar char="•"/>
            </a:pPr>
            <a:r>
              <a:rPr lang="en-US" dirty="0"/>
              <a:t> Assessment and analysis page </a:t>
            </a:r>
          </a:p>
          <a:p>
            <a:pPr marL="342900" indent="-342900" algn="l">
              <a:buFont typeface="Arial" panose="020B0604020202020204" pitchFamily="34" charset="0"/>
              <a:buChar char="•"/>
            </a:pPr>
            <a:r>
              <a:rPr lang="en-US" dirty="0"/>
              <a:t> Doctor Information </a:t>
            </a:r>
          </a:p>
          <a:p>
            <a:pPr marL="342900" indent="-342900" algn="l">
              <a:buFont typeface="Arial" panose="020B0604020202020204" pitchFamily="34" charset="0"/>
              <a:buChar char="•"/>
            </a:pPr>
            <a:r>
              <a:rPr lang="en-US" dirty="0"/>
              <a:t> Gratitude and mental health info</a:t>
            </a:r>
          </a:p>
          <a:p>
            <a:pPr marL="342900" indent="-342900" algn="l">
              <a:buFont typeface="Arial" panose="020B0604020202020204" pitchFamily="34" charset="0"/>
              <a:buChar char="•"/>
            </a:pPr>
            <a:r>
              <a:rPr lang="en-US" dirty="0"/>
              <a:t>Mood Tracker page</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Layout Screens</a:t>
            </a:r>
          </a:p>
        </p:txBody>
      </p:sp>
      <p:pic>
        <p:nvPicPr>
          <p:cNvPr id="70" name="Picture 69">
            <a:extLst>
              <a:ext uri="{FF2B5EF4-FFF2-40B4-BE49-F238E27FC236}">
                <a16:creationId xmlns:a16="http://schemas.microsoft.com/office/drawing/2014/main" id="{19E1C559-D21D-0F91-D2C9-B58F9939DE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866" y="1583055"/>
            <a:ext cx="2209800" cy="4789170"/>
          </a:xfrm>
          <a:prstGeom prst="rect">
            <a:avLst/>
          </a:prstGeom>
          <a:noFill/>
          <a:ln>
            <a:noFill/>
          </a:ln>
        </p:spPr>
      </p:pic>
      <p:pic>
        <p:nvPicPr>
          <p:cNvPr id="71" name="Picture 70">
            <a:extLst>
              <a:ext uri="{FF2B5EF4-FFF2-40B4-BE49-F238E27FC236}">
                <a16:creationId xmlns:a16="http://schemas.microsoft.com/office/drawing/2014/main" id="{3DCD4C60-0B28-2E14-CFFD-1F761A2922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5541" y="1583055"/>
            <a:ext cx="2214880" cy="4801870"/>
          </a:xfrm>
          <a:prstGeom prst="rect">
            <a:avLst/>
          </a:prstGeom>
          <a:noFill/>
          <a:ln>
            <a:noFill/>
          </a:ln>
        </p:spPr>
      </p:pic>
      <p:pic>
        <p:nvPicPr>
          <p:cNvPr id="72" name="Picture 71">
            <a:extLst>
              <a:ext uri="{FF2B5EF4-FFF2-40B4-BE49-F238E27FC236}">
                <a16:creationId xmlns:a16="http://schemas.microsoft.com/office/drawing/2014/main" id="{6AB8502F-5069-5F7A-B1DE-6ABD588D4D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7383" y="1583055"/>
            <a:ext cx="2214879" cy="4800037"/>
          </a:xfrm>
          <a:prstGeom prst="rect">
            <a:avLst/>
          </a:prstGeom>
          <a:noFill/>
          <a:ln>
            <a:noFill/>
          </a:ln>
        </p:spPr>
      </p:pic>
      <p:pic>
        <p:nvPicPr>
          <p:cNvPr id="73" name="Picture 72">
            <a:extLst>
              <a:ext uri="{FF2B5EF4-FFF2-40B4-BE49-F238E27FC236}">
                <a16:creationId xmlns:a16="http://schemas.microsoft.com/office/drawing/2014/main" id="{6988BDDC-9FAF-766C-CEFF-C972E8BEB85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57606" y="1583055"/>
            <a:ext cx="2214878" cy="4800478"/>
          </a:xfrm>
          <a:prstGeom prst="rect">
            <a:avLst/>
          </a:prstGeom>
          <a:noFill/>
          <a:ln>
            <a:noFill/>
          </a:ln>
        </p:spPr>
      </p:pic>
      <p:sp>
        <p:nvSpPr>
          <p:cNvPr id="2" name="TextBox 1">
            <a:extLst>
              <a:ext uri="{FF2B5EF4-FFF2-40B4-BE49-F238E27FC236}">
                <a16:creationId xmlns:a16="http://schemas.microsoft.com/office/drawing/2014/main" id="{00951566-40E3-CF42-161C-823A2EB49A45}"/>
              </a:ext>
            </a:extLst>
          </p:cNvPr>
          <p:cNvSpPr txBox="1"/>
          <p:nvPr/>
        </p:nvSpPr>
        <p:spPr>
          <a:xfrm rot="10800000" flipV="1">
            <a:off x="7207383" y="6400737"/>
            <a:ext cx="1934678" cy="369332"/>
          </a:xfrm>
          <a:prstGeom prst="rect">
            <a:avLst/>
          </a:prstGeom>
          <a:noFill/>
        </p:spPr>
        <p:txBody>
          <a:bodyPr wrap="square" rtlCol="0">
            <a:spAutoFit/>
          </a:bodyPr>
          <a:lstStyle/>
          <a:p>
            <a:r>
              <a:rPr lang="en-US" dirty="0"/>
              <a:t>Find Balance Page</a:t>
            </a:r>
            <a:endParaRPr lang="en-IN" dirty="0"/>
          </a:p>
        </p:txBody>
      </p:sp>
      <p:sp>
        <p:nvSpPr>
          <p:cNvPr id="4" name="TextBox 3">
            <a:extLst>
              <a:ext uri="{FF2B5EF4-FFF2-40B4-BE49-F238E27FC236}">
                <a16:creationId xmlns:a16="http://schemas.microsoft.com/office/drawing/2014/main" id="{03A5D097-36B5-FEE6-4F3E-46FE2E80C714}"/>
              </a:ext>
            </a:extLst>
          </p:cNvPr>
          <p:cNvSpPr txBox="1"/>
          <p:nvPr/>
        </p:nvSpPr>
        <p:spPr>
          <a:xfrm rot="10800000" flipV="1">
            <a:off x="4435642" y="6389870"/>
            <a:ext cx="1934678" cy="369332"/>
          </a:xfrm>
          <a:prstGeom prst="rect">
            <a:avLst/>
          </a:prstGeom>
          <a:noFill/>
        </p:spPr>
        <p:txBody>
          <a:bodyPr wrap="square" rtlCol="0">
            <a:spAutoFit/>
          </a:bodyPr>
          <a:lstStyle/>
          <a:p>
            <a:r>
              <a:rPr lang="en-US" dirty="0"/>
              <a:t>Main Page</a:t>
            </a:r>
            <a:endParaRPr lang="en-IN" dirty="0"/>
          </a:p>
        </p:txBody>
      </p:sp>
      <p:sp>
        <p:nvSpPr>
          <p:cNvPr id="5" name="TextBox 4">
            <a:extLst>
              <a:ext uri="{FF2B5EF4-FFF2-40B4-BE49-F238E27FC236}">
                <a16:creationId xmlns:a16="http://schemas.microsoft.com/office/drawing/2014/main" id="{A2C98A4A-6117-3C74-25ED-F3F5ED4C31C9}"/>
              </a:ext>
            </a:extLst>
          </p:cNvPr>
          <p:cNvSpPr txBox="1"/>
          <p:nvPr/>
        </p:nvSpPr>
        <p:spPr>
          <a:xfrm rot="10800000" flipV="1">
            <a:off x="9979124" y="6400738"/>
            <a:ext cx="1934678" cy="369332"/>
          </a:xfrm>
          <a:prstGeom prst="rect">
            <a:avLst/>
          </a:prstGeom>
          <a:noFill/>
        </p:spPr>
        <p:txBody>
          <a:bodyPr wrap="square" rtlCol="0">
            <a:spAutoFit/>
          </a:bodyPr>
          <a:lstStyle/>
          <a:p>
            <a:r>
              <a:rPr lang="en-US" dirty="0"/>
              <a:t>Gratitude Page</a:t>
            </a:r>
            <a:endParaRPr lang="en-IN" dirty="0"/>
          </a:p>
        </p:txBody>
      </p:sp>
      <p:sp>
        <p:nvSpPr>
          <p:cNvPr id="6" name="TextBox 5">
            <a:extLst>
              <a:ext uri="{FF2B5EF4-FFF2-40B4-BE49-F238E27FC236}">
                <a16:creationId xmlns:a16="http://schemas.microsoft.com/office/drawing/2014/main" id="{9AAD461F-62A8-0711-AD27-C56A69CB09B7}"/>
              </a:ext>
            </a:extLst>
          </p:cNvPr>
          <p:cNvSpPr txBox="1"/>
          <p:nvPr/>
        </p:nvSpPr>
        <p:spPr>
          <a:xfrm rot="10800000" flipV="1">
            <a:off x="1153427" y="6389870"/>
            <a:ext cx="1934678" cy="369332"/>
          </a:xfrm>
          <a:prstGeom prst="rect">
            <a:avLst/>
          </a:prstGeom>
          <a:noFill/>
        </p:spPr>
        <p:txBody>
          <a:bodyPr wrap="square" rtlCol="0">
            <a:spAutoFit/>
          </a:bodyPr>
          <a:lstStyle/>
          <a:p>
            <a:r>
              <a:rPr lang="en-US" dirty="0"/>
              <a:t>homepage</a:t>
            </a:r>
            <a:endParaRPr lang="en-IN" dirty="0"/>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7" name="Picture 6">
            <a:extLst>
              <a:ext uri="{FF2B5EF4-FFF2-40B4-BE49-F238E27FC236}">
                <a16:creationId xmlns:a16="http://schemas.microsoft.com/office/drawing/2014/main" id="{B7A3164A-2CA4-840F-AEC1-013FE088DF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039" y="652580"/>
            <a:ext cx="1820545" cy="3685540"/>
          </a:xfrm>
          <a:prstGeom prst="rect">
            <a:avLst/>
          </a:prstGeom>
          <a:noFill/>
          <a:ln>
            <a:noFill/>
          </a:ln>
        </p:spPr>
      </p:pic>
      <p:pic>
        <p:nvPicPr>
          <p:cNvPr id="8" name="Picture 7">
            <a:extLst>
              <a:ext uri="{FF2B5EF4-FFF2-40B4-BE49-F238E27FC236}">
                <a16:creationId xmlns:a16="http://schemas.microsoft.com/office/drawing/2014/main" id="{C71019F0-19C2-378C-A643-3C43C2B6F7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7500" y="652580"/>
            <a:ext cx="1736492" cy="3753042"/>
          </a:xfrm>
          <a:prstGeom prst="rect">
            <a:avLst/>
          </a:prstGeom>
          <a:noFill/>
          <a:ln>
            <a:noFill/>
          </a:ln>
        </p:spPr>
      </p:pic>
      <p:pic>
        <p:nvPicPr>
          <p:cNvPr id="9" name="Picture 8">
            <a:extLst>
              <a:ext uri="{FF2B5EF4-FFF2-40B4-BE49-F238E27FC236}">
                <a16:creationId xmlns:a16="http://schemas.microsoft.com/office/drawing/2014/main" id="{25B5E53B-D34C-EBD9-38B6-44635E75EA0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908" y="652580"/>
            <a:ext cx="1758950" cy="3811905"/>
          </a:xfrm>
          <a:prstGeom prst="rect">
            <a:avLst/>
          </a:prstGeom>
          <a:noFill/>
          <a:ln>
            <a:noFill/>
          </a:ln>
        </p:spPr>
      </p:pic>
      <p:pic>
        <p:nvPicPr>
          <p:cNvPr id="11" name="Picture 10">
            <a:extLst>
              <a:ext uri="{FF2B5EF4-FFF2-40B4-BE49-F238E27FC236}">
                <a16:creationId xmlns:a16="http://schemas.microsoft.com/office/drawing/2014/main" id="{8834E7BB-DE3A-05EF-970C-147F8F9C44B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29300" y="620231"/>
            <a:ext cx="1820545" cy="3945721"/>
          </a:xfrm>
          <a:prstGeom prst="rect">
            <a:avLst/>
          </a:prstGeom>
          <a:noFill/>
          <a:ln>
            <a:noFill/>
          </a:ln>
        </p:spPr>
      </p:pic>
      <p:pic>
        <p:nvPicPr>
          <p:cNvPr id="12" name="Picture 11">
            <a:extLst>
              <a:ext uri="{FF2B5EF4-FFF2-40B4-BE49-F238E27FC236}">
                <a16:creationId xmlns:a16="http://schemas.microsoft.com/office/drawing/2014/main" id="{7024451D-B08F-182F-E012-9951599FA6B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9222" y="620232"/>
            <a:ext cx="1820546" cy="3946318"/>
          </a:xfrm>
          <a:prstGeom prst="rect">
            <a:avLst/>
          </a:prstGeom>
          <a:noFill/>
          <a:ln>
            <a:noFill/>
          </a:ln>
        </p:spPr>
      </p:pic>
      <p:sp>
        <p:nvSpPr>
          <p:cNvPr id="2" name="TextBox 1">
            <a:extLst>
              <a:ext uri="{FF2B5EF4-FFF2-40B4-BE49-F238E27FC236}">
                <a16:creationId xmlns:a16="http://schemas.microsoft.com/office/drawing/2014/main" id="{2BAE25B0-C96E-9271-11B0-96FB248CC83E}"/>
              </a:ext>
            </a:extLst>
          </p:cNvPr>
          <p:cNvSpPr txBox="1"/>
          <p:nvPr/>
        </p:nvSpPr>
        <p:spPr>
          <a:xfrm rot="10800000" flipV="1">
            <a:off x="592822" y="4638072"/>
            <a:ext cx="1934678" cy="369332"/>
          </a:xfrm>
          <a:prstGeom prst="rect">
            <a:avLst/>
          </a:prstGeom>
          <a:noFill/>
        </p:spPr>
        <p:txBody>
          <a:bodyPr wrap="square" rtlCol="0">
            <a:spAutoFit/>
          </a:bodyPr>
          <a:lstStyle/>
          <a:p>
            <a:r>
              <a:rPr lang="en-US" dirty="0"/>
              <a:t>Assessment Page</a:t>
            </a:r>
            <a:endParaRPr lang="en-IN" dirty="0"/>
          </a:p>
        </p:txBody>
      </p:sp>
      <p:sp>
        <p:nvSpPr>
          <p:cNvPr id="5" name="TextBox 4">
            <a:extLst>
              <a:ext uri="{FF2B5EF4-FFF2-40B4-BE49-F238E27FC236}">
                <a16:creationId xmlns:a16="http://schemas.microsoft.com/office/drawing/2014/main" id="{77EA606B-2E9C-375A-4B1C-74C9A003FF9B}"/>
              </a:ext>
            </a:extLst>
          </p:cNvPr>
          <p:cNvSpPr txBox="1"/>
          <p:nvPr/>
        </p:nvSpPr>
        <p:spPr>
          <a:xfrm rot="10800000" flipV="1">
            <a:off x="2531534" y="4638072"/>
            <a:ext cx="1934678" cy="369332"/>
          </a:xfrm>
          <a:prstGeom prst="rect">
            <a:avLst/>
          </a:prstGeom>
          <a:noFill/>
        </p:spPr>
        <p:txBody>
          <a:bodyPr wrap="square" rtlCol="0">
            <a:spAutoFit/>
          </a:bodyPr>
          <a:lstStyle/>
          <a:p>
            <a:r>
              <a:rPr lang="en-US" dirty="0"/>
              <a:t>Analysis Page</a:t>
            </a:r>
            <a:endParaRPr lang="en-IN" dirty="0"/>
          </a:p>
        </p:txBody>
      </p:sp>
      <p:sp>
        <p:nvSpPr>
          <p:cNvPr id="10" name="TextBox 9">
            <a:extLst>
              <a:ext uri="{FF2B5EF4-FFF2-40B4-BE49-F238E27FC236}">
                <a16:creationId xmlns:a16="http://schemas.microsoft.com/office/drawing/2014/main" id="{D28DC102-DBF8-917C-1746-A6AF050A7F4F}"/>
              </a:ext>
            </a:extLst>
          </p:cNvPr>
          <p:cNvSpPr txBox="1"/>
          <p:nvPr/>
        </p:nvSpPr>
        <p:spPr>
          <a:xfrm rot="10800000" flipV="1">
            <a:off x="4440044" y="4634703"/>
            <a:ext cx="1934678" cy="369332"/>
          </a:xfrm>
          <a:prstGeom prst="rect">
            <a:avLst/>
          </a:prstGeom>
          <a:noFill/>
        </p:spPr>
        <p:txBody>
          <a:bodyPr wrap="square" rtlCol="0">
            <a:spAutoFit/>
          </a:bodyPr>
          <a:lstStyle/>
          <a:p>
            <a:r>
              <a:rPr lang="en-US" dirty="0"/>
              <a:t>Thank you page</a:t>
            </a:r>
            <a:endParaRPr lang="en-IN" dirty="0"/>
          </a:p>
        </p:txBody>
      </p:sp>
      <p:sp>
        <p:nvSpPr>
          <p:cNvPr id="13" name="TextBox 12">
            <a:extLst>
              <a:ext uri="{FF2B5EF4-FFF2-40B4-BE49-F238E27FC236}">
                <a16:creationId xmlns:a16="http://schemas.microsoft.com/office/drawing/2014/main" id="{01D088DE-5632-28B2-7582-3A227ED6293E}"/>
              </a:ext>
            </a:extLst>
          </p:cNvPr>
          <p:cNvSpPr txBox="1"/>
          <p:nvPr/>
        </p:nvSpPr>
        <p:spPr>
          <a:xfrm rot="10800000" flipV="1">
            <a:off x="7429300" y="4652854"/>
            <a:ext cx="1934678" cy="369332"/>
          </a:xfrm>
          <a:prstGeom prst="rect">
            <a:avLst/>
          </a:prstGeom>
          <a:noFill/>
        </p:spPr>
        <p:txBody>
          <a:bodyPr wrap="square" rtlCol="0">
            <a:spAutoFit/>
          </a:bodyPr>
          <a:lstStyle/>
          <a:p>
            <a:r>
              <a:rPr lang="en-US" dirty="0"/>
              <a:t>Doctor details Page</a:t>
            </a:r>
            <a:endParaRPr lang="en-IN" dirty="0"/>
          </a:p>
        </p:txBody>
      </p:sp>
      <p:sp>
        <p:nvSpPr>
          <p:cNvPr id="14" name="TextBox 13">
            <a:extLst>
              <a:ext uri="{FF2B5EF4-FFF2-40B4-BE49-F238E27FC236}">
                <a16:creationId xmlns:a16="http://schemas.microsoft.com/office/drawing/2014/main" id="{F72D6CED-0C94-4166-74D0-C4041F59FB6A}"/>
              </a:ext>
            </a:extLst>
          </p:cNvPr>
          <p:cNvSpPr txBox="1"/>
          <p:nvPr/>
        </p:nvSpPr>
        <p:spPr>
          <a:xfrm rot="10800000" flipV="1">
            <a:off x="9769222" y="4634703"/>
            <a:ext cx="1934678" cy="369332"/>
          </a:xfrm>
          <a:prstGeom prst="rect">
            <a:avLst/>
          </a:prstGeom>
          <a:noFill/>
        </p:spPr>
        <p:txBody>
          <a:bodyPr wrap="square" rtlCol="0">
            <a:spAutoFit/>
          </a:bodyPr>
          <a:lstStyle/>
          <a:p>
            <a:r>
              <a:rPr lang="en-US" dirty="0"/>
              <a:t>Dial page</a:t>
            </a:r>
            <a:endParaRPr lang="en-IN"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{A112681A-59EB-4B24-910E-89EF5A0DE7BC}tf11964407_win32</Template>
  <TotalTime>158</TotalTime>
  <Words>602</Words>
  <Application>Microsoft Office PowerPoint</Application>
  <PresentationFormat>Widescreen</PresentationFormat>
  <Paragraphs>68</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Office Theme</vt:lpstr>
      <vt:lpstr>Personal Psychiatrist </vt:lpstr>
      <vt:lpstr>Agenda</vt:lpstr>
      <vt:lpstr>Abstract</vt:lpstr>
      <vt:lpstr>INTRODUCTION </vt:lpstr>
      <vt:lpstr>Problem Definition</vt:lpstr>
      <vt:lpstr>Methodology</vt:lpstr>
      <vt:lpstr>MODULE </vt:lpstr>
      <vt:lpstr>Layout Screens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Psychiatrist </dc:title>
  <dc:creator>Sweta Leena</dc:creator>
  <cp:lastModifiedBy>Sweta Leena</cp:lastModifiedBy>
  <cp:revision>2</cp:revision>
  <dcterms:created xsi:type="dcterms:W3CDTF">2022-12-14T14:20:37Z</dcterms:created>
  <dcterms:modified xsi:type="dcterms:W3CDTF">2022-12-15T03:56:40Z</dcterms:modified>
</cp:coreProperties>
</file>