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6" r:id="rId2"/>
    <p:sldId id="315" r:id="rId3"/>
    <p:sldId id="314" r:id="rId4"/>
    <p:sldId id="346" r:id="rId5"/>
    <p:sldId id="313" r:id="rId6"/>
    <p:sldId id="303" r:id="rId7"/>
    <p:sldId id="333" r:id="rId8"/>
    <p:sldId id="336" r:id="rId9"/>
    <p:sldId id="319" r:id="rId10"/>
    <p:sldId id="34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ECAD63-B8B1-4BE9-AD86-7CD4D087C6BE}">
          <p14:sldIdLst>
            <p14:sldId id="316"/>
            <p14:sldId id="315"/>
            <p14:sldId id="314"/>
            <p14:sldId id="346"/>
            <p14:sldId id="313"/>
            <p14:sldId id="303"/>
            <p14:sldId id="333"/>
            <p14:sldId id="336"/>
          </p14:sldIdLst>
        </p14:section>
        <p14:section name="Untitled Section" id="{1E52E1EA-BF7C-42BA-B7C2-644B3D9B7B67}">
          <p14:sldIdLst>
            <p14:sldId id="319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7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11"/>
    <p:restoredTop sz="94696"/>
  </p:normalViewPr>
  <p:slideViewPr>
    <p:cSldViewPr snapToGrid="0" snapToObjects="1">
      <p:cViewPr varScale="1">
        <p:scale>
          <a:sx n="83" d="100"/>
          <a:sy n="83" d="100"/>
        </p:scale>
        <p:origin x="269" y="72"/>
      </p:cViewPr>
      <p:guideLst>
        <p:guide orient="horz" pos="217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t>31-07-2024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3493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t>31-07-2024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4718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t>31-07-2024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5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t>31-07-2024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29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t>31-07-2024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67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t>31-07-2024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01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t>31-07-2024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43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t>31-07-2024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5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endParaRPr lang="en-US" sz="3600" dirty="0">
              <a:latin typeface="Times New Roman" panose="02020603050405020304" pitchFamily="18" charset="0"/>
              <a:ea typeface="Arimo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0" y="-36946"/>
            <a:ext cx="12192000" cy="194310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18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	</a:t>
            </a:r>
            <a:endParaRPr kumimoji="0" lang="en-I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7212" y="3029859"/>
            <a:ext cx="6516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</a:t>
            </a: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Telegram Bot integrated with University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By:-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Sweta Kumari (21SCSE1011689)</a:t>
            </a:r>
          </a:p>
          <a:p>
            <a:pPr algn="ctr"/>
            <a:endParaRPr lang="en-IN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241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endParaRPr lang="en-US" sz="3600" dirty="0">
              <a:latin typeface="Times New Roman" panose="02020603050405020304" pitchFamily="18" charset="0"/>
              <a:ea typeface="Arimo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	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500" y="2534130"/>
            <a:ext cx="106783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Action or Next Steps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further improve the Telegram bot and expand its functionalities, the following steps are proposed: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Collection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Gather feedback from students and faculty to identify areas for improvement and potential new features.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Expansion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Consider integrating additional services such as career counseling, internship opportunities, and event notifications.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Enhancements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Continuously improve data security measures to ensure the protection of user information.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Training and Support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 training sessions and support resources to help users maximize the benefits of the bot.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87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endParaRPr lang="en-US" sz="3600" dirty="0">
              <a:latin typeface="Times New Roman" panose="02020603050405020304" pitchFamily="18" charset="0"/>
              <a:ea typeface="Arimo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0952" y="1193158"/>
            <a:ext cx="1048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	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44179" y="2123927"/>
            <a:ext cx="92178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developing a Telegram bot that integrates with various university systems, including iCloud, EMS (Educational Management System), LMS (Learning Management System), the library, and student groups. The goal is to provide a unified platform for students and faculty to access essential services and information conveniently through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Telegram.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Integration in Educational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Institutions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institutions often use multiple platforms for managing academic and administrative tasks. However, the lack of integration among these systems can lead to inefficiencies and a fragmented user experience. By integrating these services into a single interface via a Telegram bot, the project aims to streamline access, improve communication, and enhance overall user satisfaction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2418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endParaRPr lang="en-US" sz="3600" dirty="0">
              <a:latin typeface="Times New Roman" panose="02020603050405020304" pitchFamily="18" charset="0"/>
              <a:ea typeface="Arimo" charset="0"/>
              <a:cs typeface="Times New Roman" panose="02020603050405020304" pitchFamily="18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3" y="-48295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17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52179" y="1363179"/>
            <a:ext cx="8201891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Telegram Bot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Access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provide a single point of access to various university resources, making it easier for students and faculty to find and use information.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Communication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facilitate seamless communication within student groups and between students and faculty, helping to coordinate activities and share information quickly.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Assistance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offer automated responses to common queries, reducing the workload on administrative staff and providing instant help to users.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Experience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create an intuitive and accessible interface, ensuring that users of all technical levels can easily interact with the bot and access the information they need.</a:t>
            </a:r>
          </a:p>
        </p:txBody>
      </p:sp>
    </p:spTree>
  </p:cSld>
  <p:clrMapOvr>
    <a:masterClrMapping/>
  </p:clrMapOvr>
  <p:transition advTm="2418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endParaRPr lang="en-US" sz="3600" dirty="0">
              <a:latin typeface="Times New Roman" panose="02020603050405020304" pitchFamily="18" charset="0"/>
              <a:ea typeface="Arimo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 noChangeArrowheads="1"/>
          </p:cNvSpPr>
          <p:nvPr/>
        </p:nvSpPr>
        <p:spPr>
          <a:xfrm>
            <a:off x="-3" y="-48295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17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52179" y="1123033"/>
            <a:ext cx="82018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Telegram Bot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061198"/>
              </p:ext>
            </p:extLst>
          </p:nvPr>
        </p:nvGraphicFramePr>
        <p:xfrm>
          <a:off x="3386390" y="1800570"/>
          <a:ext cx="5419219" cy="43912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614"/>
                <a:gridCol w="1718190"/>
                <a:gridCol w="2597952"/>
                <a:gridCol w="86463"/>
              </a:tblGrid>
              <a:tr h="66547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S.No.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Commands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 Their Responses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65479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1000"/>
                        </a:spcAft>
                        <a:tabLst>
                          <a:tab pos="1816100" algn="r"/>
                        </a:tabLst>
                      </a:pPr>
                      <a:r>
                        <a:rPr lang="en-US" sz="1400">
                          <a:effectLst/>
                        </a:rPr>
                        <a:t>Start	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 Give Greetings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65479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Help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Give list of commands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65479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3.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Icloud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Give link of icloud EMS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65479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4.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lms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Give link of GU LMS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16854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5.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GU_elibrary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Give link of GU elibrary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0709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6.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GU_Students_Travelling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Give link of GU students group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23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23549"/>
            <a:ext cx="10763251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endParaRPr lang="en-US" sz="3600" dirty="0">
              <a:latin typeface="Times New Roman" panose="02020603050405020304" pitchFamily="18" charset="0"/>
              <a:ea typeface="Arimo" charset="0"/>
              <a:cs typeface="Times New Roman" panose="02020603050405020304" pitchFamily="18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25276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9236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	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500" y="159696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iCloud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Access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Students and faculty can easily access their iCloud files directly through the bot, including documents, presentations, and notes.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and Sync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Automatic synchronization of important academic materials, ensuring that users have the latest versions available at all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Supports file sharing and collaborative workspaces, allowing students and faculty to collaborate on projects and assignments effortlessly.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5" b="4386"/>
          <a:stretch/>
        </p:blipFill>
        <p:spPr bwMode="auto">
          <a:xfrm>
            <a:off x="6799581" y="1138583"/>
            <a:ext cx="2256155" cy="46202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5736" y="1138583"/>
            <a:ext cx="2279015" cy="45993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advTm="2418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endParaRPr lang="en-US" sz="3600" dirty="0">
              <a:latin typeface="Times New Roman" panose="02020603050405020304" pitchFamily="18" charset="0"/>
              <a:ea typeface="Arimo" charset="0"/>
              <a:cs typeface="Times New Roman" panose="02020603050405020304" pitchFamily="18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	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1500" y="16283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LMS Integration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Schedules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Users can check their class schedules, including room numbers and instructor details, directly through the bot.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Grades and Assessments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Access to grades, feedback, and assessment results, enabling students to track their academic progress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Materials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Quick access to course materials, including lecture slides, assignments, and reading lists, all in one place.</a:t>
            </a:r>
          </a:p>
        </p:txBody>
      </p:sp>
      <p:pic>
        <p:nvPicPr>
          <p:cNvPr id="10" name="Pictur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0" b="4584"/>
          <a:stretch/>
        </p:blipFill>
        <p:spPr bwMode="auto">
          <a:xfrm>
            <a:off x="6865071" y="1287462"/>
            <a:ext cx="2070735" cy="42132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806" y="1287462"/>
            <a:ext cx="2097405" cy="4248150"/>
          </a:xfrm>
          <a:prstGeom prst="rect">
            <a:avLst/>
          </a:prstGeom>
        </p:spPr>
      </p:pic>
    </p:spTree>
  </p:cSld>
  <p:clrMapOvr>
    <a:masterClrMapping/>
  </p:clrMapOvr>
  <p:transition advTm="2418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endParaRPr lang="en-US" sz="3600" dirty="0">
              <a:latin typeface="Times New Roman" panose="02020603050405020304" pitchFamily="18" charset="0"/>
              <a:ea typeface="Arimo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	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1500" y="16283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Search and Availability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Users can search the library catalog for books and other resources, check availability, and place holds or reservations.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Renewals and Due Dates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Easily renew borrowed books and receive notifications for upcoming due dates to avoid late fees.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Events and Workshops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Stay updated on library events, workshops, and new resource additions through timely notifications.</a:t>
            </a:r>
          </a:p>
        </p:txBody>
      </p:sp>
      <p:pic>
        <p:nvPicPr>
          <p:cNvPr id="11" name="Picture 1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2"/>
          <a:stretch/>
        </p:blipFill>
        <p:spPr bwMode="auto">
          <a:xfrm>
            <a:off x="6952463" y="1322267"/>
            <a:ext cx="1895951" cy="40071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806" y="1287583"/>
            <a:ext cx="2097405" cy="42479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endParaRPr lang="en-US" sz="3600" dirty="0">
              <a:latin typeface="Times New Roman" panose="02020603050405020304" pitchFamily="18" charset="0"/>
              <a:ea typeface="Arimo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	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500" y="16283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Group Communication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Chats and Channels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Facilitates communication within student groups, allowing for the creation of group chats and channels for specific courses, clubs, or interests.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Announcements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Share information about upcoming events, meetings, or deadlines with group members, ensuring everyone stays informed.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Polls and Surveys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Conduct polls and surveys within groups to gather feedback or make decisions collectively.</a:t>
            </a:r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2"/>
          <a:stretch/>
        </p:blipFill>
        <p:spPr bwMode="auto">
          <a:xfrm>
            <a:off x="6998837" y="1340739"/>
            <a:ext cx="1803202" cy="37762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53"/>
          <a:stretch/>
        </p:blipFill>
        <p:spPr>
          <a:xfrm>
            <a:off x="8944204" y="1287583"/>
            <a:ext cx="2080608" cy="38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8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9899" y="1481185"/>
            <a:ext cx="1067839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 of the Project Goals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development of the Telegram bot aimed to provide a unified platform for students and faculty to access various university services easily. By integrating iCloud, EMS, LMS, library resources, and student groups, the bot has achieved the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Access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Users can now access course materials, schedules, grades, and library resources through a single interface, reducing the time spent navigating multiple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Communication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bot facilitates better communication within student groups and between students and faculty, making it easier to share information and coordinate activities.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Assistance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With automated responses to common queries, the bot has alleviated some of the workloads on administrative staff, providing quick answers and support to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Experience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intuitive design ensures that users of all technical levels can easily interact with the bot, enhancing the overall experience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2418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134</TotalTime>
  <Words>927</Words>
  <Application>Microsoft Office PowerPoint</Application>
  <PresentationFormat>Widescreen</PresentationFormat>
  <Paragraphs>108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Arimo</vt:lpstr>
      <vt:lpstr>Calibri</vt:lpstr>
      <vt:lpstr>Calibri Light</vt:lpstr>
      <vt:lpstr>等线</vt:lpstr>
      <vt:lpstr>等线 Light</vt:lpstr>
      <vt:lpstr>Times New Roman</vt:lpstr>
      <vt:lpstr>Tinos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Microsoft account</cp:lastModifiedBy>
  <cp:revision>168</cp:revision>
  <dcterms:created xsi:type="dcterms:W3CDTF">2020-05-05T09:43:00Z</dcterms:created>
  <dcterms:modified xsi:type="dcterms:W3CDTF">2024-07-31T11:55:48Z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DC614F1617354E33A8518E1DE86FA243</vt:lpwstr>
  </property>
  <property fmtid="{D5CDD505-2E9C-101B-9397-08002B2CF9AE}" pid="3" name="KSOProductBuildVer">
    <vt:lpwstr>1033-11.2.0.11537</vt:lpwstr>
  </property>
</Properties>
</file>