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489dc6f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489dc6f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42a2316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42a2316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94830dacc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94830dacc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94830dacc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94830dacc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013b3f4a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9013b3f4a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013b3f4a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013b3f4a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013b3f4a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9013b3f4a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013b3f4a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013b3f4a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013b3f4a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9013b3f4a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94890303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94890303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4890303d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94890303d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4890303d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4890303d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09625" y="1330250"/>
            <a:ext cx="7688100" cy="13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numerical integration in stress-strain curve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5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by-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Sumit Kr. Maheshwari </a:t>
            </a:r>
            <a:br>
              <a:rPr lang="en"/>
            </a:br>
            <a:r>
              <a:rPr lang="en"/>
              <a:t>Sweta Kumari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and discussion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333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After feeding the modified dataset we get the modulus of toughness to be around  181 MPa .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 sample which was taken to conduct the experiment was of </a:t>
            </a:r>
            <a:r>
              <a:rPr b="1"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mild steel</a:t>
            </a: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The approx. real value of toughness of mild steel is around 190-200 MPa. 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7650" y="1342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Limitations-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8084700" cy="28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 efficiency of the model reduces when less no. of points are taken in the dataset or dataset is small.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Data with large interval in the consecutive </a:t>
            </a: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points is not favourable for this model.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This model can not calculate the error.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 of improvement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This model can be converted into a website to calculate the toughness modulus.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Additional feature of predicting the material on the basis of toughness modulus </a:t>
            </a: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calculated</a:t>
            </a: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from the dataset fed into the model can be introduced.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 feature of comparing the toughness modulus of two different dataset can also be included.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Thank you</a:t>
            </a:r>
            <a:endParaRPr b="1" sz="3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86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Objective-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260150"/>
            <a:ext cx="3705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To calculate the modulus of toughness of a material by calculating the area under the stress-strain curve .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Data for this purpose is taken from Universal Testing machine of our institute.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025" y="1520900"/>
            <a:ext cx="3809095" cy="29168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Modulus</a:t>
            </a:r>
            <a:r>
              <a:rPr lang="en"/>
              <a:t> of Toughness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Modulus of toughness quantifies the toughness. It is the area under the stress-strain curve upto fracture point. It can also be defined as the strain energy stored per unit volume of the material upto fracture.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​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533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Ductile material can take more strain upto the fracture point than the brittle material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533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Mild steel is tougher than Cast iron because of this reason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Methodology- 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1901525"/>
            <a:ext cx="7688700" cy="27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 dataset we got from the UTM of our institute contains the data of dynamic load applied (KN), Extension in the sample piece when the load is applied(mm)  and time(sec).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 data needs to be modified to obtain the value of stress and strain using the physical laws.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 physical laws used are as follows: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Stress=  Force / Area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Strain= Extension length / natural length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388" y="3222488"/>
            <a:ext cx="4200525" cy="16287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1775725"/>
            <a:ext cx="7688700" cy="25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Modified dataset is now used to to calculate the modulus of toughness using numerical integration.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As the data is taken in interval of time the intervals in the strain values is not same and hence we can not use simpson rule easily.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To numerically integrate for finding the area we have used simpson rule for some parts which have same interval  and trapezoidal rule for remaining parts with unequal intervals.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150" y="2101000"/>
            <a:ext cx="3757700" cy="2778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8" name="Google Shape;118;p18"/>
          <p:cNvSpPr txBox="1"/>
          <p:nvPr/>
        </p:nvSpPr>
        <p:spPr>
          <a:xfrm>
            <a:off x="2118575" y="1336850"/>
            <a:ext cx="6525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 u="sng">
                <a:latin typeface="Raleway"/>
                <a:ea typeface="Raleway"/>
                <a:cs typeface="Raleway"/>
                <a:sym typeface="Raleway"/>
              </a:rPr>
              <a:t>Stress - Strain graph obtained from dataset</a:t>
            </a:r>
            <a:endParaRPr b="1" sz="2300" u="sng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869675" y="1775725"/>
            <a:ext cx="7937700" cy="32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pandas </a:t>
            </a:r>
            <a:r>
              <a:rPr lang="en" sz="11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pd</a:t>
            </a:r>
            <a:endParaRPr sz="11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df=pd.read_excel(</a:t>
            </a:r>
            <a:r>
              <a:rPr lang="en" sz="11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"/content/drive/MyDrive/modified data.xlsx"</a:t>
            </a: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Strain = </a:t>
            </a:r>
            <a:r>
              <a:rPr lang="en" sz="1100">
                <a:solidFill>
                  <a:srgbClr val="267F9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(df[</a:t>
            </a:r>
            <a:r>
              <a:rPr lang="en" sz="11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'Strain '</a:t>
            </a: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1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Stress = </a:t>
            </a:r>
            <a:r>
              <a:rPr lang="en" sz="1100">
                <a:solidFill>
                  <a:srgbClr val="267F9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(df[</a:t>
            </a:r>
            <a:r>
              <a:rPr lang="en" sz="11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'Stress'</a:t>
            </a: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1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x= Strain[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5891</a:t>
            </a: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y= Stress[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5891</a:t>
            </a: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Trap</a:t>
            </a: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Trap = h *(f+g)/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10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Trap</a:t>
            </a:r>
            <a:endParaRPr sz="11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Simp13</a:t>
            </a: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h*(f+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*g+i)/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10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Simp38</a:t>
            </a: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h*(f+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*(g+i)+j)/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110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/>
          </a:p>
        </p:txBody>
      </p:sp>
      <p:sp>
        <p:nvSpPr>
          <p:cNvPr id="124" name="Google Shape;124;p19"/>
          <p:cNvSpPr txBox="1"/>
          <p:nvPr/>
        </p:nvSpPr>
        <p:spPr>
          <a:xfrm rot="-382">
            <a:off x="452575" y="1130985"/>
            <a:ext cx="8105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code for integration using  both trapezoidal and combination of Simpson’s rule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7650" y="1540075"/>
            <a:ext cx="7688700" cy="32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Uneven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2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sum = 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20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(n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hf = x[j]-x[j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]; ht=x[j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-2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]-x[j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-3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];hg=x[j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]-x[j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-2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sum=sum+Trap(x[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]-x[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],y[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],y[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(hf==hg ):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sum=sum+Simp13(x[j]-x[j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-2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],y[j],y[j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],y[j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-2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(hf==hg </a:t>
            </a: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hg==ht):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sum=sum+Simp38(x[j]-x[j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-3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],y[j],y[j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],y[j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-2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],y[j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-3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sum = sum + Trap(x[j]-x[j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],y[j],y[j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"Toughness of material="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,sum)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95E26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C</a:t>
            </a:r>
            <a:r>
              <a:rPr lang="en" sz="1700">
                <a:solidFill>
                  <a:srgbClr val="000000"/>
                </a:solidFill>
              </a:rPr>
              <a:t>ode for integration using  trapezoidal rule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Trapun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2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sum = 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20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i </a:t>
            </a: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range (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,n):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sum = sum + (x[i]- x[i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])*(y[i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+ y[i])/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20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"Toughness of material="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,sum)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