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9F6A-8F7A-4E30-7616-74AD60BEB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D77BC-96DB-FE17-A506-BBFCB08AF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5A81D-6BB6-0682-FD49-B057D1B0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2540-A6A3-324C-B474-97CAF655EF2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438B-A9C0-BC9E-FB99-9D6B047F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72C96-4BAC-4825-884B-834F6C24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01CD-A105-484E-A7BC-4A8062E5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8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4AD0-4CA9-363F-EA35-B4F7BE61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BE593-131A-2BE9-F6B0-A97B911BB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4D63-543C-F11D-037D-AF2CF31F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2540-A6A3-324C-B474-97CAF655EF2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ECB56-D295-4419-B1A7-C51ADB1C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B03A3-55C4-47A4-FED7-C91594EB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01CD-A105-484E-A7BC-4A8062E5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EAA7B-8666-90D2-6867-3D20BEABF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25EE-B19F-9DA6-FF55-D194ABD05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70810-F5AA-CD17-4A23-E3296077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2540-A6A3-324C-B474-97CAF655EF2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C718-8C04-B9B1-78F4-10D90AD2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33EA-0474-FD6B-E92D-93EB1C6B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01CD-A105-484E-A7BC-4A8062E5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E7A9-E123-D0F7-AEEC-5F2E446D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7181A-962D-908C-12CF-3EF3A2D75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8EF7F-6558-EB1A-769F-E2B57E65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2540-A6A3-324C-B474-97CAF655EF2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CD562-C1CE-9661-B128-8D60F9BE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04183-F45F-FB34-6C46-5F04AC99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01CD-A105-484E-A7BC-4A8062E5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9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F161-FAF7-6D11-69D9-3E39EC56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4BDA8-5581-5939-AF01-812740E8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AD402-8E87-4AEF-8EFC-93390A2F5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2540-A6A3-324C-B474-97CAF655EF2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901FF-F1A7-28A1-0F37-068D7077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437DF-F4A2-2BF9-03E7-18A93F63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01CD-A105-484E-A7BC-4A8062E5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C03D-3FC8-D368-6320-C3CB237D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494E-8F9F-140C-7D6C-E089F5558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CA214-AA00-E92B-34F4-9F46BE3ED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44158-28A9-0841-0294-E7256AF1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2540-A6A3-324C-B474-97CAF655EF2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34F47-C0A6-CAC0-B5B2-CAEDD316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78EC9-4448-434F-405D-F992C03C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01CD-A105-484E-A7BC-4A8062E5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1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E7CB-C997-AFA3-FA17-956F58FB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CD468-E690-E378-B416-EABD7FD2B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B204F-9F4B-8222-FF9E-6A53F4947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707B7-DDD8-44D0-3862-07D20AEAB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7ABCE-A39E-C624-FF64-60FE76044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4A5E2-A8BD-8095-F2D8-B9CE55B8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2540-A6A3-324C-B474-97CAF655EF2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0BE96-14A4-F5A6-E8C2-67AD9C07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D80F4-EA8E-290A-F232-38B9BECA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01CD-A105-484E-A7BC-4A8062E5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CE0E-A578-63FB-DD2C-8CCA68AE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852BC-8C28-3DA9-1937-5700A55F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2540-A6A3-324C-B474-97CAF655EF2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3DA4B-5618-BDF1-2F78-5CA5E520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1CC44-5BDD-7281-E5BE-6A491464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01CD-A105-484E-A7BC-4A8062E5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8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ABEB3-C761-0889-41F4-2D118405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2540-A6A3-324C-B474-97CAF655EF2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06C33-EE66-0AAB-D3B5-D83F767C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ECD13-C3BE-B10D-095E-399FC33A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01CD-A105-484E-A7BC-4A8062E5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8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571A-C334-CC95-3B11-F3BA2E852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2169A-79B4-48DD-D105-5BC2BD2D1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58CF-CBC5-59C4-EAD7-20E7F8479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AF2B0-61C9-28AF-99FA-C17E0C68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2540-A6A3-324C-B474-97CAF655EF2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C8E45-4B96-211B-A9DE-8654CA47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A9953-933D-E0E9-C8E9-FC638863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01CD-A105-484E-A7BC-4A8062E5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0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AB3D-1375-CA00-B914-89FF9B13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C4213F-5B7A-5F88-E749-42550C9E9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B48D4-7B7E-46A3-68FA-D3FCEE62B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EC5D3-1209-614E-1E65-C0842F0B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2540-A6A3-324C-B474-97CAF655EF2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FBB62-F125-A463-CE21-CB3DB301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8352D-85C9-D006-96F6-BCCB7223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01CD-A105-484E-A7BC-4A8062E5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4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6AD4A-D5AC-12FE-C00A-FE8B577C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874AA-E361-8181-9126-5BAE912F2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9CD05-7302-8BAB-9941-3D80D6DD6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FB2540-A6A3-324C-B474-97CAF655EF2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AD126-EC41-F374-3B71-ACB1C9502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D2262-F108-BA6D-EE8E-167ED920D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2301CD-A105-484E-A7BC-4A8062E5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6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7D7C-34AE-D26F-1F9F-4443153A4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FDF03-CD3E-C13C-05F0-1646DB438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7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E101-2A4B-BD0E-128B-111A59707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4826"/>
            <a:ext cx="10515600" cy="53321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Immo-Eliza-Team-MAS@FN</a:t>
            </a:r>
          </a:p>
          <a:p>
            <a:pPr marL="0" indent="0">
              <a:buNone/>
            </a:pPr>
            <a:r>
              <a:rPr lang="en-US" dirty="0"/>
              <a:t>Main </a:t>
            </a:r>
          </a:p>
          <a:p>
            <a:pPr marL="457200" lvl="1" indent="0">
              <a:buNone/>
            </a:pPr>
            <a:r>
              <a:rPr lang="en-US" dirty="0"/>
              <a:t>|-- README.md</a:t>
            </a:r>
          </a:p>
          <a:p>
            <a:pPr marL="457200" lvl="1" indent="0">
              <a:buNone/>
            </a:pPr>
            <a:r>
              <a:rPr lang="en-US" dirty="0"/>
              <a:t>|-- </a:t>
            </a:r>
            <a:r>
              <a:rPr lang="en-US" dirty="0" err="1"/>
              <a:t>src</a:t>
            </a:r>
            <a:r>
              <a:rPr lang="en-US" dirty="0"/>
              <a:t>/</a:t>
            </a:r>
          </a:p>
          <a:p>
            <a:pPr marL="457200" lvl="1" indent="0">
              <a:buNone/>
            </a:pPr>
            <a:r>
              <a:rPr lang="en-US" dirty="0"/>
              <a:t>|   |-- # Main code files</a:t>
            </a:r>
          </a:p>
          <a:p>
            <a:pPr marL="457200" lvl="1" indent="0">
              <a:buNone/>
            </a:pPr>
            <a:r>
              <a:rPr lang="en-US" dirty="0"/>
              <a:t>|-- docs/</a:t>
            </a:r>
          </a:p>
          <a:p>
            <a:pPr marL="457200" lvl="1" indent="0">
              <a:buNone/>
            </a:pPr>
            <a:r>
              <a:rPr lang="en-US" dirty="0"/>
              <a:t>|   |-- # Documentation files</a:t>
            </a:r>
          </a:p>
          <a:p>
            <a:pPr marL="457200" lvl="1" indent="0">
              <a:buNone/>
            </a:pPr>
            <a:r>
              <a:rPr lang="en-US" dirty="0"/>
              <a:t>|-- data/</a:t>
            </a:r>
          </a:p>
          <a:p>
            <a:pPr marL="457200" lvl="1" indent="0">
              <a:buNone/>
            </a:pPr>
            <a:r>
              <a:rPr lang="en-US" dirty="0"/>
              <a:t>|   |-- # Data files</a:t>
            </a:r>
          </a:p>
          <a:p>
            <a:pPr marL="457200" lvl="1" indent="0">
              <a:buNone/>
            </a:pPr>
            <a:r>
              <a:rPr lang="en-US" dirty="0"/>
              <a:t>|-- tests/</a:t>
            </a:r>
          </a:p>
          <a:p>
            <a:pPr marL="457200" lvl="1" indent="0">
              <a:buNone/>
            </a:pPr>
            <a:r>
              <a:rPr lang="en-US" dirty="0"/>
              <a:t>|   |-- # Test files</a:t>
            </a:r>
          </a:p>
          <a:p>
            <a:pPr marL="457200" lvl="1" indent="0">
              <a:buNone/>
            </a:pPr>
            <a:r>
              <a:rPr lang="en-US" dirty="0"/>
              <a:t>|-- .</a:t>
            </a:r>
            <a:r>
              <a:rPr lang="en-US" dirty="0" err="1"/>
              <a:t>gitignore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Branches </a:t>
            </a:r>
          </a:p>
          <a:p>
            <a:pPr marL="1828800" lvl="4" indent="0">
              <a:buNone/>
            </a:pPr>
            <a:r>
              <a:rPr lang="en-US" dirty="0"/>
              <a:t>|-- Miguel/</a:t>
            </a:r>
          </a:p>
          <a:p>
            <a:pPr marL="1828800" lvl="4" indent="0">
              <a:buNone/>
            </a:pPr>
            <a:r>
              <a:rPr lang="en-US" dirty="0"/>
              <a:t>|   |-- # Miguel's work</a:t>
            </a:r>
          </a:p>
          <a:p>
            <a:pPr marL="1828800" lvl="4" indent="0">
              <a:buNone/>
            </a:pPr>
            <a:r>
              <a:rPr lang="en-US" dirty="0"/>
              <a:t>|-- </a:t>
            </a:r>
            <a:r>
              <a:rPr lang="en-US" dirty="0" err="1"/>
              <a:t>Nasrine</a:t>
            </a:r>
            <a:r>
              <a:rPr lang="en-US" dirty="0"/>
              <a:t>/</a:t>
            </a:r>
          </a:p>
          <a:p>
            <a:pPr marL="1828800" lvl="4" indent="0">
              <a:buNone/>
            </a:pPr>
            <a:r>
              <a:rPr lang="en-US" dirty="0"/>
              <a:t>|   |-- # </a:t>
            </a:r>
            <a:r>
              <a:rPr lang="en-US" dirty="0" err="1"/>
              <a:t>Nasrine's</a:t>
            </a:r>
            <a:r>
              <a:rPr lang="en-US" dirty="0"/>
              <a:t> work</a:t>
            </a:r>
          </a:p>
          <a:p>
            <a:pPr marL="1828800" lvl="4" indent="0">
              <a:buNone/>
            </a:pPr>
            <a:r>
              <a:rPr lang="en-US" dirty="0"/>
              <a:t>|-- Shweta/</a:t>
            </a:r>
          </a:p>
          <a:p>
            <a:pPr marL="1828800" lvl="4" indent="0">
              <a:buNone/>
            </a:pPr>
            <a:r>
              <a:rPr lang="en-US" dirty="0"/>
              <a:t>|   |-- # Shweta's work</a:t>
            </a:r>
          </a:p>
          <a:p>
            <a:pPr marL="1828800" lvl="4" indent="0">
              <a:buNone/>
            </a:pPr>
            <a:r>
              <a:rPr lang="en-US" dirty="0"/>
              <a:t>|-- </a:t>
            </a:r>
            <a:r>
              <a:rPr lang="en-US" dirty="0" err="1"/>
              <a:t>Afaf</a:t>
            </a:r>
            <a:r>
              <a:rPr lang="en-US" dirty="0"/>
              <a:t>/</a:t>
            </a:r>
          </a:p>
          <a:p>
            <a:pPr marL="1828800" lvl="4" indent="0">
              <a:buNone/>
            </a:pPr>
            <a:r>
              <a:rPr lang="en-US" dirty="0"/>
              <a:t>|   |-- # </a:t>
            </a:r>
            <a:r>
              <a:rPr lang="en-US" dirty="0" err="1"/>
              <a:t>Afaf's</a:t>
            </a:r>
            <a:r>
              <a:rPr lang="en-US" dirty="0"/>
              <a:t>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7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Afaf Rahim</dc:creator>
  <cp:lastModifiedBy>Afaf Rahim</cp:lastModifiedBy>
  <cp:revision>1</cp:revision>
  <dcterms:created xsi:type="dcterms:W3CDTF">2024-02-22T13:23:15Z</dcterms:created>
  <dcterms:modified xsi:type="dcterms:W3CDTF">2024-02-22T13:24:23Z</dcterms:modified>
</cp:coreProperties>
</file>