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1" r:id="rId4"/>
    <p:sldId id="258" r:id="rId5"/>
    <p:sldId id="259" r:id="rId6"/>
    <p:sldId id="267" r:id="rId7"/>
    <p:sldId id="268" r:id="rId8"/>
    <p:sldId id="260" r:id="rId9"/>
    <p:sldId id="262" r:id="rId10"/>
    <p:sldId id="263" r:id="rId11"/>
    <p:sldId id="264" r:id="rId12"/>
    <p:sldId id="265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B5A196-2D1F-2F72-34E0-81AA00A74C5E}" v="381" dt="2022-10-10T16:53:12.952"/>
    <p1510:client id="{68CDFBE1-677B-2D6C-CD6D-652C19968BE3}" v="643" dt="2022-10-11T03:49:17.105"/>
    <p1510:client id="{C4F9833F-9278-4FC6-996C-40C1D3BE4A13}" v="663" dt="2022-10-10T14:55:42.620"/>
    <p1510:client id="{F22FC032-B1DD-54D0-F4AC-089E5B31E04E}" v="127" dt="2022-10-10T15:04:56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1.svg"/><Relationship Id="rId1" Type="http://schemas.openxmlformats.org/officeDocument/2006/relationships/image" Target="../media/image6.png"/><Relationship Id="rId6" Type="http://schemas.openxmlformats.org/officeDocument/2006/relationships/image" Target="../media/image15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1.svg"/><Relationship Id="rId1" Type="http://schemas.openxmlformats.org/officeDocument/2006/relationships/image" Target="../media/image6.png"/><Relationship Id="rId6" Type="http://schemas.openxmlformats.org/officeDocument/2006/relationships/image" Target="../media/image15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0C0EC7-257F-4CE1-BF15-FEAEED5FC42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F44A5E3-B456-44CB-ADA3-9B84D33B44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Syntax:- </a:t>
          </a:r>
          <a:r>
            <a:rPr lang="en-US" b="1" dirty="0" err="1" smtClean="0"/>
            <a:t>pointer_variable</a:t>
          </a:r>
          <a:r>
            <a:rPr lang="en-US" b="1" dirty="0" smtClean="0"/>
            <a:t> </a:t>
          </a:r>
          <a:r>
            <a:rPr lang="en-US" b="1" dirty="0"/>
            <a:t>= &amp;variable;</a:t>
          </a:r>
          <a:endParaRPr lang="en-US" dirty="0"/>
        </a:p>
      </dgm:t>
    </dgm:pt>
    <dgm:pt modelId="{A0CB75CF-E82C-4B9B-88E4-4E65E80D268A}" type="parTrans" cxnId="{05295ACA-9012-4EB8-9FFC-A9701E46368B}">
      <dgm:prSet/>
      <dgm:spPr/>
      <dgm:t>
        <a:bodyPr/>
        <a:lstStyle/>
        <a:p>
          <a:endParaRPr lang="en-US"/>
        </a:p>
      </dgm:t>
    </dgm:pt>
    <dgm:pt modelId="{8C922718-3C2C-4C0A-AC8C-26A0250454AA}" type="sibTrans" cxnId="{05295ACA-9012-4EB8-9FFC-A9701E46368B}">
      <dgm:prSet/>
      <dgm:spPr/>
      <dgm:t>
        <a:bodyPr/>
        <a:lstStyle/>
        <a:p>
          <a:endParaRPr lang="en-US"/>
        </a:p>
      </dgm:t>
    </dgm:pt>
    <dgm:pt modelId="{6C1317AD-3FE4-411E-B72A-9614D30BA7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Example:- </a:t>
          </a:r>
          <a:r>
            <a:rPr lang="en-US" b="0">
              <a:latin typeface="Avenir Next LT Pro"/>
            </a:rPr>
            <a:t> </a:t>
          </a:r>
          <a:r>
            <a:rPr lang="en-US" b="1"/>
            <a:t>int *p; //Declaring a pointer variable</a:t>
          </a:r>
          <a:endParaRPr lang="en-US"/>
        </a:p>
      </dgm:t>
    </dgm:pt>
    <dgm:pt modelId="{5C3E93D9-7490-42AA-A1A7-E3A936DF55A3}" type="parTrans" cxnId="{582F68D2-054E-4784-B301-9C95CE483549}">
      <dgm:prSet/>
      <dgm:spPr/>
      <dgm:t>
        <a:bodyPr/>
        <a:lstStyle/>
        <a:p>
          <a:endParaRPr lang="en-US"/>
        </a:p>
      </dgm:t>
    </dgm:pt>
    <dgm:pt modelId="{237AD866-C0C1-4D76-940C-F1074B5E10CB}" type="sibTrans" cxnId="{582F68D2-054E-4784-B301-9C95CE483549}">
      <dgm:prSet/>
      <dgm:spPr/>
      <dgm:t>
        <a:bodyPr/>
        <a:lstStyle/>
        <a:p>
          <a:endParaRPr lang="en-US"/>
        </a:p>
      </dgm:t>
    </dgm:pt>
    <dgm:pt modelId="{7BFA731B-2591-4BE3-A98D-C85EEB85B5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int a = 10</a:t>
          </a:r>
          <a:endParaRPr lang="en-US"/>
        </a:p>
      </dgm:t>
    </dgm:pt>
    <dgm:pt modelId="{4CBC908B-3798-4850-AF69-B3B225D2088D}" type="parTrans" cxnId="{B668DFAD-655E-4021-A916-20518A8E6125}">
      <dgm:prSet/>
      <dgm:spPr/>
      <dgm:t>
        <a:bodyPr/>
        <a:lstStyle/>
        <a:p>
          <a:endParaRPr lang="en-US"/>
        </a:p>
      </dgm:t>
    </dgm:pt>
    <dgm:pt modelId="{DEB3795E-0792-4010-A061-03E9208E0235}" type="sibTrans" cxnId="{B668DFAD-655E-4021-A916-20518A8E6125}">
      <dgm:prSet/>
      <dgm:spPr/>
      <dgm:t>
        <a:bodyPr/>
        <a:lstStyle/>
        <a:p>
          <a:endParaRPr lang="en-US"/>
        </a:p>
      </dgm:t>
    </dgm:pt>
    <dgm:pt modelId="{D3199BB7-4989-4AC4-AD38-33CE4167C5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 = &amp;a; //Assigning address value of a to p</a:t>
          </a:r>
          <a:endParaRPr lang="en-US"/>
        </a:p>
      </dgm:t>
    </dgm:pt>
    <dgm:pt modelId="{DF606D11-5375-4D18-8F4B-7ACC8BD9470F}" type="parTrans" cxnId="{DF6159B2-2DD4-46FD-B2BD-2F0011C289DF}">
      <dgm:prSet/>
      <dgm:spPr/>
      <dgm:t>
        <a:bodyPr/>
        <a:lstStyle/>
        <a:p>
          <a:endParaRPr lang="en-US"/>
        </a:p>
      </dgm:t>
    </dgm:pt>
    <dgm:pt modelId="{04C2D551-FFA5-47C4-9390-E82D1A8E6BEA}" type="sibTrans" cxnId="{DF6159B2-2DD4-46FD-B2BD-2F0011C289DF}">
      <dgm:prSet/>
      <dgm:spPr/>
      <dgm:t>
        <a:bodyPr/>
        <a:lstStyle/>
        <a:p>
          <a:endParaRPr lang="en-US"/>
        </a:p>
      </dgm:t>
    </dgm:pt>
    <dgm:pt modelId="{B74BA10A-B490-4AEA-B479-4C207AAE9B44}" type="pres">
      <dgm:prSet presAssocID="{F70C0EC7-257F-4CE1-BF15-FEAEED5FC42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793A0F-6CBB-4874-8BEF-12C4C7DC07EA}" type="pres">
      <dgm:prSet presAssocID="{EF44A5E3-B456-44CB-ADA3-9B84D33B443F}" presName="compNode" presStyleCnt="0"/>
      <dgm:spPr/>
    </dgm:pt>
    <dgm:pt modelId="{7AE74645-8E1D-4318-A9AA-49FFFE591ED1}" type="pres">
      <dgm:prSet presAssocID="{EF44A5E3-B456-44CB-ADA3-9B84D33B443F}" presName="bgRect" presStyleLbl="bgShp" presStyleIdx="0" presStyleCnt="4"/>
      <dgm:spPr/>
    </dgm:pt>
    <dgm:pt modelId="{959A491B-2E7F-429D-85CB-521A4328E99F}" type="pres">
      <dgm:prSet presAssocID="{EF44A5E3-B456-44CB-ADA3-9B84D33B443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Flowchart"/>
        </a:ext>
      </dgm:extLst>
    </dgm:pt>
    <dgm:pt modelId="{B5D1976D-A892-4332-B003-194F9A3A4C3D}" type="pres">
      <dgm:prSet presAssocID="{EF44A5E3-B456-44CB-ADA3-9B84D33B443F}" presName="spaceRect" presStyleCnt="0"/>
      <dgm:spPr/>
    </dgm:pt>
    <dgm:pt modelId="{14ADD7A3-589E-4721-8430-1EBCEF56892A}" type="pres">
      <dgm:prSet presAssocID="{EF44A5E3-B456-44CB-ADA3-9B84D33B443F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3FDC12D-98E9-407C-AFEE-E9EF014E0864}" type="pres">
      <dgm:prSet presAssocID="{8C922718-3C2C-4C0A-AC8C-26A0250454AA}" presName="sibTrans" presStyleCnt="0"/>
      <dgm:spPr/>
    </dgm:pt>
    <dgm:pt modelId="{D4B3AA33-6064-46EB-A916-25D1FC24F0FF}" type="pres">
      <dgm:prSet presAssocID="{6C1317AD-3FE4-411E-B72A-9614D30BA768}" presName="compNode" presStyleCnt="0"/>
      <dgm:spPr/>
    </dgm:pt>
    <dgm:pt modelId="{CC68F7F9-F78D-45D1-8223-9CE3C3034842}" type="pres">
      <dgm:prSet presAssocID="{6C1317AD-3FE4-411E-B72A-9614D30BA768}" presName="bgRect" presStyleLbl="bgShp" presStyleIdx="1" presStyleCnt="4"/>
      <dgm:spPr/>
    </dgm:pt>
    <dgm:pt modelId="{9ADB3B43-83BF-46AA-86B0-2CB6E60A47BB}" type="pres">
      <dgm:prSet presAssocID="{6C1317AD-3FE4-411E-B72A-9614D30BA76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Quotes"/>
        </a:ext>
      </dgm:extLst>
    </dgm:pt>
    <dgm:pt modelId="{DCFDA976-ABB9-4933-BED9-F418E23D4B4C}" type="pres">
      <dgm:prSet presAssocID="{6C1317AD-3FE4-411E-B72A-9614D30BA768}" presName="spaceRect" presStyleCnt="0"/>
      <dgm:spPr/>
    </dgm:pt>
    <dgm:pt modelId="{297D9DEE-B411-4C79-A2B9-2A4A1DC86EA0}" type="pres">
      <dgm:prSet presAssocID="{6C1317AD-3FE4-411E-B72A-9614D30BA768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07157C8-AF8A-4771-9417-3E7E100978FE}" type="pres">
      <dgm:prSet presAssocID="{237AD866-C0C1-4D76-940C-F1074B5E10CB}" presName="sibTrans" presStyleCnt="0"/>
      <dgm:spPr/>
    </dgm:pt>
    <dgm:pt modelId="{D6881EC2-165B-4DE5-BFE2-5603BC877383}" type="pres">
      <dgm:prSet presAssocID="{7BFA731B-2591-4BE3-A98D-C85EEB85B5DE}" presName="compNode" presStyleCnt="0"/>
      <dgm:spPr/>
    </dgm:pt>
    <dgm:pt modelId="{49A2A0F5-08B6-41A3-865D-81C1F7486F5C}" type="pres">
      <dgm:prSet presAssocID="{7BFA731B-2591-4BE3-A98D-C85EEB85B5DE}" presName="bgRect" presStyleLbl="bgShp" presStyleIdx="2" presStyleCnt="4"/>
      <dgm:spPr/>
    </dgm:pt>
    <dgm:pt modelId="{4CE849AD-BDF7-4A95-A5CA-861CEF2151F4}" type="pres">
      <dgm:prSet presAssocID="{7BFA731B-2591-4BE3-A98D-C85EEB85B5D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Apple"/>
        </a:ext>
      </dgm:extLst>
    </dgm:pt>
    <dgm:pt modelId="{CEFA5E64-9865-46FD-8340-32DEE543B8CC}" type="pres">
      <dgm:prSet presAssocID="{7BFA731B-2591-4BE3-A98D-C85EEB85B5DE}" presName="spaceRect" presStyleCnt="0"/>
      <dgm:spPr/>
    </dgm:pt>
    <dgm:pt modelId="{4EF4066B-5038-44F9-BAF3-610066E4C08A}" type="pres">
      <dgm:prSet presAssocID="{7BFA731B-2591-4BE3-A98D-C85EEB85B5DE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78F1FC8-7172-4DBD-90B5-AD5F0F8004B4}" type="pres">
      <dgm:prSet presAssocID="{DEB3795E-0792-4010-A061-03E9208E0235}" presName="sibTrans" presStyleCnt="0"/>
      <dgm:spPr/>
    </dgm:pt>
    <dgm:pt modelId="{2D6F1A2D-A35C-4EFF-AB2A-ADBECFE63BAF}" type="pres">
      <dgm:prSet presAssocID="{D3199BB7-4989-4AC4-AD38-33CE4167C5A2}" presName="compNode" presStyleCnt="0"/>
      <dgm:spPr/>
    </dgm:pt>
    <dgm:pt modelId="{55E49FB3-E6E8-42D6-B1AF-F70D070C8A7C}" type="pres">
      <dgm:prSet presAssocID="{D3199BB7-4989-4AC4-AD38-33CE4167C5A2}" presName="bgRect" presStyleLbl="bgShp" presStyleIdx="3" presStyleCnt="4"/>
      <dgm:spPr/>
    </dgm:pt>
    <dgm:pt modelId="{E5A6A91E-F104-4AE5-A2BA-88FA8992CFDC}" type="pres">
      <dgm:prSet presAssocID="{D3199BB7-4989-4AC4-AD38-33CE4167C5A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Ruble"/>
        </a:ext>
      </dgm:extLst>
    </dgm:pt>
    <dgm:pt modelId="{AD5C5BA4-3A2A-4118-9CD7-AC44791E7781}" type="pres">
      <dgm:prSet presAssocID="{D3199BB7-4989-4AC4-AD38-33CE4167C5A2}" presName="spaceRect" presStyleCnt="0"/>
      <dgm:spPr/>
    </dgm:pt>
    <dgm:pt modelId="{82329C77-DF3B-45D0-A8E2-86B5B5C323B0}" type="pres">
      <dgm:prSet presAssocID="{D3199BB7-4989-4AC4-AD38-33CE4167C5A2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92BCA5B1-E2EA-4FB3-B213-7F983A583D0E}" type="presOf" srcId="{F70C0EC7-257F-4CE1-BF15-FEAEED5FC42D}" destId="{B74BA10A-B490-4AEA-B479-4C207AAE9B44}" srcOrd="0" destOrd="0" presId="urn:microsoft.com/office/officeart/2018/2/layout/IconVerticalSolidList"/>
    <dgm:cxn modelId="{353DFBE2-7524-4AC5-8C6E-9ABD37452601}" type="presOf" srcId="{6C1317AD-3FE4-411E-B72A-9614D30BA768}" destId="{297D9DEE-B411-4C79-A2B9-2A4A1DC86EA0}" srcOrd="0" destOrd="0" presId="urn:microsoft.com/office/officeart/2018/2/layout/IconVerticalSolidList"/>
    <dgm:cxn modelId="{78A65B61-5E23-4AA9-B306-A6535C27846B}" type="presOf" srcId="{EF44A5E3-B456-44CB-ADA3-9B84D33B443F}" destId="{14ADD7A3-589E-4721-8430-1EBCEF56892A}" srcOrd="0" destOrd="0" presId="urn:microsoft.com/office/officeart/2018/2/layout/IconVerticalSolidList"/>
    <dgm:cxn modelId="{B668DFAD-655E-4021-A916-20518A8E6125}" srcId="{F70C0EC7-257F-4CE1-BF15-FEAEED5FC42D}" destId="{7BFA731B-2591-4BE3-A98D-C85EEB85B5DE}" srcOrd="2" destOrd="0" parTransId="{4CBC908B-3798-4850-AF69-B3B225D2088D}" sibTransId="{DEB3795E-0792-4010-A061-03E9208E0235}"/>
    <dgm:cxn modelId="{582F68D2-054E-4784-B301-9C95CE483549}" srcId="{F70C0EC7-257F-4CE1-BF15-FEAEED5FC42D}" destId="{6C1317AD-3FE4-411E-B72A-9614D30BA768}" srcOrd="1" destOrd="0" parTransId="{5C3E93D9-7490-42AA-A1A7-E3A936DF55A3}" sibTransId="{237AD866-C0C1-4D76-940C-F1074B5E10CB}"/>
    <dgm:cxn modelId="{E7720FBD-9373-4320-8FD9-7E9E517B61D2}" type="presOf" srcId="{7BFA731B-2591-4BE3-A98D-C85EEB85B5DE}" destId="{4EF4066B-5038-44F9-BAF3-610066E4C08A}" srcOrd="0" destOrd="0" presId="urn:microsoft.com/office/officeart/2018/2/layout/IconVerticalSolidList"/>
    <dgm:cxn modelId="{DF6159B2-2DD4-46FD-B2BD-2F0011C289DF}" srcId="{F70C0EC7-257F-4CE1-BF15-FEAEED5FC42D}" destId="{D3199BB7-4989-4AC4-AD38-33CE4167C5A2}" srcOrd="3" destOrd="0" parTransId="{DF606D11-5375-4D18-8F4B-7ACC8BD9470F}" sibTransId="{04C2D551-FFA5-47C4-9390-E82D1A8E6BEA}"/>
    <dgm:cxn modelId="{6F151395-156E-475B-A228-F8CA07441F34}" type="presOf" srcId="{D3199BB7-4989-4AC4-AD38-33CE4167C5A2}" destId="{82329C77-DF3B-45D0-A8E2-86B5B5C323B0}" srcOrd="0" destOrd="0" presId="urn:microsoft.com/office/officeart/2018/2/layout/IconVerticalSolidList"/>
    <dgm:cxn modelId="{05295ACA-9012-4EB8-9FFC-A9701E46368B}" srcId="{F70C0EC7-257F-4CE1-BF15-FEAEED5FC42D}" destId="{EF44A5E3-B456-44CB-ADA3-9B84D33B443F}" srcOrd="0" destOrd="0" parTransId="{A0CB75CF-E82C-4B9B-88E4-4E65E80D268A}" sibTransId="{8C922718-3C2C-4C0A-AC8C-26A0250454AA}"/>
    <dgm:cxn modelId="{78423893-195E-4526-9F9D-69F4E8BEAF83}" type="presParOf" srcId="{B74BA10A-B490-4AEA-B479-4C207AAE9B44}" destId="{60793A0F-6CBB-4874-8BEF-12C4C7DC07EA}" srcOrd="0" destOrd="0" presId="urn:microsoft.com/office/officeart/2018/2/layout/IconVerticalSolidList"/>
    <dgm:cxn modelId="{9FCC8945-14CF-4AC4-A299-5D4A010C2C59}" type="presParOf" srcId="{60793A0F-6CBB-4874-8BEF-12C4C7DC07EA}" destId="{7AE74645-8E1D-4318-A9AA-49FFFE591ED1}" srcOrd="0" destOrd="0" presId="urn:microsoft.com/office/officeart/2018/2/layout/IconVerticalSolidList"/>
    <dgm:cxn modelId="{0C770A61-6DEF-489E-AC8B-E691710D6A9F}" type="presParOf" srcId="{60793A0F-6CBB-4874-8BEF-12C4C7DC07EA}" destId="{959A491B-2E7F-429D-85CB-521A4328E99F}" srcOrd="1" destOrd="0" presId="urn:microsoft.com/office/officeart/2018/2/layout/IconVerticalSolidList"/>
    <dgm:cxn modelId="{661F275F-E88A-457B-9EFC-EB0D0C1F30C3}" type="presParOf" srcId="{60793A0F-6CBB-4874-8BEF-12C4C7DC07EA}" destId="{B5D1976D-A892-4332-B003-194F9A3A4C3D}" srcOrd="2" destOrd="0" presId="urn:microsoft.com/office/officeart/2018/2/layout/IconVerticalSolidList"/>
    <dgm:cxn modelId="{8CCBF32C-0273-4F53-B854-14DDB4F9C58B}" type="presParOf" srcId="{60793A0F-6CBB-4874-8BEF-12C4C7DC07EA}" destId="{14ADD7A3-589E-4721-8430-1EBCEF56892A}" srcOrd="3" destOrd="0" presId="urn:microsoft.com/office/officeart/2018/2/layout/IconVerticalSolidList"/>
    <dgm:cxn modelId="{3A6E82D8-0726-484E-83C4-E8F5D5E55EF9}" type="presParOf" srcId="{B74BA10A-B490-4AEA-B479-4C207AAE9B44}" destId="{73FDC12D-98E9-407C-AFEE-E9EF014E0864}" srcOrd="1" destOrd="0" presId="urn:microsoft.com/office/officeart/2018/2/layout/IconVerticalSolidList"/>
    <dgm:cxn modelId="{AE8ADAC6-0143-4FFF-92C0-3D0C24A3D36D}" type="presParOf" srcId="{B74BA10A-B490-4AEA-B479-4C207AAE9B44}" destId="{D4B3AA33-6064-46EB-A916-25D1FC24F0FF}" srcOrd="2" destOrd="0" presId="urn:microsoft.com/office/officeart/2018/2/layout/IconVerticalSolidList"/>
    <dgm:cxn modelId="{E4F320A5-9C80-40D9-A915-4131DE999099}" type="presParOf" srcId="{D4B3AA33-6064-46EB-A916-25D1FC24F0FF}" destId="{CC68F7F9-F78D-45D1-8223-9CE3C3034842}" srcOrd="0" destOrd="0" presId="urn:microsoft.com/office/officeart/2018/2/layout/IconVerticalSolidList"/>
    <dgm:cxn modelId="{D982B6E8-E871-42D6-87E6-2C6A83176229}" type="presParOf" srcId="{D4B3AA33-6064-46EB-A916-25D1FC24F0FF}" destId="{9ADB3B43-83BF-46AA-86B0-2CB6E60A47BB}" srcOrd="1" destOrd="0" presId="urn:microsoft.com/office/officeart/2018/2/layout/IconVerticalSolidList"/>
    <dgm:cxn modelId="{6587C9F5-6669-45F8-B131-ECB44566C878}" type="presParOf" srcId="{D4B3AA33-6064-46EB-A916-25D1FC24F0FF}" destId="{DCFDA976-ABB9-4933-BED9-F418E23D4B4C}" srcOrd="2" destOrd="0" presId="urn:microsoft.com/office/officeart/2018/2/layout/IconVerticalSolidList"/>
    <dgm:cxn modelId="{0544ED91-A53F-477E-BBAB-910BF776DC4E}" type="presParOf" srcId="{D4B3AA33-6064-46EB-A916-25D1FC24F0FF}" destId="{297D9DEE-B411-4C79-A2B9-2A4A1DC86EA0}" srcOrd="3" destOrd="0" presId="urn:microsoft.com/office/officeart/2018/2/layout/IconVerticalSolidList"/>
    <dgm:cxn modelId="{B355E7ED-8957-44CD-88C6-D974266970CB}" type="presParOf" srcId="{B74BA10A-B490-4AEA-B479-4C207AAE9B44}" destId="{007157C8-AF8A-4771-9417-3E7E100978FE}" srcOrd="3" destOrd="0" presId="urn:microsoft.com/office/officeart/2018/2/layout/IconVerticalSolidList"/>
    <dgm:cxn modelId="{6876C4AF-8EC4-480B-B5E1-FB48BF160498}" type="presParOf" srcId="{B74BA10A-B490-4AEA-B479-4C207AAE9B44}" destId="{D6881EC2-165B-4DE5-BFE2-5603BC877383}" srcOrd="4" destOrd="0" presId="urn:microsoft.com/office/officeart/2018/2/layout/IconVerticalSolidList"/>
    <dgm:cxn modelId="{054E9051-CCAF-4A2F-99BA-1A8D5BB27F4C}" type="presParOf" srcId="{D6881EC2-165B-4DE5-BFE2-5603BC877383}" destId="{49A2A0F5-08B6-41A3-865D-81C1F7486F5C}" srcOrd="0" destOrd="0" presId="urn:microsoft.com/office/officeart/2018/2/layout/IconVerticalSolidList"/>
    <dgm:cxn modelId="{A9048962-9279-4D11-9B62-355A3DCD7125}" type="presParOf" srcId="{D6881EC2-165B-4DE5-BFE2-5603BC877383}" destId="{4CE849AD-BDF7-4A95-A5CA-861CEF2151F4}" srcOrd="1" destOrd="0" presId="urn:microsoft.com/office/officeart/2018/2/layout/IconVerticalSolidList"/>
    <dgm:cxn modelId="{E8F95434-635D-4614-897C-854E8070B671}" type="presParOf" srcId="{D6881EC2-165B-4DE5-BFE2-5603BC877383}" destId="{CEFA5E64-9865-46FD-8340-32DEE543B8CC}" srcOrd="2" destOrd="0" presId="urn:microsoft.com/office/officeart/2018/2/layout/IconVerticalSolidList"/>
    <dgm:cxn modelId="{BCB06531-C452-468E-8709-A0F5B156E3D5}" type="presParOf" srcId="{D6881EC2-165B-4DE5-BFE2-5603BC877383}" destId="{4EF4066B-5038-44F9-BAF3-610066E4C08A}" srcOrd="3" destOrd="0" presId="urn:microsoft.com/office/officeart/2018/2/layout/IconVerticalSolidList"/>
    <dgm:cxn modelId="{DA1D17CD-92AD-4309-B86F-8E637F132137}" type="presParOf" srcId="{B74BA10A-B490-4AEA-B479-4C207AAE9B44}" destId="{878F1FC8-7172-4DBD-90B5-AD5F0F8004B4}" srcOrd="5" destOrd="0" presId="urn:microsoft.com/office/officeart/2018/2/layout/IconVerticalSolidList"/>
    <dgm:cxn modelId="{F886AA45-6031-4694-BD82-22E5C379D8E3}" type="presParOf" srcId="{B74BA10A-B490-4AEA-B479-4C207AAE9B44}" destId="{2D6F1A2D-A35C-4EFF-AB2A-ADBECFE63BAF}" srcOrd="6" destOrd="0" presId="urn:microsoft.com/office/officeart/2018/2/layout/IconVerticalSolidList"/>
    <dgm:cxn modelId="{A6E8CF68-26F3-4B5D-9FE8-9A0C1DFB145A}" type="presParOf" srcId="{2D6F1A2D-A35C-4EFF-AB2A-ADBECFE63BAF}" destId="{55E49FB3-E6E8-42D6-B1AF-F70D070C8A7C}" srcOrd="0" destOrd="0" presId="urn:microsoft.com/office/officeart/2018/2/layout/IconVerticalSolidList"/>
    <dgm:cxn modelId="{1A749A70-CBBC-49AA-BD55-602A0A9274C5}" type="presParOf" srcId="{2D6F1A2D-A35C-4EFF-AB2A-ADBECFE63BAF}" destId="{E5A6A91E-F104-4AE5-A2BA-88FA8992CFDC}" srcOrd="1" destOrd="0" presId="urn:microsoft.com/office/officeart/2018/2/layout/IconVerticalSolidList"/>
    <dgm:cxn modelId="{82D4B9B6-4986-49AE-8C4B-F4F9CA8D8FCF}" type="presParOf" srcId="{2D6F1A2D-A35C-4EFF-AB2A-ADBECFE63BAF}" destId="{AD5C5BA4-3A2A-4118-9CD7-AC44791E7781}" srcOrd="2" destOrd="0" presId="urn:microsoft.com/office/officeart/2018/2/layout/IconVerticalSolidList"/>
    <dgm:cxn modelId="{48869D49-2025-4FCE-86DB-C5E564C1E62E}" type="presParOf" srcId="{2D6F1A2D-A35C-4EFF-AB2A-ADBECFE63BAF}" destId="{82329C77-DF3B-45D0-A8E2-86B5B5C323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08E673-CCA1-49BF-BC4A-026D5242DC8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3A023D-AE86-4FFF-8547-5936BE20E5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int *p; //Declaring a pointer variable</a:t>
          </a:r>
          <a:endParaRPr lang="en-US"/>
        </a:p>
      </dgm:t>
    </dgm:pt>
    <dgm:pt modelId="{255CC4DA-9FBF-453B-B0F6-F975031210D8}" type="parTrans" cxnId="{90A6921F-509F-4528-95FB-5DC6E7953975}">
      <dgm:prSet/>
      <dgm:spPr/>
      <dgm:t>
        <a:bodyPr/>
        <a:lstStyle/>
        <a:p>
          <a:endParaRPr lang="en-US"/>
        </a:p>
      </dgm:t>
    </dgm:pt>
    <dgm:pt modelId="{D77BC96D-59A4-4A3D-B984-853EDC175041}" type="sibTrans" cxnId="{90A6921F-509F-4528-95FB-5DC6E7953975}">
      <dgm:prSet/>
      <dgm:spPr/>
      <dgm:t>
        <a:bodyPr/>
        <a:lstStyle/>
        <a:p>
          <a:endParaRPr lang="en-US"/>
        </a:p>
      </dgm:t>
    </dgm:pt>
    <dgm:pt modelId="{4B5BF0E5-E3F0-4BB3-A034-2378A3B658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int a = 10</a:t>
          </a:r>
          <a:endParaRPr lang="en-US"/>
        </a:p>
      </dgm:t>
    </dgm:pt>
    <dgm:pt modelId="{65149F27-1B5E-4884-A3D2-5618256000C4}" type="parTrans" cxnId="{59C04AFB-43A2-4A7A-8CC8-3911BA55187E}">
      <dgm:prSet/>
      <dgm:spPr/>
      <dgm:t>
        <a:bodyPr/>
        <a:lstStyle/>
        <a:p>
          <a:endParaRPr lang="en-US"/>
        </a:p>
      </dgm:t>
    </dgm:pt>
    <dgm:pt modelId="{CF886912-996A-4B96-B2A3-373561523D43}" type="sibTrans" cxnId="{59C04AFB-43A2-4A7A-8CC8-3911BA55187E}">
      <dgm:prSet/>
      <dgm:spPr/>
      <dgm:t>
        <a:bodyPr/>
        <a:lstStyle/>
        <a:p>
          <a:endParaRPr lang="en-US"/>
        </a:p>
      </dgm:t>
    </dgm:pt>
    <dgm:pt modelId="{8FD745EB-11C0-4087-9E29-494BED1307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 = &amp;a; </a:t>
          </a:r>
          <a:endParaRPr lang="en-US"/>
        </a:p>
      </dgm:t>
    </dgm:pt>
    <dgm:pt modelId="{12BAB2F4-5804-4B40-A852-6EC577F9E52E}" type="parTrans" cxnId="{FE6E1AF8-EDD0-4049-B208-96716DCBE5DD}">
      <dgm:prSet/>
      <dgm:spPr/>
      <dgm:t>
        <a:bodyPr/>
        <a:lstStyle/>
        <a:p>
          <a:endParaRPr lang="en-US"/>
        </a:p>
      </dgm:t>
    </dgm:pt>
    <dgm:pt modelId="{3998E13E-1411-4E68-A90A-2BBB88DF6842}" type="sibTrans" cxnId="{FE6E1AF8-EDD0-4049-B208-96716DCBE5DD}">
      <dgm:prSet/>
      <dgm:spPr/>
      <dgm:t>
        <a:bodyPr/>
        <a:lstStyle/>
        <a:p>
          <a:endParaRPr lang="en-US"/>
        </a:p>
      </dgm:t>
    </dgm:pt>
    <dgm:pt modelId="{8B7BC199-A3EE-44FE-8688-CE04CB5846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printf("Value of a is :- %d\n",*p);// Accessing a value of variable using pointer.</a:t>
          </a:r>
          <a:endParaRPr lang="en-US"/>
        </a:p>
      </dgm:t>
    </dgm:pt>
    <dgm:pt modelId="{C8245604-DFC9-43B0-BC22-7BFD297F7DC2}" type="parTrans" cxnId="{6861E95A-671C-41C8-A7EA-A35F38057DE6}">
      <dgm:prSet/>
      <dgm:spPr/>
      <dgm:t>
        <a:bodyPr/>
        <a:lstStyle/>
        <a:p>
          <a:endParaRPr lang="en-US"/>
        </a:p>
      </dgm:t>
    </dgm:pt>
    <dgm:pt modelId="{D551A65B-A20B-4FB4-BD43-04D77113C2E6}" type="sibTrans" cxnId="{6861E95A-671C-41C8-A7EA-A35F38057DE6}">
      <dgm:prSet/>
      <dgm:spPr/>
      <dgm:t>
        <a:bodyPr/>
        <a:lstStyle/>
        <a:p>
          <a:endParaRPr lang="en-US"/>
        </a:p>
      </dgm:t>
    </dgm:pt>
    <dgm:pt modelId="{06FE4BE0-58A2-4FAC-AB2D-FA71A9F40EAA}" type="pres">
      <dgm:prSet presAssocID="{F208E673-CCA1-49BF-BC4A-026D5242DC8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D1F769-9803-4054-9C11-29201EE69B3F}" type="pres">
      <dgm:prSet presAssocID="{C33A023D-AE86-4FFF-8547-5936BE20E54F}" presName="compNode" presStyleCnt="0"/>
      <dgm:spPr/>
    </dgm:pt>
    <dgm:pt modelId="{0528C837-9FF3-4198-B046-06DF22347EA8}" type="pres">
      <dgm:prSet presAssocID="{C33A023D-AE86-4FFF-8547-5936BE20E54F}" presName="bgRect" presStyleLbl="bgShp" presStyleIdx="0" presStyleCnt="4"/>
      <dgm:spPr/>
    </dgm:pt>
    <dgm:pt modelId="{2FAB5C80-46E7-4B35-BC05-4493079DDA79}" type="pres">
      <dgm:prSet presAssocID="{C33A023D-AE86-4FFF-8547-5936BE20E54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Ruble"/>
        </a:ext>
      </dgm:extLst>
    </dgm:pt>
    <dgm:pt modelId="{8C1456B2-958D-4B09-8FD8-A7F72B76FDDD}" type="pres">
      <dgm:prSet presAssocID="{C33A023D-AE86-4FFF-8547-5936BE20E54F}" presName="spaceRect" presStyleCnt="0"/>
      <dgm:spPr/>
    </dgm:pt>
    <dgm:pt modelId="{F4857DE3-6814-47CF-A44C-30F64EDB1FD0}" type="pres">
      <dgm:prSet presAssocID="{C33A023D-AE86-4FFF-8547-5936BE20E54F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5FDDB52-BD50-489F-AE5C-BC6C4A7C6049}" type="pres">
      <dgm:prSet presAssocID="{D77BC96D-59A4-4A3D-B984-853EDC175041}" presName="sibTrans" presStyleCnt="0"/>
      <dgm:spPr/>
    </dgm:pt>
    <dgm:pt modelId="{47DBBF64-26C1-44E3-9A34-EB07C9B24271}" type="pres">
      <dgm:prSet presAssocID="{4B5BF0E5-E3F0-4BB3-A034-2378A3B658C9}" presName="compNode" presStyleCnt="0"/>
      <dgm:spPr/>
    </dgm:pt>
    <dgm:pt modelId="{A17C788B-1905-4F17-8DB9-00D04EE067AE}" type="pres">
      <dgm:prSet presAssocID="{4B5BF0E5-E3F0-4BB3-A034-2378A3B658C9}" presName="bgRect" presStyleLbl="bgShp" presStyleIdx="1" presStyleCnt="4"/>
      <dgm:spPr/>
    </dgm:pt>
    <dgm:pt modelId="{DBA4CD72-E636-43CD-914C-F54E7D173C8D}" type="pres">
      <dgm:prSet presAssocID="{4B5BF0E5-E3F0-4BB3-A034-2378A3B658C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Apple"/>
        </a:ext>
      </dgm:extLst>
    </dgm:pt>
    <dgm:pt modelId="{4150CC73-6A4B-43D7-8261-6DD8F0743B25}" type="pres">
      <dgm:prSet presAssocID="{4B5BF0E5-E3F0-4BB3-A034-2378A3B658C9}" presName="spaceRect" presStyleCnt="0"/>
      <dgm:spPr/>
    </dgm:pt>
    <dgm:pt modelId="{D23027AC-6BD5-49FB-8FED-C95622FF2777}" type="pres">
      <dgm:prSet presAssocID="{4B5BF0E5-E3F0-4BB3-A034-2378A3B658C9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281ABDB-B260-467B-BE4A-49893439699E}" type="pres">
      <dgm:prSet presAssocID="{CF886912-996A-4B96-B2A3-373561523D43}" presName="sibTrans" presStyleCnt="0"/>
      <dgm:spPr/>
    </dgm:pt>
    <dgm:pt modelId="{57504EA9-A2CA-4BFA-B80F-27E52B5E2705}" type="pres">
      <dgm:prSet presAssocID="{8FD745EB-11C0-4087-9E29-494BED13078C}" presName="compNode" presStyleCnt="0"/>
      <dgm:spPr/>
    </dgm:pt>
    <dgm:pt modelId="{CFF6FB1D-F56E-40BD-AD4B-89C5911F82C2}" type="pres">
      <dgm:prSet presAssocID="{8FD745EB-11C0-4087-9E29-494BED13078C}" presName="bgRect" presStyleLbl="bgShp" presStyleIdx="2" presStyleCnt="4"/>
      <dgm:spPr/>
    </dgm:pt>
    <dgm:pt modelId="{510D8D39-6F32-4BE1-8600-3E1C93A4EC14}" type="pres">
      <dgm:prSet presAssocID="{8FD745EB-11C0-4087-9E29-494BED13078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Euro"/>
        </a:ext>
      </dgm:extLst>
    </dgm:pt>
    <dgm:pt modelId="{C9F9BC4D-BBD4-4FB1-88C1-58D51B572232}" type="pres">
      <dgm:prSet presAssocID="{8FD745EB-11C0-4087-9E29-494BED13078C}" presName="spaceRect" presStyleCnt="0"/>
      <dgm:spPr/>
    </dgm:pt>
    <dgm:pt modelId="{65B5B203-A57E-4E23-B1B6-6E55FCBA67AC}" type="pres">
      <dgm:prSet presAssocID="{8FD745EB-11C0-4087-9E29-494BED13078C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F51649B-B01E-463C-83BA-AE81DAE95DD4}" type="pres">
      <dgm:prSet presAssocID="{3998E13E-1411-4E68-A90A-2BBB88DF6842}" presName="sibTrans" presStyleCnt="0"/>
      <dgm:spPr/>
    </dgm:pt>
    <dgm:pt modelId="{F63A5E31-4C8E-40F3-98C2-B718DBCE981D}" type="pres">
      <dgm:prSet presAssocID="{8B7BC199-A3EE-44FE-8688-CE04CB584681}" presName="compNode" presStyleCnt="0"/>
      <dgm:spPr/>
    </dgm:pt>
    <dgm:pt modelId="{A2F68018-EC71-44B4-B18F-8DE834A46DDC}" type="pres">
      <dgm:prSet presAssocID="{8B7BC199-A3EE-44FE-8688-CE04CB584681}" presName="bgRect" presStyleLbl="bgShp" presStyleIdx="3" presStyleCnt="4"/>
      <dgm:spPr/>
    </dgm:pt>
    <dgm:pt modelId="{B0DB10B3-CAAB-40F5-B021-524392EFBC40}" type="pres">
      <dgm:prSet presAssocID="{8B7BC199-A3EE-44FE-8688-CE04CB58468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Printer"/>
        </a:ext>
      </dgm:extLst>
    </dgm:pt>
    <dgm:pt modelId="{207223EF-F037-44CA-8D73-3B6B9C5CEB78}" type="pres">
      <dgm:prSet presAssocID="{8B7BC199-A3EE-44FE-8688-CE04CB584681}" presName="spaceRect" presStyleCnt="0"/>
      <dgm:spPr/>
    </dgm:pt>
    <dgm:pt modelId="{76501237-A7FC-4538-AD87-BF8932F4848E}" type="pres">
      <dgm:prSet presAssocID="{8B7BC199-A3EE-44FE-8688-CE04CB584681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1B7A849A-F94F-44B2-B534-2F524D28BAAB}" type="presOf" srcId="{4B5BF0E5-E3F0-4BB3-A034-2378A3B658C9}" destId="{D23027AC-6BD5-49FB-8FED-C95622FF2777}" srcOrd="0" destOrd="0" presId="urn:microsoft.com/office/officeart/2018/2/layout/IconVerticalSolidList"/>
    <dgm:cxn modelId="{1EB13F10-6CA2-4967-BE26-B56044D4A445}" type="presOf" srcId="{8B7BC199-A3EE-44FE-8688-CE04CB584681}" destId="{76501237-A7FC-4538-AD87-BF8932F4848E}" srcOrd="0" destOrd="0" presId="urn:microsoft.com/office/officeart/2018/2/layout/IconVerticalSolidList"/>
    <dgm:cxn modelId="{59C04AFB-43A2-4A7A-8CC8-3911BA55187E}" srcId="{F208E673-CCA1-49BF-BC4A-026D5242DC81}" destId="{4B5BF0E5-E3F0-4BB3-A034-2378A3B658C9}" srcOrd="1" destOrd="0" parTransId="{65149F27-1B5E-4884-A3D2-5618256000C4}" sibTransId="{CF886912-996A-4B96-B2A3-373561523D43}"/>
    <dgm:cxn modelId="{6861E95A-671C-41C8-A7EA-A35F38057DE6}" srcId="{F208E673-CCA1-49BF-BC4A-026D5242DC81}" destId="{8B7BC199-A3EE-44FE-8688-CE04CB584681}" srcOrd="3" destOrd="0" parTransId="{C8245604-DFC9-43B0-BC22-7BFD297F7DC2}" sibTransId="{D551A65B-A20B-4FB4-BD43-04D77113C2E6}"/>
    <dgm:cxn modelId="{9557CA46-EAC6-4DAC-AF07-5F78D8D860E1}" type="presOf" srcId="{8FD745EB-11C0-4087-9E29-494BED13078C}" destId="{65B5B203-A57E-4E23-B1B6-6E55FCBA67AC}" srcOrd="0" destOrd="0" presId="urn:microsoft.com/office/officeart/2018/2/layout/IconVerticalSolidList"/>
    <dgm:cxn modelId="{90A6921F-509F-4528-95FB-5DC6E7953975}" srcId="{F208E673-CCA1-49BF-BC4A-026D5242DC81}" destId="{C33A023D-AE86-4FFF-8547-5936BE20E54F}" srcOrd="0" destOrd="0" parTransId="{255CC4DA-9FBF-453B-B0F6-F975031210D8}" sibTransId="{D77BC96D-59A4-4A3D-B984-853EDC175041}"/>
    <dgm:cxn modelId="{19FE8954-C0B3-42B1-B144-B264254366CF}" type="presOf" srcId="{F208E673-CCA1-49BF-BC4A-026D5242DC81}" destId="{06FE4BE0-58A2-4FAC-AB2D-FA71A9F40EAA}" srcOrd="0" destOrd="0" presId="urn:microsoft.com/office/officeart/2018/2/layout/IconVerticalSolidList"/>
    <dgm:cxn modelId="{4BE3123B-40BA-4877-B36A-170380F783A4}" type="presOf" srcId="{C33A023D-AE86-4FFF-8547-5936BE20E54F}" destId="{F4857DE3-6814-47CF-A44C-30F64EDB1FD0}" srcOrd="0" destOrd="0" presId="urn:microsoft.com/office/officeart/2018/2/layout/IconVerticalSolidList"/>
    <dgm:cxn modelId="{FE6E1AF8-EDD0-4049-B208-96716DCBE5DD}" srcId="{F208E673-CCA1-49BF-BC4A-026D5242DC81}" destId="{8FD745EB-11C0-4087-9E29-494BED13078C}" srcOrd="2" destOrd="0" parTransId="{12BAB2F4-5804-4B40-A852-6EC577F9E52E}" sibTransId="{3998E13E-1411-4E68-A90A-2BBB88DF6842}"/>
    <dgm:cxn modelId="{47D9C9E8-ACF6-4D7E-B5C3-AFA57E74FCBF}" type="presParOf" srcId="{06FE4BE0-58A2-4FAC-AB2D-FA71A9F40EAA}" destId="{85D1F769-9803-4054-9C11-29201EE69B3F}" srcOrd="0" destOrd="0" presId="urn:microsoft.com/office/officeart/2018/2/layout/IconVerticalSolidList"/>
    <dgm:cxn modelId="{7464F71B-6C6F-49A5-BB46-24D4E2D12F80}" type="presParOf" srcId="{85D1F769-9803-4054-9C11-29201EE69B3F}" destId="{0528C837-9FF3-4198-B046-06DF22347EA8}" srcOrd="0" destOrd="0" presId="urn:microsoft.com/office/officeart/2018/2/layout/IconVerticalSolidList"/>
    <dgm:cxn modelId="{B90C45BB-0930-44AC-8A54-3F9AC643C157}" type="presParOf" srcId="{85D1F769-9803-4054-9C11-29201EE69B3F}" destId="{2FAB5C80-46E7-4B35-BC05-4493079DDA79}" srcOrd="1" destOrd="0" presId="urn:microsoft.com/office/officeart/2018/2/layout/IconVerticalSolidList"/>
    <dgm:cxn modelId="{3C9AB90E-00CE-4479-9CA7-D684095A3671}" type="presParOf" srcId="{85D1F769-9803-4054-9C11-29201EE69B3F}" destId="{8C1456B2-958D-4B09-8FD8-A7F72B76FDDD}" srcOrd="2" destOrd="0" presId="urn:microsoft.com/office/officeart/2018/2/layout/IconVerticalSolidList"/>
    <dgm:cxn modelId="{AF7989F0-9B33-4A59-AF3B-56BB051AF305}" type="presParOf" srcId="{85D1F769-9803-4054-9C11-29201EE69B3F}" destId="{F4857DE3-6814-47CF-A44C-30F64EDB1FD0}" srcOrd="3" destOrd="0" presId="urn:microsoft.com/office/officeart/2018/2/layout/IconVerticalSolidList"/>
    <dgm:cxn modelId="{B15094B1-727B-4E0C-B914-7F736DDB1D73}" type="presParOf" srcId="{06FE4BE0-58A2-4FAC-AB2D-FA71A9F40EAA}" destId="{05FDDB52-BD50-489F-AE5C-BC6C4A7C6049}" srcOrd="1" destOrd="0" presId="urn:microsoft.com/office/officeart/2018/2/layout/IconVerticalSolidList"/>
    <dgm:cxn modelId="{853BF532-0A1B-4F8F-B09D-26F6E2007774}" type="presParOf" srcId="{06FE4BE0-58A2-4FAC-AB2D-FA71A9F40EAA}" destId="{47DBBF64-26C1-44E3-9A34-EB07C9B24271}" srcOrd="2" destOrd="0" presId="urn:microsoft.com/office/officeart/2018/2/layout/IconVerticalSolidList"/>
    <dgm:cxn modelId="{27AA1986-4F38-4BB0-A1BA-A92A1A44F134}" type="presParOf" srcId="{47DBBF64-26C1-44E3-9A34-EB07C9B24271}" destId="{A17C788B-1905-4F17-8DB9-00D04EE067AE}" srcOrd="0" destOrd="0" presId="urn:microsoft.com/office/officeart/2018/2/layout/IconVerticalSolidList"/>
    <dgm:cxn modelId="{7ADF9B1F-1E62-4362-ADA1-BC43F8CE9FDC}" type="presParOf" srcId="{47DBBF64-26C1-44E3-9A34-EB07C9B24271}" destId="{DBA4CD72-E636-43CD-914C-F54E7D173C8D}" srcOrd="1" destOrd="0" presId="urn:microsoft.com/office/officeart/2018/2/layout/IconVerticalSolidList"/>
    <dgm:cxn modelId="{FFBF9C37-0EF8-4054-BB9F-D2BB1DDE5DCF}" type="presParOf" srcId="{47DBBF64-26C1-44E3-9A34-EB07C9B24271}" destId="{4150CC73-6A4B-43D7-8261-6DD8F0743B25}" srcOrd="2" destOrd="0" presId="urn:microsoft.com/office/officeart/2018/2/layout/IconVerticalSolidList"/>
    <dgm:cxn modelId="{72235E77-3241-4FBF-9A2E-C2F4EF35C02C}" type="presParOf" srcId="{47DBBF64-26C1-44E3-9A34-EB07C9B24271}" destId="{D23027AC-6BD5-49FB-8FED-C95622FF2777}" srcOrd="3" destOrd="0" presId="urn:microsoft.com/office/officeart/2018/2/layout/IconVerticalSolidList"/>
    <dgm:cxn modelId="{7A525B15-D6F7-4217-9C4D-379E7B3BAF8E}" type="presParOf" srcId="{06FE4BE0-58A2-4FAC-AB2D-FA71A9F40EAA}" destId="{9281ABDB-B260-467B-BE4A-49893439699E}" srcOrd="3" destOrd="0" presId="urn:microsoft.com/office/officeart/2018/2/layout/IconVerticalSolidList"/>
    <dgm:cxn modelId="{C9841C8B-803F-48DD-8D3A-B7919A8B4753}" type="presParOf" srcId="{06FE4BE0-58A2-4FAC-AB2D-FA71A9F40EAA}" destId="{57504EA9-A2CA-4BFA-B80F-27E52B5E2705}" srcOrd="4" destOrd="0" presId="urn:microsoft.com/office/officeart/2018/2/layout/IconVerticalSolidList"/>
    <dgm:cxn modelId="{E49EB152-5059-4D69-BAD1-C0806CADC116}" type="presParOf" srcId="{57504EA9-A2CA-4BFA-B80F-27E52B5E2705}" destId="{CFF6FB1D-F56E-40BD-AD4B-89C5911F82C2}" srcOrd="0" destOrd="0" presId="urn:microsoft.com/office/officeart/2018/2/layout/IconVerticalSolidList"/>
    <dgm:cxn modelId="{E4EAB6E8-55B6-4672-9873-BCA4B326EEA4}" type="presParOf" srcId="{57504EA9-A2CA-4BFA-B80F-27E52B5E2705}" destId="{510D8D39-6F32-4BE1-8600-3E1C93A4EC14}" srcOrd="1" destOrd="0" presId="urn:microsoft.com/office/officeart/2018/2/layout/IconVerticalSolidList"/>
    <dgm:cxn modelId="{38FA8886-0BE6-4072-91B1-629854808236}" type="presParOf" srcId="{57504EA9-A2CA-4BFA-B80F-27E52B5E2705}" destId="{C9F9BC4D-BBD4-4FB1-88C1-58D51B572232}" srcOrd="2" destOrd="0" presId="urn:microsoft.com/office/officeart/2018/2/layout/IconVerticalSolidList"/>
    <dgm:cxn modelId="{BA27E8EE-35D7-4905-A97B-DC7B79C8042F}" type="presParOf" srcId="{57504EA9-A2CA-4BFA-B80F-27E52B5E2705}" destId="{65B5B203-A57E-4E23-B1B6-6E55FCBA67AC}" srcOrd="3" destOrd="0" presId="urn:microsoft.com/office/officeart/2018/2/layout/IconVerticalSolidList"/>
    <dgm:cxn modelId="{F809303B-E68C-45D1-92F4-5598C2D03E77}" type="presParOf" srcId="{06FE4BE0-58A2-4FAC-AB2D-FA71A9F40EAA}" destId="{5F51649B-B01E-463C-83BA-AE81DAE95DD4}" srcOrd="5" destOrd="0" presId="urn:microsoft.com/office/officeart/2018/2/layout/IconVerticalSolidList"/>
    <dgm:cxn modelId="{8492EDE3-5D91-4AC6-BB75-41D09BA61614}" type="presParOf" srcId="{06FE4BE0-58A2-4FAC-AB2D-FA71A9F40EAA}" destId="{F63A5E31-4C8E-40F3-98C2-B718DBCE981D}" srcOrd="6" destOrd="0" presId="urn:microsoft.com/office/officeart/2018/2/layout/IconVerticalSolidList"/>
    <dgm:cxn modelId="{2FBA2359-44D7-4711-A612-9C04B67CBD8F}" type="presParOf" srcId="{F63A5E31-4C8E-40F3-98C2-B718DBCE981D}" destId="{A2F68018-EC71-44B4-B18F-8DE834A46DDC}" srcOrd="0" destOrd="0" presId="urn:microsoft.com/office/officeart/2018/2/layout/IconVerticalSolidList"/>
    <dgm:cxn modelId="{B2B3E70D-17EF-4B57-949D-1A9F0FAEEE5E}" type="presParOf" srcId="{F63A5E31-4C8E-40F3-98C2-B718DBCE981D}" destId="{B0DB10B3-CAAB-40F5-B021-524392EFBC40}" srcOrd="1" destOrd="0" presId="urn:microsoft.com/office/officeart/2018/2/layout/IconVerticalSolidList"/>
    <dgm:cxn modelId="{260FE146-0E33-4E5A-AC0E-4B49118E598A}" type="presParOf" srcId="{F63A5E31-4C8E-40F3-98C2-B718DBCE981D}" destId="{207223EF-F037-44CA-8D73-3B6B9C5CEB78}" srcOrd="2" destOrd="0" presId="urn:microsoft.com/office/officeart/2018/2/layout/IconVerticalSolidList"/>
    <dgm:cxn modelId="{6A10FEFB-8C01-4B07-AF69-0FB783359798}" type="presParOf" srcId="{F63A5E31-4C8E-40F3-98C2-B718DBCE981D}" destId="{76501237-A7FC-4538-AD87-BF8932F484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E91E11-704A-408A-A116-32F39F9A159E}" type="doc">
      <dgm:prSet loTypeId="urn:microsoft.com/office/officeart/2005/8/layout/default#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673A0FA-32FC-431B-B653-6C2A9C86A211}">
      <dgm:prSet/>
      <dgm:spPr/>
      <dgm:t>
        <a:bodyPr/>
        <a:lstStyle/>
        <a:p>
          <a:r>
            <a:rPr lang="en-US"/>
            <a:t>Pointer enables accessing variable from outside the function/scope.</a:t>
          </a:r>
        </a:p>
      </dgm:t>
    </dgm:pt>
    <dgm:pt modelId="{6EB52233-E12F-42CC-8BBB-0262EACA938A}" type="parTrans" cxnId="{BD66E149-94A0-48E0-8E19-48B8698C6FAD}">
      <dgm:prSet/>
      <dgm:spPr/>
      <dgm:t>
        <a:bodyPr/>
        <a:lstStyle/>
        <a:p>
          <a:endParaRPr lang="en-US"/>
        </a:p>
      </dgm:t>
    </dgm:pt>
    <dgm:pt modelId="{00DC5CC0-25B4-47BD-B4E1-76E62A982B09}" type="sibTrans" cxnId="{BD66E149-94A0-48E0-8E19-48B8698C6FAD}">
      <dgm:prSet/>
      <dgm:spPr/>
      <dgm:t>
        <a:bodyPr/>
        <a:lstStyle/>
        <a:p>
          <a:endParaRPr lang="en-US"/>
        </a:p>
      </dgm:t>
    </dgm:pt>
    <dgm:pt modelId="{EDE34E3E-013A-4144-AD75-FB6890C38EA9}">
      <dgm:prSet/>
      <dgm:spPr/>
      <dgm:t>
        <a:bodyPr/>
        <a:lstStyle/>
        <a:p>
          <a:r>
            <a:rPr lang="en-US"/>
            <a:t>More efficient in handling data tables.</a:t>
          </a:r>
        </a:p>
      </dgm:t>
    </dgm:pt>
    <dgm:pt modelId="{439B5C13-F76B-4C9F-B3EB-DC56DB94FE99}" type="parTrans" cxnId="{72076270-BE5E-4C52-810D-1846E909BA52}">
      <dgm:prSet/>
      <dgm:spPr/>
      <dgm:t>
        <a:bodyPr/>
        <a:lstStyle/>
        <a:p>
          <a:endParaRPr lang="en-US"/>
        </a:p>
      </dgm:t>
    </dgm:pt>
    <dgm:pt modelId="{8285D92B-60E5-495D-84F7-1B60A0010F24}" type="sibTrans" cxnId="{72076270-BE5E-4C52-810D-1846E909BA52}">
      <dgm:prSet/>
      <dgm:spPr/>
      <dgm:t>
        <a:bodyPr/>
        <a:lstStyle/>
        <a:p>
          <a:endParaRPr lang="en-US"/>
        </a:p>
      </dgm:t>
    </dgm:pt>
    <dgm:pt modelId="{55D47DC6-B752-4AAD-B84C-71A19EDCF64E}">
      <dgm:prSet/>
      <dgm:spPr/>
      <dgm:t>
        <a:bodyPr/>
        <a:lstStyle/>
        <a:p>
          <a:r>
            <a:rPr lang="en-US"/>
            <a:t>Reduces program complexity.</a:t>
          </a:r>
        </a:p>
      </dgm:t>
    </dgm:pt>
    <dgm:pt modelId="{5C9C0BDB-3CC4-4E53-9ADF-A313273483BD}" type="parTrans" cxnId="{97DF5514-7CF1-4FED-8DCA-3B1F065A8439}">
      <dgm:prSet/>
      <dgm:spPr/>
      <dgm:t>
        <a:bodyPr/>
        <a:lstStyle/>
        <a:p>
          <a:endParaRPr lang="en-US"/>
        </a:p>
      </dgm:t>
    </dgm:pt>
    <dgm:pt modelId="{11957BED-102D-4B10-B6D9-FFC75FE9DA93}" type="sibTrans" cxnId="{97DF5514-7CF1-4FED-8DCA-3B1F065A8439}">
      <dgm:prSet/>
      <dgm:spPr/>
      <dgm:t>
        <a:bodyPr/>
        <a:lstStyle/>
        <a:p>
          <a:endParaRPr lang="en-US"/>
        </a:p>
      </dgm:t>
    </dgm:pt>
    <dgm:pt modelId="{3F707FC3-359F-44A4-BF52-D48707117809}">
      <dgm:prSet/>
      <dgm:spPr/>
      <dgm:t>
        <a:bodyPr/>
        <a:lstStyle/>
        <a:p>
          <a:r>
            <a:rPr lang="en-US"/>
            <a:t>Reduces latency and speed ups execution.</a:t>
          </a:r>
        </a:p>
      </dgm:t>
    </dgm:pt>
    <dgm:pt modelId="{1C22E6CC-2078-4C11-BF75-17149E433790}" type="parTrans" cxnId="{F40BEC7E-9540-4227-8E3A-0C47B76FF7A3}">
      <dgm:prSet/>
      <dgm:spPr/>
      <dgm:t>
        <a:bodyPr/>
        <a:lstStyle/>
        <a:p>
          <a:endParaRPr lang="en-US"/>
        </a:p>
      </dgm:t>
    </dgm:pt>
    <dgm:pt modelId="{5837097C-50A8-4AEB-BC1B-2A82E4F0FA97}" type="sibTrans" cxnId="{F40BEC7E-9540-4227-8E3A-0C47B76FF7A3}">
      <dgm:prSet/>
      <dgm:spPr/>
      <dgm:t>
        <a:bodyPr/>
        <a:lstStyle/>
        <a:p>
          <a:endParaRPr lang="en-US"/>
        </a:p>
      </dgm:t>
    </dgm:pt>
    <dgm:pt modelId="{DA1BD20E-A3BA-4E96-AAFD-266649FA6CB6}">
      <dgm:prSet/>
      <dgm:spPr/>
      <dgm:t>
        <a:bodyPr/>
        <a:lstStyle/>
        <a:p>
          <a:r>
            <a:rPr lang="en-US"/>
            <a:t>It provides a way to access a variable without reffering to the variable directly.</a:t>
          </a:r>
        </a:p>
      </dgm:t>
    </dgm:pt>
    <dgm:pt modelId="{DFE5FBC2-7F16-4103-954D-D8F0C222BBFC}" type="parTrans" cxnId="{CCAB5452-BA07-4B76-9F96-E9EAC19622E4}">
      <dgm:prSet/>
      <dgm:spPr/>
      <dgm:t>
        <a:bodyPr/>
        <a:lstStyle/>
        <a:p>
          <a:endParaRPr lang="en-US"/>
        </a:p>
      </dgm:t>
    </dgm:pt>
    <dgm:pt modelId="{2C04AA7D-9D75-44DB-98CA-06CE914A7E40}" type="sibTrans" cxnId="{CCAB5452-BA07-4B76-9F96-E9EAC19622E4}">
      <dgm:prSet/>
      <dgm:spPr/>
      <dgm:t>
        <a:bodyPr/>
        <a:lstStyle/>
        <a:p>
          <a:endParaRPr lang="en-US"/>
        </a:p>
      </dgm:t>
    </dgm:pt>
    <dgm:pt modelId="{6F40ABCF-4570-41B6-9425-A256F18A0CF3}" type="pres">
      <dgm:prSet presAssocID="{54E91E11-704A-408A-A116-32F39F9A159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36C631-38B6-489F-9AB0-8061EC3600AD}" type="pres">
      <dgm:prSet presAssocID="{A673A0FA-32FC-431B-B653-6C2A9C86A21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E6D6C2-BE8E-487E-8BC1-B37D91F6AA6D}" type="pres">
      <dgm:prSet presAssocID="{00DC5CC0-25B4-47BD-B4E1-76E62A982B09}" presName="sibTrans" presStyleCnt="0"/>
      <dgm:spPr/>
    </dgm:pt>
    <dgm:pt modelId="{251F3161-EFC0-4D66-92B7-06F26F8E10E0}" type="pres">
      <dgm:prSet presAssocID="{EDE34E3E-013A-4144-AD75-FB6890C38EA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B10EE-DD3D-436B-B0AA-E6E3E51A745E}" type="pres">
      <dgm:prSet presAssocID="{8285D92B-60E5-495D-84F7-1B60A0010F24}" presName="sibTrans" presStyleCnt="0"/>
      <dgm:spPr/>
    </dgm:pt>
    <dgm:pt modelId="{0EB399E5-4616-4CD3-ACF7-6F30DDEDC286}" type="pres">
      <dgm:prSet presAssocID="{55D47DC6-B752-4AAD-B84C-71A19EDCF64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E38D55-B1AA-45F8-B0ED-9D7BB4B2C6CA}" type="pres">
      <dgm:prSet presAssocID="{11957BED-102D-4B10-B6D9-FFC75FE9DA93}" presName="sibTrans" presStyleCnt="0"/>
      <dgm:spPr/>
    </dgm:pt>
    <dgm:pt modelId="{6B943457-F841-4B9D-BA66-091DAA9D19B7}" type="pres">
      <dgm:prSet presAssocID="{3F707FC3-359F-44A4-BF52-D4870711780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D40172-68C8-463D-B413-9EC3C32DF7E3}" type="pres">
      <dgm:prSet presAssocID="{5837097C-50A8-4AEB-BC1B-2A82E4F0FA97}" presName="sibTrans" presStyleCnt="0"/>
      <dgm:spPr/>
    </dgm:pt>
    <dgm:pt modelId="{EC309347-08FD-48FF-B874-739817C35E5C}" type="pres">
      <dgm:prSet presAssocID="{DA1BD20E-A3BA-4E96-AAFD-266649FA6CB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0BEC7E-9540-4227-8E3A-0C47B76FF7A3}" srcId="{54E91E11-704A-408A-A116-32F39F9A159E}" destId="{3F707FC3-359F-44A4-BF52-D48707117809}" srcOrd="3" destOrd="0" parTransId="{1C22E6CC-2078-4C11-BF75-17149E433790}" sibTransId="{5837097C-50A8-4AEB-BC1B-2A82E4F0FA97}"/>
    <dgm:cxn modelId="{ED9BBEC1-1E26-45F4-9592-C331093863A6}" type="presOf" srcId="{54E91E11-704A-408A-A116-32F39F9A159E}" destId="{6F40ABCF-4570-41B6-9425-A256F18A0CF3}" srcOrd="0" destOrd="0" presId="urn:microsoft.com/office/officeart/2005/8/layout/default#1"/>
    <dgm:cxn modelId="{4BB5E92C-25AE-4217-9396-853DEC1AD7EA}" type="presOf" srcId="{3F707FC3-359F-44A4-BF52-D48707117809}" destId="{6B943457-F841-4B9D-BA66-091DAA9D19B7}" srcOrd="0" destOrd="0" presId="urn:microsoft.com/office/officeart/2005/8/layout/default#1"/>
    <dgm:cxn modelId="{72076270-BE5E-4C52-810D-1846E909BA52}" srcId="{54E91E11-704A-408A-A116-32F39F9A159E}" destId="{EDE34E3E-013A-4144-AD75-FB6890C38EA9}" srcOrd="1" destOrd="0" parTransId="{439B5C13-F76B-4C9F-B3EB-DC56DB94FE99}" sibTransId="{8285D92B-60E5-495D-84F7-1B60A0010F24}"/>
    <dgm:cxn modelId="{BD66E149-94A0-48E0-8E19-48B8698C6FAD}" srcId="{54E91E11-704A-408A-A116-32F39F9A159E}" destId="{A673A0FA-32FC-431B-B653-6C2A9C86A211}" srcOrd="0" destOrd="0" parTransId="{6EB52233-E12F-42CC-8BBB-0262EACA938A}" sibTransId="{00DC5CC0-25B4-47BD-B4E1-76E62A982B09}"/>
    <dgm:cxn modelId="{0B2FFFE1-9E9F-459A-971D-9926D8F5A0A0}" type="presOf" srcId="{A673A0FA-32FC-431B-B653-6C2A9C86A211}" destId="{ED36C631-38B6-489F-9AB0-8061EC3600AD}" srcOrd="0" destOrd="0" presId="urn:microsoft.com/office/officeart/2005/8/layout/default#1"/>
    <dgm:cxn modelId="{97DF5514-7CF1-4FED-8DCA-3B1F065A8439}" srcId="{54E91E11-704A-408A-A116-32F39F9A159E}" destId="{55D47DC6-B752-4AAD-B84C-71A19EDCF64E}" srcOrd="2" destOrd="0" parTransId="{5C9C0BDB-3CC4-4E53-9ADF-A313273483BD}" sibTransId="{11957BED-102D-4B10-B6D9-FFC75FE9DA93}"/>
    <dgm:cxn modelId="{105B3DA8-4727-4944-8661-F823AACD6EB6}" type="presOf" srcId="{DA1BD20E-A3BA-4E96-AAFD-266649FA6CB6}" destId="{EC309347-08FD-48FF-B874-739817C35E5C}" srcOrd="0" destOrd="0" presId="urn:microsoft.com/office/officeart/2005/8/layout/default#1"/>
    <dgm:cxn modelId="{CB8FFACB-FCCE-4517-B2B0-5307817BE45B}" type="presOf" srcId="{55D47DC6-B752-4AAD-B84C-71A19EDCF64E}" destId="{0EB399E5-4616-4CD3-ACF7-6F30DDEDC286}" srcOrd="0" destOrd="0" presId="urn:microsoft.com/office/officeart/2005/8/layout/default#1"/>
    <dgm:cxn modelId="{32DB5F8B-AF9A-4A8E-9D2D-E04D48ECAEE3}" type="presOf" srcId="{EDE34E3E-013A-4144-AD75-FB6890C38EA9}" destId="{251F3161-EFC0-4D66-92B7-06F26F8E10E0}" srcOrd="0" destOrd="0" presId="urn:microsoft.com/office/officeart/2005/8/layout/default#1"/>
    <dgm:cxn modelId="{CCAB5452-BA07-4B76-9F96-E9EAC19622E4}" srcId="{54E91E11-704A-408A-A116-32F39F9A159E}" destId="{DA1BD20E-A3BA-4E96-AAFD-266649FA6CB6}" srcOrd="4" destOrd="0" parTransId="{DFE5FBC2-7F16-4103-954D-D8F0C222BBFC}" sibTransId="{2C04AA7D-9D75-44DB-98CA-06CE914A7E40}"/>
    <dgm:cxn modelId="{3363BABF-B6EE-4940-A3EA-C8A006E37356}" type="presParOf" srcId="{6F40ABCF-4570-41B6-9425-A256F18A0CF3}" destId="{ED36C631-38B6-489F-9AB0-8061EC3600AD}" srcOrd="0" destOrd="0" presId="urn:microsoft.com/office/officeart/2005/8/layout/default#1"/>
    <dgm:cxn modelId="{2D33BDD7-1C63-4AE4-B3D9-DF2D0F4AA0BD}" type="presParOf" srcId="{6F40ABCF-4570-41B6-9425-A256F18A0CF3}" destId="{5AE6D6C2-BE8E-487E-8BC1-B37D91F6AA6D}" srcOrd="1" destOrd="0" presId="urn:microsoft.com/office/officeart/2005/8/layout/default#1"/>
    <dgm:cxn modelId="{BA2DEDD4-53EF-4537-8A90-FCEEBBF238B2}" type="presParOf" srcId="{6F40ABCF-4570-41B6-9425-A256F18A0CF3}" destId="{251F3161-EFC0-4D66-92B7-06F26F8E10E0}" srcOrd="2" destOrd="0" presId="urn:microsoft.com/office/officeart/2005/8/layout/default#1"/>
    <dgm:cxn modelId="{1E6B4A75-D168-4B24-AD46-D7DF43E5E647}" type="presParOf" srcId="{6F40ABCF-4570-41B6-9425-A256F18A0CF3}" destId="{B9DB10EE-DD3D-436B-B0AA-E6E3E51A745E}" srcOrd="3" destOrd="0" presId="urn:microsoft.com/office/officeart/2005/8/layout/default#1"/>
    <dgm:cxn modelId="{67B15CFA-47D3-414E-B5C8-7869258CB658}" type="presParOf" srcId="{6F40ABCF-4570-41B6-9425-A256F18A0CF3}" destId="{0EB399E5-4616-4CD3-ACF7-6F30DDEDC286}" srcOrd="4" destOrd="0" presId="urn:microsoft.com/office/officeart/2005/8/layout/default#1"/>
    <dgm:cxn modelId="{88EC8FB6-33CF-4B86-8BDD-E27C3BC8FC69}" type="presParOf" srcId="{6F40ABCF-4570-41B6-9425-A256F18A0CF3}" destId="{58E38D55-B1AA-45F8-B0ED-9D7BB4B2C6CA}" srcOrd="5" destOrd="0" presId="urn:microsoft.com/office/officeart/2005/8/layout/default#1"/>
    <dgm:cxn modelId="{88E5B8AF-E547-4A51-82A5-0F6A80A3F934}" type="presParOf" srcId="{6F40ABCF-4570-41B6-9425-A256F18A0CF3}" destId="{6B943457-F841-4B9D-BA66-091DAA9D19B7}" srcOrd="6" destOrd="0" presId="urn:microsoft.com/office/officeart/2005/8/layout/default#1"/>
    <dgm:cxn modelId="{A12AAAB2-B643-43C5-8F46-6739D4888FF7}" type="presParOf" srcId="{6F40ABCF-4570-41B6-9425-A256F18A0CF3}" destId="{8AD40172-68C8-463D-B413-9EC3C32DF7E3}" srcOrd="7" destOrd="0" presId="urn:microsoft.com/office/officeart/2005/8/layout/default#1"/>
    <dgm:cxn modelId="{287D925D-6E7F-4295-90CB-4CD3344B5BC1}" type="presParOf" srcId="{6F40ABCF-4570-41B6-9425-A256F18A0CF3}" destId="{EC309347-08FD-48FF-B874-739817C35E5C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AE74645-8E1D-4318-A9AA-49FFFE591ED1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9A491B-2E7F-429D-85CB-521A4328E99F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DD7A3-589E-4721-8430-1EBCEF56892A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Syntax:- </a:t>
          </a:r>
          <a:r>
            <a:rPr lang="en-US" sz="2200" b="1" kern="1200" dirty="0" err="1" smtClean="0"/>
            <a:t>pointer_variable</a:t>
          </a:r>
          <a:r>
            <a:rPr lang="en-US" sz="2200" b="1" kern="1200" dirty="0" smtClean="0"/>
            <a:t> </a:t>
          </a:r>
          <a:r>
            <a:rPr lang="en-US" sz="2200" b="1" kern="1200" dirty="0"/>
            <a:t>= &amp;variable;</a:t>
          </a:r>
          <a:endParaRPr lang="en-US" sz="2200" kern="1200" dirty="0"/>
        </a:p>
      </dsp:txBody>
      <dsp:txXfrm>
        <a:off x="1339618" y="2288"/>
        <a:ext cx="5024605" cy="1159843"/>
      </dsp:txXfrm>
    </dsp:sp>
    <dsp:sp modelId="{CC68F7F9-F78D-45D1-8223-9CE3C3034842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DB3B43-83BF-46AA-86B0-2CB6E60A47BB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D9DEE-B411-4C79-A2B9-2A4A1DC86EA0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Example:- </a:t>
          </a:r>
          <a:r>
            <a:rPr lang="en-US" sz="2200" b="0" kern="1200">
              <a:latin typeface="Avenir Next LT Pro"/>
            </a:rPr>
            <a:t> </a:t>
          </a:r>
          <a:r>
            <a:rPr lang="en-US" sz="2200" b="1" kern="1200"/>
            <a:t>int *p; //Declaring a pointer variable</a:t>
          </a:r>
          <a:endParaRPr lang="en-US" sz="2200" kern="1200"/>
        </a:p>
      </dsp:txBody>
      <dsp:txXfrm>
        <a:off x="1339618" y="1452092"/>
        <a:ext cx="5024605" cy="1159843"/>
      </dsp:txXfrm>
    </dsp:sp>
    <dsp:sp modelId="{49A2A0F5-08B6-41A3-865D-81C1F7486F5C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849AD-BDF7-4A95-A5CA-861CEF2151F4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4066B-5038-44F9-BAF3-610066E4C08A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/>
            <a:t>int a = 10</a:t>
          </a:r>
          <a:endParaRPr lang="en-US" sz="2200" kern="1200"/>
        </a:p>
      </dsp:txBody>
      <dsp:txXfrm>
        <a:off x="1339618" y="2901896"/>
        <a:ext cx="5024605" cy="1159843"/>
      </dsp:txXfrm>
    </dsp:sp>
    <dsp:sp modelId="{55E49FB3-E6E8-42D6-B1AF-F70D070C8A7C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6A91E-F104-4AE5-A2BA-88FA8992CFDC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329C77-DF3B-45D0-A8E2-86B5B5C323B0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/>
            <a:t>P = &amp;a; //Assigning address value of a to p</a:t>
          </a:r>
          <a:endParaRPr lang="en-US" sz="2200" kern="1200"/>
        </a:p>
      </dsp:txBody>
      <dsp:txXfrm>
        <a:off x="1339618" y="4351700"/>
        <a:ext cx="5024605" cy="115984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528C837-9FF3-4198-B046-06DF22347EA8}">
      <dsp:nvSpPr>
        <dsp:cNvPr id="0" name=""/>
        <dsp:cNvSpPr/>
      </dsp:nvSpPr>
      <dsp:spPr>
        <a:xfrm>
          <a:off x="0" y="1533"/>
          <a:ext cx="10168127" cy="7770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B5C80-46E7-4B35-BC05-4493079DDA79}">
      <dsp:nvSpPr>
        <dsp:cNvPr id="0" name=""/>
        <dsp:cNvSpPr/>
      </dsp:nvSpPr>
      <dsp:spPr>
        <a:xfrm>
          <a:off x="235065" y="176375"/>
          <a:ext cx="427391" cy="4273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57DE3-6814-47CF-A44C-30F64EDB1FD0}">
      <dsp:nvSpPr>
        <dsp:cNvPr id="0" name=""/>
        <dsp:cNvSpPr/>
      </dsp:nvSpPr>
      <dsp:spPr>
        <a:xfrm>
          <a:off x="897522" y="1533"/>
          <a:ext cx="9270605" cy="777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41" tIns="82241" rIns="82241" bIns="82241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/>
            <a:t>int *p; //Declaring a pointer variable</a:t>
          </a:r>
          <a:endParaRPr lang="en-US" sz="2000" kern="1200"/>
        </a:p>
      </dsp:txBody>
      <dsp:txXfrm>
        <a:off x="897522" y="1533"/>
        <a:ext cx="9270605" cy="777075"/>
      </dsp:txXfrm>
    </dsp:sp>
    <dsp:sp modelId="{A17C788B-1905-4F17-8DB9-00D04EE067AE}">
      <dsp:nvSpPr>
        <dsp:cNvPr id="0" name=""/>
        <dsp:cNvSpPr/>
      </dsp:nvSpPr>
      <dsp:spPr>
        <a:xfrm>
          <a:off x="0" y="972877"/>
          <a:ext cx="10168127" cy="7770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A4CD72-E636-43CD-914C-F54E7D173C8D}">
      <dsp:nvSpPr>
        <dsp:cNvPr id="0" name=""/>
        <dsp:cNvSpPr/>
      </dsp:nvSpPr>
      <dsp:spPr>
        <a:xfrm>
          <a:off x="235065" y="1147719"/>
          <a:ext cx="427391" cy="4273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027AC-6BD5-49FB-8FED-C95622FF2777}">
      <dsp:nvSpPr>
        <dsp:cNvPr id="0" name=""/>
        <dsp:cNvSpPr/>
      </dsp:nvSpPr>
      <dsp:spPr>
        <a:xfrm>
          <a:off x="897522" y="972877"/>
          <a:ext cx="9270605" cy="777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41" tIns="82241" rIns="82241" bIns="82241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/>
            <a:t>int a = 10</a:t>
          </a:r>
          <a:endParaRPr lang="en-US" sz="2000" kern="1200"/>
        </a:p>
      </dsp:txBody>
      <dsp:txXfrm>
        <a:off x="897522" y="972877"/>
        <a:ext cx="9270605" cy="777075"/>
      </dsp:txXfrm>
    </dsp:sp>
    <dsp:sp modelId="{CFF6FB1D-F56E-40BD-AD4B-89C5911F82C2}">
      <dsp:nvSpPr>
        <dsp:cNvPr id="0" name=""/>
        <dsp:cNvSpPr/>
      </dsp:nvSpPr>
      <dsp:spPr>
        <a:xfrm>
          <a:off x="0" y="1944222"/>
          <a:ext cx="10168127" cy="7770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D8D39-6F32-4BE1-8600-3E1C93A4EC14}">
      <dsp:nvSpPr>
        <dsp:cNvPr id="0" name=""/>
        <dsp:cNvSpPr/>
      </dsp:nvSpPr>
      <dsp:spPr>
        <a:xfrm>
          <a:off x="235065" y="2119064"/>
          <a:ext cx="427391" cy="4273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5B203-A57E-4E23-B1B6-6E55FCBA67AC}">
      <dsp:nvSpPr>
        <dsp:cNvPr id="0" name=""/>
        <dsp:cNvSpPr/>
      </dsp:nvSpPr>
      <dsp:spPr>
        <a:xfrm>
          <a:off x="897522" y="1944222"/>
          <a:ext cx="9270605" cy="777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41" tIns="82241" rIns="82241" bIns="82241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/>
            <a:t>p = &amp;a; </a:t>
          </a:r>
          <a:endParaRPr lang="en-US" sz="2000" kern="1200"/>
        </a:p>
      </dsp:txBody>
      <dsp:txXfrm>
        <a:off x="897522" y="1944222"/>
        <a:ext cx="9270605" cy="777075"/>
      </dsp:txXfrm>
    </dsp:sp>
    <dsp:sp modelId="{A2F68018-EC71-44B4-B18F-8DE834A46DDC}">
      <dsp:nvSpPr>
        <dsp:cNvPr id="0" name=""/>
        <dsp:cNvSpPr/>
      </dsp:nvSpPr>
      <dsp:spPr>
        <a:xfrm>
          <a:off x="0" y="2915567"/>
          <a:ext cx="10168127" cy="7770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DB10B3-CAAB-40F5-B021-524392EFBC40}">
      <dsp:nvSpPr>
        <dsp:cNvPr id="0" name=""/>
        <dsp:cNvSpPr/>
      </dsp:nvSpPr>
      <dsp:spPr>
        <a:xfrm>
          <a:off x="235065" y="3090409"/>
          <a:ext cx="427391" cy="4273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01237-A7FC-4538-AD87-BF8932F4848E}">
      <dsp:nvSpPr>
        <dsp:cNvPr id="0" name=""/>
        <dsp:cNvSpPr/>
      </dsp:nvSpPr>
      <dsp:spPr>
        <a:xfrm>
          <a:off x="897522" y="2915567"/>
          <a:ext cx="9270605" cy="777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41" tIns="82241" rIns="82241" bIns="82241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/>
            <a:t>printf("Value of a is :- %d\n",*p);// Accessing a value of variable using pointer.</a:t>
          </a:r>
          <a:endParaRPr lang="en-US" sz="2000" kern="1200"/>
        </a:p>
      </dsp:txBody>
      <dsp:txXfrm>
        <a:off x="897522" y="2915567"/>
        <a:ext cx="9270605" cy="77707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D36C631-38B6-489F-9AB0-8061EC3600AD}">
      <dsp:nvSpPr>
        <dsp:cNvPr id="0" name=""/>
        <dsp:cNvSpPr/>
      </dsp:nvSpPr>
      <dsp:spPr>
        <a:xfrm>
          <a:off x="0" y="42780"/>
          <a:ext cx="3286125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Pointer enables accessing variable from outside the function/scope.</a:t>
          </a:r>
        </a:p>
      </dsp:txBody>
      <dsp:txXfrm>
        <a:off x="0" y="42780"/>
        <a:ext cx="3286125" cy="1971675"/>
      </dsp:txXfrm>
    </dsp:sp>
    <dsp:sp modelId="{251F3161-EFC0-4D66-92B7-06F26F8E10E0}">
      <dsp:nvSpPr>
        <dsp:cNvPr id="0" name=""/>
        <dsp:cNvSpPr/>
      </dsp:nvSpPr>
      <dsp:spPr>
        <a:xfrm>
          <a:off x="3614737" y="42780"/>
          <a:ext cx="3286125" cy="1971675"/>
        </a:xfrm>
        <a:prstGeom prst="rect">
          <a:avLst/>
        </a:prstGeom>
        <a:solidFill>
          <a:schemeClr val="accent5">
            <a:hueOff val="368204"/>
            <a:satOff val="1208"/>
            <a:lumOff val="-1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More efficient in handling data tables.</a:t>
          </a:r>
        </a:p>
      </dsp:txBody>
      <dsp:txXfrm>
        <a:off x="3614737" y="42780"/>
        <a:ext cx="3286125" cy="1971675"/>
      </dsp:txXfrm>
    </dsp:sp>
    <dsp:sp modelId="{0EB399E5-4616-4CD3-ACF7-6F30DDEDC286}">
      <dsp:nvSpPr>
        <dsp:cNvPr id="0" name=""/>
        <dsp:cNvSpPr/>
      </dsp:nvSpPr>
      <dsp:spPr>
        <a:xfrm>
          <a:off x="7229475" y="42780"/>
          <a:ext cx="3286125" cy="1971675"/>
        </a:xfrm>
        <a:prstGeom prst="rect">
          <a:avLst/>
        </a:prstGeom>
        <a:solidFill>
          <a:schemeClr val="accent5">
            <a:hueOff val="736408"/>
            <a:satOff val="2417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Reduces program complexity.</a:t>
          </a:r>
        </a:p>
      </dsp:txBody>
      <dsp:txXfrm>
        <a:off x="7229475" y="42780"/>
        <a:ext cx="3286125" cy="1971675"/>
      </dsp:txXfrm>
    </dsp:sp>
    <dsp:sp modelId="{6B943457-F841-4B9D-BA66-091DAA9D19B7}">
      <dsp:nvSpPr>
        <dsp:cNvPr id="0" name=""/>
        <dsp:cNvSpPr/>
      </dsp:nvSpPr>
      <dsp:spPr>
        <a:xfrm>
          <a:off x="1807368" y="2343068"/>
          <a:ext cx="3286125" cy="1971675"/>
        </a:xfrm>
        <a:prstGeom prst="rect">
          <a:avLst/>
        </a:prstGeom>
        <a:solidFill>
          <a:schemeClr val="accent5">
            <a:hueOff val="1104611"/>
            <a:satOff val="3625"/>
            <a:lumOff val="-44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Reduces latency and speed ups execution.</a:t>
          </a:r>
        </a:p>
      </dsp:txBody>
      <dsp:txXfrm>
        <a:off x="1807368" y="2343068"/>
        <a:ext cx="3286125" cy="1971675"/>
      </dsp:txXfrm>
    </dsp:sp>
    <dsp:sp modelId="{EC309347-08FD-48FF-B874-739817C35E5C}">
      <dsp:nvSpPr>
        <dsp:cNvPr id="0" name=""/>
        <dsp:cNvSpPr/>
      </dsp:nvSpPr>
      <dsp:spPr>
        <a:xfrm>
          <a:off x="5422106" y="2343068"/>
          <a:ext cx="3286125" cy="1971675"/>
        </a:xfrm>
        <a:prstGeom prst="rect">
          <a:avLst/>
        </a:prstGeom>
        <a:solidFill>
          <a:schemeClr val="accent5">
            <a:hueOff val="1472815"/>
            <a:satOff val="4834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It provides a way to access a variable without reffering to the variable directly.</a:t>
          </a:r>
        </a:p>
      </dsp:txBody>
      <dsp:txXfrm>
        <a:off x="5422106" y="2343068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594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460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871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691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886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043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262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369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77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909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16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549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FFD48BC7-DC40-47DE-87EE-9F4B6ECB9A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xmlns="" id="{9C45F024-2468-4D8A-9E11-BB2B1E0A3B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>
                <a:cs typeface="Calibri Light"/>
              </a:rPr>
              <a:t>Pointers in C-Programming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cs typeface="Calibri"/>
              </a:rPr>
              <a:t>Presented by:- </a:t>
            </a:r>
            <a:r>
              <a:rPr lang="en-US" err="1">
                <a:cs typeface="Calibri"/>
              </a:rPr>
              <a:t>Swetali</a:t>
            </a:r>
            <a:r>
              <a:rPr lang="en-US">
                <a:cs typeface="Calibri"/>
              </a:rPr>
              <a:t> Mohanty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3629484E-3792-4B3D-89AD-7C8A1ED0E0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C799903-48D5-4A31-A1A2-541072D977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8EFFF109-FC58-4FD3-BE05-9775A1310F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E1B96AD6-92A9-4273-A62B-96A1C3E0BA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29503F-5039-1071-FE04-710D72EE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Pointer with Array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63EEC44-1BA3-44ED-81FC-A644B04B2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ECFE7A-8B39-36B3-83AB-2BFDB2562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An array can be accessed/assigned using an pointer.</a:t>
            </a:r>
          </a:p>
          <a:p>
            <a:r>
              <a:rPr lang="en-US" sz="2000"/>
              <a:t>The address of an array elements can be expressed in two ways</a:t>
            </a:r>
          </a:p>
          <a:p>
            <a:pPr>
              <a:buFont typeface="Courier New" panose="020B0604020202020204" pitchFamily="34" charset="0"/>
              <a:buChar char="o"/>
            </a:pPr>
            <a:r>
              <a:rPr lang="en-US" sz="2000"/>
              <a:t>By writing the actual array element precedding by ampersand(&amp;) sign</a:t>
            </a:r>
          </a:p>
          <a:p>
            <a:pPr marL="0" indent="0">
              <a:buNone/>
            </a:pPr>
            <a:r>
              <a:rPr lang="en-US" sz="2000"/>
              <a:t>                    Ex:- int *ptr = &amp;arr[i];</a:t>
            </a:r>
          </a:p>
          <a:p>
            <a:pPr>
              <a:buFont typeface="Courier New" panose="020B0604020202020204" pitchFamily="34" charset="0"/>
              <a:buChar char="o"/>
            </a:pPr>
            <a:r>
              <a:rPr lang="en-US" sz="2000"/>
              <a:t>By writing an expression in which the subscript is added to the array name.</a:t>
            </a:r>
          </a:p>
          <a:p>
            <a:pPr marL="0" indent="0">
              <a:buNone/>
            </a:pPr>
            <a:r>
              <a:rPr lang="en-US" sz="2000"/>
              <a:t>                    Ex:- int *ptr = arr + i;</a:t>
            </a:r>
          </a:p>
        </p:txBody>
      </p:sp>
    </p:spTree>
    <p:extLst>
      <p:ext uri="{BB962C8B-B14F-4D97-AF65-F5344CB8AC3E}">
        <p14:creationId xmlns:p14="http://schemas.microsoft.com/office/powerpoint/2010/main" xmlns="" val="3185377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3EAF38DC-B069-4F74-89ED-92C7579C3D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ful pins connected with a thread">
            <a:extLst>
              <a:ext uri="{FF2B5EF4-FFF2-40B4-BE49-F238E27FC236}">
                <a16:creationId xmlns:a16="http://schemas.microsoft.com/office/drawing/2014/main" xmlns="" id="{9EF5E22B-11A9-C434-77DD-089C83E412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4753" r="24212" b="-3"/>
          <a:stretch/>
        </p:blipFill>
        <p:spPr>
          <a:xfrm>
            <a:off x="4883023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83549E37-C86B-4401-90BD-D8BF83859F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xmlns="" id="{8A17784E-76D8-4521-A77D-0D2EBB9230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9C9409-A63F-D3F2-CE25-8F8E026B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173761"/>
          </a:xfrm>
        </p:spPr>
        <p:txBody>
          <a:bodyPr anchor="b">
            <a:normAutofit/>
          </a:bodyPr>
          <a:lstStyle/>
          <a:p>
            <a:r>
              <a:rPr lang="en-US" sz="3400"/>
              <a:t>Pointer as Function Argument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A0CBFF4-EA32-4FE2-BA6B-8F3A6E6ED1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62559" y="253806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C8D5885-2804-4D3C-BE31-902E4D3279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37769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96D37B-C81F-23C7-8252-F98C8E914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When a pointer are passed to a function :-</a:t>
            </a:r>
          </a:p>
          <a:p>
            <a:pPr>
              <a:buFont typeface="Courier New" panose="020B0604020202020204" pitchFamily="34" charset="0"/>
              <a:buChar char="o"/>
            </a:pPr>
            <a:r>
              <a:rPr lang="en-US" sz="1800"/>
              <a:t>The address of the data item is passed and thus the function can freely access the content of the address from within the function.</a:t>
            </a:r>
          </a:p>
          <a:p>
            <a:pPr>
              <a:buFont typeface="Courier New" panose="020B0604020202020204" pitchFamily="34" charset="0"/>
              <a:buChar char="o"/>
            </a:pPr>
            <a:r>
              <a:rPr lang="en-US" sz="1800"/>
              <a:t>In this way , function argument permits data item to be altered in the function calling routine and the function.</a:t>
            </a:r>
          </a:p>
          <a:p>
            <a:pPr>
              <a:buFont typeface="Courier New" panose="020B0604020202020204" pitchFamily="34" charset="0"/>
              <a:buChar char="o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xmlns="" val="1744833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3EAF38DC-B069-4F74-89ED-92C7579C3D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xmlns="" id="{9151B991-A115-8A07-5A61-576638268A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5187" r="4884" b="4"/>
          <a:stretch/>
        </p:blipFill>
        <p:spPr>
          <a:xfrm>
            <a:off x="4883023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83549E37-C86B-4401-90BD-D8BF83859F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xmlns="" id="{8A17784E-76D8-4521-A77D-0D2EBB9230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189CD1-E850-F07E-5C74-ADEA9E05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173761"/>
          </a:xfrm>
        </p:spPr>
        <p:txBody>
          <a:bodyPr anchor="b">
            <a:normAutofit/>
          </a:bodyPr>
          <a:lstStyle/>
          <a:p>
            <a:r>
              <a:rPr lang="en-US" sz="3400"/>
              <a:t>Uses of Pointers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A0CBFF4-EA32-4FE2-BA6B-8F3A6E6ED1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62559" y="253806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C8D5885-2804-4D3C-BE31-902E4D3279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37769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605805-DA1A-6475-7CC8-3BC4661C2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To access array element easily by moving pointer randomly as needed.</a:t>
            </a:r>
          </a:p>
          <a:p>
            <a:r>
              <a:rPr lang="en-US" sz="1800"/>
              <a:t>To relocate memory and access it (Dynamic memory allocation).</a:t>
            </a:r>
          </a:p>
          <a:p>
            <a:r>
              <a:rPr lang="en-US" sz="1800"/>
              <a:t>To implement complex data structure like linked list.s</a:t>
            </a:r>
          </a:p>
          <a:p>
            <a:r>
              <a:rPr lang="en-US" sz="1800"/>
              <a:t>To return more than two values from a function.</a:t>
            </a:r>
          </a:p>
          <a:p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xmlns="" val="3867298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53B021B3-DE93-4AB7-8A18-CF5F1CED8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84F5F-26AC-B99B-1CAE-8D12FC307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Advantage of Pointer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xmlns="" id="{52D502E5-F6B4-4D58-B4AE-FC466FF15E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xmlns="" id="{9DECDBF4-02B6-4BB4-B65B-B8107AD6A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xmlns="" id="{FEB8B44A-1779-2B0A-1710-13F6A7FF59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0858700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12863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728E3505-36F5-47A9-A188-7C60ACBB99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xmlns="" id="{D0D530E7-8455-8447-639E-06B9A2A6837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42602" r="9187" b="-10"/>
          <a:stretch/>
        </p:blipFill>
        <p:spPr>
          <a:xfrm>
            <a:off x="3143213" y="10"/>
            <a:ext cx="4956582" cy="6857990"/>
          </a:xfrm>
          <a:custGeom>
            <a:avLst/>
            <a:gdLst/>
            <a:ahLst/>
            <a:cxnLst/>
            <a:rect l="l" t="t" r="r" b="b"/>
            <a:pathLst>
              <a:path w="4956582" h="6858000">
                <a:moveTo>
                  <a:pt x="0" y="0"/>
                </a:moveTo>
                <a:lnTo>
                  <a:pt x="4161807" y="0"/>
                </a:lnTo>
                <a:lnTo>
                  <a:pt x="4176560" y="27485"/>
                </a:lnTo>
                <a:cubicBezTo>
                  <a:pt x="4666464" y="986552"/>
                  <a:pt x="4956582" y="2177077"/>
                  <a:pt x="4956582" y="3466807"/>
                </a:cubicBezTo>
                <a:cubicBezTo>
                  <a:pt x="4956582" y="4657326"/>
                  <a:pt x="4709381" y="5763316"/>
                  <a:pt x="4286027" y="6680757"/>
                </a:cubicBezTo>
                <a:lnTo>
                  <a:pt x="4199937" y="6858000"/>
                </a:lnTo>
                <a:lnTo>
                  <a:pt x="53039" y="6858000"/>
                </a:lnTo>
                <a:lnTo>
                  <a:pt x="132047" y="6695338"/>
                </a:lnTo>
                <a:cubicBezTo>
                  <a:pt x="555401" y="5777898"/>
                  <a:pt x="802602" y="4671908"/>
                  <a:pt x="802602" y="3481388"/>
                </a:cubicBezTo>
                <a:cubicBezTo>
                  <a:pt x="802602" y="2191659"/>
                  <a:pt x="512484" y="1001134"/>
                  <a:pt x="22579" y="42066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283B6091-C9A6-4C92-8315-2DE12015E5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xmlns="" id="{CC6ACBBE-7216-419A-81B7-BD305A9FEF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F6142D-19AB-7B29-47E9-C69125A7A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2903843" cy="4526280"/>
          </a:xfrm>
        </p:spPr>
        <p:txBody>
          <a:bodyPr>
            <a:normAutofit/>
          </a:bodyPr>
          <a:lstStyle/>
          <a:p>
            <a:r>
              <a:rPr lang="en-US" sz="3200"/>
              <a:t>Real life application of Pointer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8E79BE4-34FE-485A-98A5-92CE8F7C4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09747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D11532-982F-F514-A538-E72E88256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0101" y="932688"/>
            <a:ext cx="3150108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Pointer used to implement a linked list which can be used as many applications like:-</a:t>
            </a:r>
          </a:p>
          <a:p>
            <a:pPr>
              <a:buFont typeface="Courier New" panose="020B0604020202020204" pitchFamily="34" charset="0"/>
              <a:buChar char="o"/>
            </a:pPr>
            <a:r>
              <a:rPr lang="en-US" sz="1800"/>
              <a:t>Recent visited app of smartphone.</a:t>
            </a:r>
          </a:p>
          <a:p>
            <a:pPr>
              <a:buFont typeface="Courier New" panose="020B0604020202020204" pitchFamily="34" charset="0"/>
              <a:buChar char="o"/>
            </a:pPr>
            <a:r>
              <a:rPr lang="en-US" sz="1800"/>
              <a:t>Call list of a phone </a:t>
            </a:r>
          </a:p>
          <a:p>
            <a:pPr>
              <a:buFont typeface="Courier New" panose="020B0604020202020204" pitchFamily="34" charset="0"/>
              <a:buChar char="o"/>
            </a:pPr>
            <a:r>
              <a:rPr lang="en-US" sz="1800"/>
              <a:t>History of a browser</a:t>
            </a:r>
          </a:p>
          <a:p>
            <a:pPr>
              <a:buFont typeface="Courier New" panose="020B0604020202020204" pitchFamily="34" charset="0"/>
              <a:buChar char="o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xmlns="" val="566692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06CE56-3881-4ADA-8CEF-D18B02C242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9F3C543-62EC-4433-9C93-A2CD8764E9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FFD48BC7-DC40-47DE-87EE-9F4B6ECB9A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xmlns="" id="{9C45F024-2468-4D8A-9E11-BB2B1E0A3B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D055DB-D3F1-7DB6-FB21-67D74E180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Thank you...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629484E-3792-4B3D-89AD-7C8A1ED0E0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386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8">
            <a:extLst>
              <a:ext uri="{FF2B5EF4-FFF2-40B4-BE49-F238E27FC236}">
                <a16:creationId xmlns:a16="http://schemas.microsoft.com/office/drawing/2014/main" xmlns="" id="{560AFAAC-EA6C-45A9-9E03-C9C9F0193B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arrows going to the red target">
            <a:extLst>
              <a:ext uri="{FF2B5EF4-FFF2-40B4-BE49-F238E27FC236}">
                <a16:creationId xmlns:a16="http://schemas.microsoft.com/office/drawing/2014/main" xmlns="" id="{3B2BD13A-4D94-B46B-81AF-9D82DCCDEB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4430" r="14429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39" name="Freeform: Shape 30">
            <a:extLst>
              <a:ext uri="{FF2B5EF4-FFF2-40B4-BE49-F238E27FC236}">
                <a16:creationId xmlns:a16="http://schemas.microsoft.com/office/drawing/2014/main" xmlns="" id="{83549E37-C86B-4401-90BD-D8BF83859F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Freeform: Shape 32">
            <a:extLst>
              <a:ext uri="{FF2B5EF4-FFF2-40B4-BE49-F238E27FC236}">
                <a16:creationId xmlns:a16="http://schemas.microsoft.com/office/drawing/2014/main" xmlns="" id="{8A17784E-76D8-4521-A77D-0D2EBB9230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E0A361-C74E-8387-15AC-96780403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sz="3400"/>
              <a:t>What is a Pointer ?</a:t>
            </a:r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xmlns="" id="{C0036C6B-F09C-4EAB-AE02-8D056EE748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FC8D5885-2804-4D3C-BE31-902E4D3279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EB6E5D-1114-342C-448D-45EE3FBF2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A </a:t>
            </a:r>
            <a:r>
              <a:rPr lang="en-US" sz="1800" b="1">
                <a:ea typeface="+mn-lt"/>
                <a:cs typeface="+mn-lt"/>
              </a:rPr>
              <a:t>pointer</a:t>
            </a:r>
            <a:r>
              <a:rPr lang="en-US" sz="1800">
                <a:ea typeface="+mn-lt"/>
                <a:cs typeface="+mn-lt"/>
              </a:rPr>
              <a:t> is a variable whose value is the address of another variable, i.e., direct address of the memory location.</a:t>
            </a:r>
          </a:p>
          <a:p>
            <a:endParaRPr lang="en-US" sz="1800"/>
          </a:p>
          <a:p>
            <a:r>
              <a:rPr lang="en-US" sz="1800">
                <a:ea typeface="+mn-lt"/>
                <a:cs typeface="+mn-lt"/>
              </a:rPr>
              <a:t>The general form of a pointer variable declaration is −</a:t>
            </a:r>
            <a:endParaRPr lang="en-US" sz="1800"/>
          </a:p>
          <a:p>
            <a:pPr marL="0" indent="0">
              <a:buNone/>
            </a:pPr>
            <a:r>
              <a:rPr lang="en-US" sz="1800">
                <a:latin typeface="Consolas"/>
              </a:rPr>
              <a:t>                  type *var-name;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xmlns="" val="2122787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xmlns="" id="{1C799903-48D5-4A31-A1A2-541072D977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xmlns="" id="{8EFFF109-FC58-4FD3-BE05-9775A1310F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xmlns="" id="{E1B96AD6-92A9-4273-A62B-96A1C3E0BA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A4B3C9-68B7-4B94-BCD0-7667ABD2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Contents of a pointer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463EEC44-1BA3-44ED-81FC-A644B04B2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DDD9E7-31D2-4BF3-0A2B-170B12ACD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/>
              <a:t>Pointers can have three types of content in it:-</a:t>
            </a:r>
          </a:p>
          <a:p>
            <a:pPr marL="457200" indent="-457200"/>
            <a:r>
              <a:rPr lang="en-US" sz="2000"/>
              <a:t>The address of an object, which can be dereferenced.</a:t>
            </a:r>
          </a:p>
          <a:p>
            <a:pPr marL="457200" indent="-457200"/>
            <a:r>
              <a:rPr lang="en-US" sz="2000"/>
              <a:t>A Null Pointer</a:t>
            </a:r>
          </a:p>
          <a:p>
            <a:pPr marL="457200" indent="-457200"/>
            <a:r>
              <a:rPr lang="en-US" sz="2000"/>
              <a:t>Invalid content, which doesn’t point to any object.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xmlns="" val="224930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xmlns="" id="{7517A47C-B2E5-4B79-8061-D74B1311A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xmlns="" id="{C505E780-2083-4CB5-A42A-5E0E2908EC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xmlns="" id="{D2C0AE1C-0118-41AE-8A10-7CDCBF10E9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02D173-60E1-B66F-3601-194426CB3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Assigning value to a pointer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463EEC44-1BA3-44ED-81FC-A644B04B2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DB014527-B529-64A9-E1B4-E22EA2108A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58548373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79281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828AE9-422B-8619-E1B8-8B664C71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 a variable using pointer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4E9877F0-184D-308A-ED84-9309D12306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4211EBF-A820-FB3F-779E-99FD46073643}"/>
              </a:ext>
            </a:extLst>
          </p:cNvPr>
          <p:cNvSpPr txBox="1"/>
          <p:nvPr/>
        </p:nvSpPr>
        <p:spPr>
          <a:xfrm>
            <a:off x="8020746" y="2412999"/>
            <a:ext cx="3143549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/>
              <a:t>Output:-</a:t>
            </a:r>
          </a:p>
          <a:p>
            <a:r>
              <a:rPr lang="en-US" sz="2800" b="1" dirty="0"/>
              <a:t>Value of a is :- 10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341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C799903-48D5-4A31-A1A2-541072D977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8EFFF109-FC58-4FD3-BE05-9775A1310F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E1B96AD6-92A9-4273-A62B-96A1C3E0BA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A94987-2950-2276-346B-39D569604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Pointer Conversion 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63EEC44-1BA3-44ED-81FC-A644B04B2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4397D1-DA59-DF23-C7E2-123E3FF6B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One type of a pointer can be converted to another type of pointer</a:t>
            </a:r>
          </a:p>
          <a:p>
            <a:r>
              <a:rPr lang="en-US" sz="2000"/>
              <a:t>Ex:- double x = 100.01,y;</a:t>
            </a:r>
          </a:p>
          <a:p>
            <a:pPr marL="0" indent="0">
              <a:buNone/>
            </a:pPr>
            <a:r>
              <a:rPr lang="en-US" sz="2000"/>
              <a:t>           int *p;</a:t>
            </a:r>
          </a:p>
          <a:p>
            <a:pPr marL="0" indent="0">
              <a:buNone/>
            </a:pPr>
            <a:r>
              <a:rPr lang="en-US" sz="2000"/>
              <a:t>           p = (int *) &amp;x; // explicit pointer type conversion</a:t>
            </a:r>
          </a:p>
          <a:p>
            <a:pPr marL="0" indent="0">
              <a:buNone/>
            </a:pPr>
            <a:r>
              <a:rPr lang="en-US" sz="2000"/>
              <a:t>           y = *p;</a:t>
            </a:r>
          </a:p>
        </p:txBody>
      </p:sp>
    </p:spTree>
    <p:extLst>
      <p:ext uri="{BB962C8B-B14F-4D97-AF65-F5344CB8AC3E}">
        <p14:creationId xmlns:p14="http://schemas.microsoft.com/office/powerpoint/2010/main" xmlns="" val="360433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560AFAAC-EA6C-45A9-9E03-C9C9F0193B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arrows going to the red target">
            <a:extLst>
              <a:ext uri="{FF2B5EF4-FFF2-40B4-BE49-F238E27FC236}">
                <a16:creationId xmlns:a16="http://schemas.microsoft.com/office/drawing/2014/main" xmlns="" id="{FE655A4A-128C-9911-2351-2F1F6F308E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8968" r="-3" b="-3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83549E37-C86B-4401-90BD-D8BF83859F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xmlns="" id="{8A17784E-76D8-4521-A77D-0D2EBB9230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6F30D3-1DFF-039E-54E7-E1D9927E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sz="3400"/>
              <a:t>Generic Pointer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0036C6B-F09C-4EAB-AE02-8D056EE748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C8D5885-2804-4D3C-BE31-902E4D3279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067DE7-0DBF-35AD-837B-A436F1708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Void * pointer is called as a generic pointer.</a:t>
            </a:r>
          </a:p>
          <a:p>
            <a:r>
              <a:rPr lang="en-US" sz="1800"/>
              <a:t>Cannot convert a void pointer to any other type or vice-versa.</a:t>
            </a:r>
          </a:p>
          <a:p>
            <a:r>
              <a:rPr lang="en-US" sz="1800"/>
              <a:t>Void * pointer can be assigned to any other type of pointer.</a:t>
            </a:r>
          </a:p>
          <a:p>
            <a:r>
              <a:rPr lang="en-US" sz="1800"/>
              <a:t>It can be used for a variable whose type is unknown.</a:t>
            </a:r>
          </a:p>
          <a:p>
            <a:r>
              <a:rPr lang="en-US" sz="1800"/>
              <a:t>It is capable of receiving any type of argument without any mismatch.</a:t>
            </a:r>
          </a:p>
        </p:txBody>
      </p:sp>
    </p:spTree>
    <p:extLst>
      <p:ext uri="{BB962C8B-B14F-4D97-AF65-F5344CB8AC3E}">
        <p14:creationId xmlns:p14="http://schemas.microsoft.com/office/powerpoint/2010/main" xmlns="" val="107904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560AFAAC-EA6C-45A9-9E03-C9C9F0193B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y plastic numbers">
            <a:extLst>
              <a:ext uri="{FF2B5EF4-FFF2-40B4-BE49-F238E27FC236}">
                <a16:creationId xmlns:a16="http://schemas.microsoft.com/office/drawing/2014/main" xmlns="" id="{531B403C-76B9-62D3-8BB0-B325A3B9B5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1425" r="17539" b="-3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83549E37-C86B-4401-90BD-D8BF83859F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xmlns="" id="{8A17784E-76D8-4521-A77D-0D2EBB9230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549E9F-9A06-3BE6-8462-925FEA42D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sz="3400"/>
              <a:t>Pointer Arithmetics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0036C6B-F09C-4EAB-AE02-8D056EE748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C8D5885-2804-4D3C-BE31-902E4D3279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AF7DF7-AD2E-5708-0553-66A8351E2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/>
              <a:t>There are only two arithmetic  operation that can be used on pointes:-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 1. Addition       2. Subtraction</a:t>
            </a:r>
          </a:p>
          <a:p>
            <a:pPr marL="457200" indent="-457200">
              <a:lnSpc>
                <a:spcPct val="100000"/>
              </a:lnSpc>
            </a:pPr>
            <a:r>
              <a:rPr lang="en-US" sz="1800"/>
              <a:t>To understand this lets take an example, Let p1 be a integer pointer with value 2000</a:t>
            </a:r>
          </a:p>
          <a:p>
            <a:pPr marL="457200" indent="-457200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800"/>
              <a:t>int is of 4 byte</a:t>
            </a:r>
          </a:p>
          <a:p>
            <a:pPr marL="457200" indent="-457200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800"/>
              <a:t>After expression  p1++</a:t>
            </a:r>
          </a:p>
          <a:p>
            <a:pPr marL="457200" indent="-457200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800"/>
              <a:t>p1 contains 2004 not 2000</a:t>
            </a:r>
          </a:p>
          <a:p>
            <a:pPr marL="457200" indent="-457200">
              <a:lnSpc>
                <a:spcPct val="100000"/>
              </a:lnSpc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xmlns="" val="283788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C799903-48D5-4A31-A1A2-541072D977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8EFFF109-FC58-4FD3-BE05-9775A1310F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E1B96AD6-92A9-4273-A62B-96A1C3E0BA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B6BFFB-E615-1672-14D5-A1975491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63EEC44-1BA3-44ED-81FC-A644B04B2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3B487A-2CB7-BE6F-2415-E437DD677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/>
              <a:t>Each time p1 is incremented it points to the next integer</a:t>
            </a:r>
          </a:p>
          <a:p>
            <a:pPr>
              <a:lnSpc>
                <a:spcPct val="100000"/>
              </a:lnSpc>
            </a:pPr>
            <a:r>
              <a:rPr lang="en-US" sz="1900"/>
              <a:t>The same is true for decrement</a:t>
            </a:r>
          </a:p>
          <a:p>
            <a:pPr marL="457200" indent="-457200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900"/>
              <a:t>For p1--;</a:t>
            </a:r>
          </a:p>
          <a:p>
            <a:pPr marL="457200" indent="-457200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900"/>
              <a:t>Causes value of p1 to be 1996 </a:t>
            </a:r>
          </a:p>
          <a:p>
            <a:pPr>
              <a:lnSpc>
                <a:spcPct val="100000"/>
              </a:lnSpc>
            </a:pPr>
            <a:r>
              <a:rPr lang="en-US" sz="1900"/>
              <a:t>Each time a pointer is incremented it points to the memory location of the next element of its base data type.</a:t>
            </a:r>
          </a:p>
          <a:p>
            <a:pPr>
              <a:lnSpc>
                <a:spcPct val="100000"/>
              </a:lnSpc>
            </a:pPr>
            <a:r>
              <a:rPr lang="en-US" sz="1900"/>
              <a:t>If decremented it points to the previous element of the base type.</a:t>
            </a:r>
          </a:p>
          <a:p>
            <a:pPr>
              <a:lnSpc>
                <a:spcPct val="100000"/>
              </a:lnSpc>
            </a:pPr>
            <a:r>
              <a:rPr lang="en-US" sz="1900"/>
              <a:t>Ex:- p1 +5; // points to the 5th element of p1 type</a:t>
            </a:r>
          </a:p>
          <a:p>
            <a:pPr>
              <a:lnSpc>
                <a:spcPct val="100000"/>
              </a:lnSpc>
            </a:pPr>
            <a:r>
              <a:rPr lang="en-US" sz="1900"/>
              <a:t>Every pointer increase or decrease depending upon the length of the data type.</a:t>
            </a:r>
          </a:p>
          <a:p>
            <a:pPr marL="457200" indent="-457200">
              <a:lnSpc>
                <a:spcPct val="100000"/>
              </a:lnSpc>
              <a:buFont typeface="Courier New" panose="020B0604020202020204" pitchFamily="34" charset="0"/>
              <a:buChar char="o"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xmlns="" val="384918825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_2SEEDS">
      <a:dk1>
        <a:srgbClr val="000000"/>
      </a:dk1>
      <a:lt1>
        <a:srgbClr val="FFFFFF"/>
      </a:lt1>
      <a:dk2>
        <a:srgbClr val="3B2441"/>
      </a:dk2>
      <a:lt2>
        <a:srgbClr val="E3E8E2"/>
      </a:lt2>
      <a:accent1>
        <a:srgbClr val="9B3BB1"/>
      </a:accent1>
      <a:accent2>
        <a:srgbClr val="7C4DC3"/>
      </a:accent2>
      <a:accent3>
        <a:srgbClr val="C34DA8"/>
      </a:accent3>
      <a:accent4>
        <a:srgbClr val="B1653B"/>
      </a:accent4>
      <a:accent5>
        <a:srgbClr val="BBA149"/>
      </a:accent5>
      <a:accent6>
        <a:srgbClr val="98AD39"/>
      </a:accent6>
      <a:hlink>
        <a:srgbClr val="BF673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315</Words>
  <Application>Microsoft Office PowerPoint</Application>
  <PresentationFormat>Custom</PresentationFormat>
  <Paragraphs>79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AccentBoxVTI</vt:lpstr>
      <vt:lpstr>Pointers in C-Programming</vt:lpstr>
      <vt:lpstr>What is a Pointer ?</vt:lpstr>
      <vt:lpstr>Contents of a pointer</vt:lpstr>
      <vt:lpstr>Assigning value to a pointer</vt:lpstr>
      <vt:lpstr>Accessing a variable using pointer</vt:lpstr>
      <vt:lpstr>Pointer Conversion </vt:lpstr>
      <vt:lpstr>Generic Pointer</vt:lpstr>
      <vt:lpstr>Pointer Arithmetics</vt:lpstr>
      <vt:lpstr>Slide 9</vt:lpstr>
      <vt:lpstr>Pointer with Array</vt:lpstr>
      <vt:lpstr>Pointer as Function Argument</vt:lpstr>
      <vt:lpstr>Uses of Pointers</vt:lpstr>
      <vt:lpstr>Advantage of Pointer</vt:lpstr>
      <vt:lpstr>Real life application of Pointer</vt:lpstr>
      <vt:lpstr>Thank you...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Lenovo</cp:lastModifiedBy>
  <cp:revision>412</cp:revision>
  <dcterms:created xsi:type="dcterms:W3CDTF">2022-10-10T14:18:05Z</dcterms:created>
  <dcterms:modified xsi:type="dcterms:W3CDTF">2022-10-11T04:38:13Z</dcterms:modified>
</cp:coreProperties>
</file>