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BE1C73-F8AC-A015-7838-62EE7464B0E5}" v="541" dt="2022-10-14T11:07:19.489"/>
    <p1510:client id="{CF21D8E0-533A-4790-8E28-F3FCE6EEEC02}" v="949" dt="2022-10-13T15:26:43.3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ED31FC-37C4-4330-B49B-91AB60E66AB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A4CB04F-C650-4161-9D98-9D5007B1EB90}">
      <dgm:prSet/>
      <dgm:spPr/>
      <dgm:t>
        <a:bodyPr/>
        <a:lstStyle/>
        <a:p>
          <a:r>
            <a:rPr lang="en-US" b="1"/>
            <a:t>Operations performed on string includes:-</a:t>
          </a:r>
          <a:endParaRPr lang="en-US"/>
        </a:p>
      </dgm:t>
    </dgm:pt>
    <dgm:pt modelId="{1CBF9CF9-5ABD-4B89-AE58-88D90327C74E}" type="parTrans" cxnId="{675C177C-7F3F-4255-B526-5DB1EB664F2A}">
      <dgm:prSet/>
      <dgm:spPr/>
      <dgm:t>
        <a:bodyPr/>
        <a:lstStyle/>
        <a:p>
          <a:endParaRPr lang="en-US"/>
        </a:p>
      </dgm:t>
    </dgm:pt>
    <dgm:pt modelId="{5A0EF68A-DBAB-4400-A6C9-3366EED264D2}" type="sibTrans" cxnId="{675C177C-7F3F-4255-B526-5DB1EB664F2A}">
      <dgm:prSet/>
      <dgm:spPr/>
      <dgm:t>
        <a:bodyPr/>
        <a:lstStyle/>
        <a:p>
          <a:endParaRPr lang="en-US"/>
        </a:p>
      </dgm:t>
    </dgm:pt>
    <dgm:pt modelId="{4A92FFAB-21F1-4F71-BE2F-F68DEB132877}">
      <dgm:prSet/>
      <dgm:spPr/>
      <dgm:t>
        <a:bodyPr/>
        <a:lstStyle/>
        <a:p>
          <a:r>
            <a:rPr lang="en-US"/>
            <a:t>Reading and writing string.</a:t>
          </a:r>
        </a:p>
      </dgm:t>
    </dgm:pt>
    <dgm:pt modelId="{5D5E40A7-6B41-4DE1-8CB4-5A12CC8BB46D}" type="parTrans" cxnId="{DF463856-F9F9-476F-8EEB-4E02D3347754}">
      <dgm:prSet/>
      <dgm:spPr/>
      <dgm:t>
        <a:bodyPr/>
        <a:lstStyle/>
        <a:p>
          <a:endParaRPr lang="en-US"/>
        </a:p>
      </dgm:t>
    </dgm:pt>
    <dgm:pt modelId="{B4D6A0C5-09E3-4D6B-97BF-E03146667EEB}" type="sibTrans" cxnId="{DF463856-F9F9-476F-8EEB-4E02D3347754}">
      <dgm:prSet/>
      <dgm:spPr/>
      <dgm:t>
        <a:bodyPr/>
        <a:lstStyle/>
        <a:p>
          <a:endParaRPr lang="en-US"/>
        </a:p>
      </dgm:t>
    </dgm:pt>
    <dgm:pt modelId="{FBCBB027-8243-4ADD-B66B-C36DCABA4FFF}">
      <dgm:prSet/>
      <dgm:spPr/>
      <dgm:t>
        <a:bodyPr/>
        <a:lstStyle/>
        <a:p>
          <a:r>
            <a:rPr lang="en-US"/>
            <a:t>Copying one string to another.</a:t>
          </a:r>
        </a:p>
      </dgm:t>
    </dgm:pt>
    <dgm:pt modelId="{B1F39CDD-06D8-47B5-8990-E2D30C150F8B}" type="parTrans" cxnId="{79DBECA1-F635-426A-8F32-E5C33A6EF436}">
      <dgm:prSet/>
      <dgm:spPr/>
      <dgm:t>
        <a:bodyPr/>
        <a:lstStyle/>
        <a:p>
          <a:endParaRPr lang="en-US"/>
        </a:p>
      </dgm:t>
    </dgm:pt>
    <dgm:pt modelId="{49243845-42C5-4B5D-B613-383AB6711946}" type="sibTrans" cxnId="{79DBECA1-F635-426A-8F32-E5C33A6EF436}">
      <dgm:prSet/>
      <dgm:spPr/>
      <dgm:t>
        <a:bodyPr/>
        <a:lstStyle/>
        <a:p>
          <a:endParaRPr lang="en-US"/>
        </a:p>
      </dgm:t>
    </dgm:pt>
    <dgm:pt modelId="{71C6D3AD-BA91-4CC1-BE78-2DE4F7758E20}">
      <dgm:prSet/>
      <dgm:spPr/>
      <dgm:t>
        <a:bodyPr/>
        <a:lstStyle/>
        <a:p>
          <a:r>
            <a:rPr lang="en-US"/>
            <a:t>Combining two string.</a:t>
          </a:r>
        </a:p>
      </dgm:t>
    </dgm:pt>
    <dgm:pt modelId="{14C5790C-D04C-4ED0-A293-E077D77923DF}" type="parTrans" cxnId="{07AB053B-E4A5-47F3-8569-C935031ACEAB}">
      <dgm:prSet/>
      <dgm:spPr/>
      <dgm:t>
        <a:bodyPr/>
        <a:lstStyle/>
        <a:p>
          <a:endParaRPr lang="en-US"/>
        </a:p>
      </dgm:t>
    </dgm:pt>
    <dgm:pt modelId="{73429B87-578B-4D3D-BAE6-4473C4F64DEB}" type="sibTrans" cxnId="{07AB053B-E4A5-47F3-8569-C935031ACEAB}">
      <dgm:prSet/>
      <dgm:spPr/>
      <dgm:t>
        <a:bodyPr/>
        <a:lstStyle/>
        <a:p>
          <a:endParaRPr lang="en-US"/>
        </a:p>
      </dgm:t>
    </dgm:pt>
    <dgm:pt modelId="{008D7EB7-C9BF-47AB-819C-0F2F631D2AAC}">
      <dgm:prSet/>
      <dgm:spPr/>
      <dgm:t>
        <a:bodyPr/>
        <a:lstStyle/>
        <a:p>
          <a:r>
            <a:rPr lang="en-US"/>
            <a:t>Comparing string for equality.</a:t>
          </a:r>
        </a:p>
      </dgm:t>
    </dgm:pt>
    <dgm:pt modelId="{20202426-4201-445C-ACE8-9FAF466D1A66}" type="parTrans" cxnId="{3CBDCD44-1240-4231-85DD-B36C2ED55068}">
      <dgm:prSet/>
      <dgm:spPr/>
      <dgm:t>
        <a:bodyPr/>
        <a:lstStyle/>
        <a:p>
          <a:endParaRPr lang="en-US"/>
        </a:p>
      </dgm:t>
    </dgm:pt>
    <dgm:pt modelId="{6B4DD202-1ED0-4025-A8B4-1B8A8364A658}" type="sibTrans" cxnId="{3CBDCD44-1240-4231-85DD-B36C2ED55068}">
      <dgm:prSet/>
      <dgm:spPr/>
      <dgm:t>
        <a:bodyPr/>
        <a:lstStyle/>
        <a:p>
          <a:endParaRPr lang="en-US"/>
        </a:p>
      </dgm:t>
    </dgm:pt>
    <dgm:pt modelId="{C072E959-BBE5-40E0-9876-36DED17AE528}">
      <dgm:prSet/>
      <dgm:spPr/>
      <dgm:t>
        <a:bodyPr/>
        <a:lstStyle/>
        <a:p>
          <a:r>
            <a:rPr lang="en-US"/>
            <a:t>Extracting a portion of string.</a:t>
          </a:r>
        </a:p>
      </dgm:t>
    </dgm:pt>
    <dgm:pt modelId="{FBF3005C-5F26-4AA8-AE1E-C6EBBFC58F6C}" type="parTrans" cxnId="{0F3C04D6-B6DD-4E14-8CAF-BDA08DD7A951}">
      <dgm:prSet/>
      <dgm:spPr/>
      <dgm:t>
        <a:bodyPr/>
        <a:lstStyle/>
        <a:p>
          <a:endParaRPr lang="en-US"/>
        </a:p>
      </dgm:t>
    </dgm:pt>
    <dgm:pt modelId="{2EAD2739-1D7A-49B4-97C1-4BD2A3D0EFBB}" type="sibTrans" cxnId="{0F3C04D6-B6DD-4E14-8CAF-BDA08DD7A951}">
      <dgm:prSet/>
      <dgm:spPr/>
      <dgm:t>
        <a:bodyPr/>
        <a:lstStyle/>
        <a:p>
          <a:endParaRPr lang="en-US"/>
        </a:p>
      </dgm:t>
    </dgm:pt>
    <dgm:pt modelId="{8C990D35-E1B3-498F-9D24-EB8D9EFBA44C}" type="pres">
      <dgm:prSet presAssocID="{2DED31FC-37C4-4330-B49B-91AB60E66ABC}" presName="vert0" presStyleCnt="0">
        <dgm:presLayoutVars>
          <dgm:dir/>
          <dgm:animOne val="branch"/>
          <dgm:animLvl val="lvl"/>
        </dgm:presLayoutVars>
      </dgm:prSet>
      <dgm:spPr/>
    </dgm:pt>
    <dgm:pt modelId="{6383D1A6-A57E-4902-8F38-D799626D0E8D}" type="pres">
      <dgm:prSet presAssocID="{6A4CB04F-C650-4161-9D98-9D5007B1EB90}" presName="thickLine" presStyleLbl="alignNode1" presStyleIdx="0" presStyleCnt="6"/>
      <dgm:spPr/>
    </dgm:pt>
    <dgm:pt modelId="{4F778C28-2F60-47AD-8EFC-D902CF7A757C}" type="pres">
      <dgm:prSet presAssocID="{6A4CB04F-C650-4161-9D98-9D5007B1EB90}" presName="horz1" presStyleCnt="0"/>
      <dgm:spPr/>
    </dgm:pt>
    <dgm:pt modelId="{FC23EDAA-D389-413F-B70C-E26B76564CDC}" type="pres">
      <dgm:prSet presAssocID="{6A4CB04F-C650-4161-9D98-9D5007B1EB90}" presName="tx1" presStyleLbl="revTx" presStyleIdx="0" presStyleCnt="6"/>
      <dgm:spPr/>
    </dgm:pt>
    <dgm:pt modelId="{EC63D0B8-B183-4B96-8686-06C06D8B26EA}" type="pres">
      <dgm:prSet presAssocID="{6A4CB04F-C650-4161-9D98-9D5007B1EB90}" presName="vert1" presStyleCnt="0"/>
      <dgm:spPr/>
    </dgm:pt>
    <dgm:pt modelId="{8C50BBEF-9187-44ED-B670-B2F3EE903ADC}" type="pres">
      <dgm:prSet presAssocID="{4A92FFAB-21F1-4F71-BE2F-F68DEB132877}" presName="thickLine" presStyleLbl="alignNode1" presStyleIdx="1" presStyleCnt="6"/>
      <dgm:spPr/>
    </dgm:pt>
    <dgm:pt modelId="{82D0ADB8-FC7E-486B-905A-EFC09EC3ECD2}" type="pres">
      <dgm:prSet presAssocID="{4A92FFAB-21F1-4F71-BE2F-F68DEB132877}" presName="horz1" presStyleCnt="0"/>
      <dgm:spPr/>
    </dgm:pt>
    <dgm:pt modelId="{52E383FD-1462-49CC-B9A6-F944F199A771}" type="pres">
      <dgm:prSet presAssocID="{4A92FFAB-21F1-4F71-BE2F-F68DEB132877}" presName="tx1" presStyleLbl="revTx" presStyleIdx="1" presStyleCnt="6"/>
      <dgm:spPr/>
    </dgm:pt>
    <dgm:pt modelId="{A68172EE-69D2-464C-821F-444BF98CE685}" type="pres">
      <dgm:prSet presAssocID="{4A92FFAB-21F1-4F71-BE2F-F68DEB132877}" presName="vert1" presStyleCnt="0"/>
      <dgm:spPr/>
    </dgm:pt>
    <dgm:pt modelId="{885979BE-D0BF-4483-A3A0-E9E6537B998F}" type="pres">
      <dgm:prSet presAssocID="{FBCBB027-8243-4ADD-B66B-C36DCABA4FFF}" presName="thickLine" presStyleLbl="alignNode1" presStyleIdx="2" presStyleCnt="6"/>
      <dgm:spPr/>
    </dgm:pt>
    <dgm:pt modelId="{0231A59A-9DBD-4235-9FB1-9BF0A7515917}" type="pres">
      <dgm:prSet presAssocID="{FBCBB027-8243-4ADD-B66B-C36DCABA4FFF}" presName="horz1" presStyleCnt="0"/>
      <dgm:spPr/>
    </dgm:pt>
    <dgm:pt modelId="{A7C3868F-5286-4015-B81D-3C7583D4E434}" type="pres">
      <dgm:prSet presAssocID="{FBCBB027-8243-4ADD-B66B-C36DCABA4FFF}" presName="tx1" presStyleLbl="revTx" presStyleIdx="2" presStyleCnt="6"/>
      <dgm:spPr/>
    </dgm:pt>
    <dgm:pt modelId="{AA3E4B17-429D-4BE0-9A8E-3C81C365A327}" type="pres">
      <dgm:prSet presAssocID="{FBCBB027-8243-4ADD-B66B-C36DCABA4FFF}" presName="vert1" presStyleCnt="0"/>
      <dgm:spPr/>
    </dgm:pt>
    <dgm:pt modelId="{6AEDC84F-F2F7-4CC5-A228-DDF53CE9F6AF}" type="pres">
      <dgm:prSet presAssocID="{71C6D3AD-BA91-4CC1-BE78-2DE4F7758E20}" presName="thickLine" presStyleLbl="alignNode1" presStyleIdx="3" presStyleCnt="6"/>
      <dgm:spPr/>
    </dgm:pt>
    <dgm:pt modelId="{15E7A072-336C-4BCC-B401-F5278AD19843}" type="pres">
      <dgm:prSet presAssocID="{71C6D3AD-BA91-4CC1-BE78-2DE4F7758E20}" presName="horz1" presStyleCnt="0"/>
      <dgm:spPr/>
    </dgm:pt>
    <dgm:pt modelId="{CF9942C3-00D1-441A-91E1-9372A0E88722}" type="pres">
      <dgm:prSet presAssocID="{71C6D3AD-BA91-4CC1-BE78-2DE4F7758E20}" presName="tx1" presStyleLbl="revTx" presStyleIdx="3" presStyleCnt="6"/>
      <dgm:spPr/>
    </dgm:pt>
    <dgm:pt modelId="{F49DD51A-BC73-4AB8-901E-0E803B4CCFA2}" type="pres">
      <dgm:prSet presAssocID="{71C6D3AD-BA91-4CC1-BE78-2DE4F7758E20}" presName="vert1" presStyleCnt="0"/>
      <dgm:spPr/>
    </dgm:pt>
    <dgm:pt modelId="{401A7A54-600E-4163-BBCC-6F86AB507E2F}" type="pres">
      <dgm:prSet presAssocID="{008D7EB7-C9BF-47AB-819C-0F2F631D2AAC}" presName="thickLine" presStyleLbl="alignNode1" presStyleIdx="4" presStyleCnt="6"/>
      <dgm:spPr/>
    </dgm:pt>
    <dgm:pt modelId="{EEFD0DD5-26A2-4B76-A950-20021129FC84}" type="pres">
      <dgm:prSet presAssocID="{008D7EB7-C9BF-47AB-819C-0F2F631D2AAC}" presName="horz1" presStyleCnt="0"/>
      <dgm:spPr/>
    </dgm:pt>
    <dgm:pt modelId="{D12A9C67-8E71-4E10-9BE0-92AE9B815E1D}" type="pres">
      <dgm:prSet presAssocID="{008D7EB7-C9BF-47AB-819C-0F2F631D2AAC}" presName="tx1" presStyleLbl="revTx" presStyleIdx="4" presStyleCnt="6"/>
      <dgm:spPr/>
    </dgm:pt>
    <dgm:pt modelId="{EA9E04E3-7960-4B20-8482-47570FE394DC}" type="pres">
      <dgm:prSet presAssocID="{008D7EB7-C9BF-47AB-819C-0F2F631D2AAC}" presName="vert1" presStyleCnt="0"/>
      <dgm:spPr/>
    </dgm:pt>
    <dgm:pt modelId="{41EBE388-E156-4442-A2FA-CD3B71027225}" type="pres">
      <dgm:prSet presAssocID="{C072E959-BBE5-40E0-9876-36DED17AE528}" presName="thickLine" presStyleLbl="alignNode1" presStyleIdx="5" presStyleCnt="6"/>
      <dgm:spPr/>
    </dgm:pt>
    <dgm:pt modelId="{B7E70901-555A-4C9D-876D-368F7AB0FD76}" type="pres">
      <dgm:prSet presAssocID="{C072E959-BBE5-40E0-9876-36DED17AE528}" presName="horz1" presStyleCnt="0"/>
      <dgm:spPr/>
    </dgm:pt>
    <dgm:pt modelId="{8D439F6E-7670-44A3-BDF3-A960365A4571}" type="pres">
      <dgm:prSet presAssocID="{C072E959-BBE5-40E0-9876-36DED17AE528}" presName="tx1" presStyleLbl="revTx" presStyleIdx="5" presStyleCnt="6"/>
      <dgm:spPr/>
    </dgm:pt>
    <dgm:pt modelId="{EF13990B-6B07-4156-927E-C6C6AF213561}" type="pres">
      <dgm:prSet presAssocID="{C072E959-BBE5-40E0-9876-36DED17AE528}" presName="vert1" presStyleCnt="0"/>
      <dgm:spPr/>
    </dgm:pt>
  </dgm:ptLst>
  <dgm:cxnLst>
    <dgm:cxn modelId="{EE36F402-A72E-4FCA-96A7-79311EC1FC46}" type="presOf" srcId="{6A4CB04F-C650-4161-9D98-9D5007B1EB90}" destId="{FC23EDAA-D389-413F-B70C-E26B76564CDC}" srcOrd="0" destOrd="0" presId="urn:microsoft.com/office/officeart/2008/layout/LinedList"/>
    <dgm:cxn modelId="{52BA6818-073D-48D9-9B0E-6267CC92D05A}" type="presOf" srcId="{008D7EB7-C9BF-47AB-819C-0F2F631D2AAC}" destId="{D12A9C67-8E71-4E10-9BE0-92AE9B815E1D}" srcOrd="0" destOrd="0" presId="urn:microsoft.com/office/officeart/2008/layout/LinedList"/>
    <dgm:cxn modelId="{5B069D1E-E677-4EA8-AE68-62BE695FC515}" type="presOf" srcId="{71C6D3AD-BA91-4CC1-BE78-2DE4F7758E20}" destId="{CF9942C3-00D1-441A-91E1-9372A0E88722}" srcOrd="0" destOrd="0" presId="urn:microsoft.com/office/officeart/2008/layout/LinedList"/>
    <dgm:cxn modelId="{07AB053B-E4A5-47F3-8569-C935031ACEAB}" srcId="{2DED31FC-37C4-4330-B49B-91AB60E66ABC}" destId="{71C6D3AD-BA91-4CC1-BE78-2DE4F7758E20}" srcOrd="3" destOrd="0" parTransId="{14C5790C-D04C-4ED0-A293-E077D77923DF}" sibTransId="{73429B87-578B-4D3D-BAE6-4473C4F64DEB}"/>
    <dgm:cxn modelId="{3CBDCD44-1240-4231-85DD-B36C2ED55068}" srcId="{2DED31FC-37C4-4330-B49B-91AB60E66ABC}" destId="{008D7EB7-C9BF-47AB-819C-0F2F631D2AAC}" srcOrd="4" destOrd="0" parTransId="{20202426-4201-445C-ACE8-9FAF466D1A66}" sibTransId="{6B4DD202-1ED0-4025-A8B4-1B8A8364A658}"/>
    <dgm:cxn modelId="{45C3E346-8BDF-455B-BA1F-E3173BD1A098}" type="presOf" srcId="{C072E959-BBE5-40E0-9876-36DED17AE528}" destId="{8D439F6E-7670-44A3-BDF3-A960365A4571}" srcOrd="0" destOrd="0" presId="urn:microsoft.com/office/officeart/2008/layout/LinedList"/>
    <dgm:cxn modelId="{6C799948-44E6-469C-B918-C5F273B7F4C6}" type="presOf" srcId="{4A92FFAB-21F1-4F71-BE2F-F68DEB132877}" destId="{52E383FD-1462-49CC-B9A6-F944F199A771}" srcOrd="0" destOrd="0" presId="urn:microsoft.com/office/officeart/2008/layout/LinedList"/>
    <dgm:cxn modelId="{DF463856-F9F9-476F-8EEB-4E02D3347754}" srcId="{2DED31FC-37C4-4330-B49B-91AB60E66ABC}" destId="{4A92FFAB-21F1-4F71-BE2F-F68DEB132877}" srcOrd="1" destOrd="0" parTransId="{5D5E40A7-6B41-4DE1-8CB4-5A12CC8BB46D}" sibTransId="{B4D6A0C5-09E3-4D6B-97BF-E03146667EEB}"/>
    <dgm:cxn modelId="{675C177C-7F3F-4255-B526-5DB1EB664F2A}" srcId="{2DED31FC-37C4-4330-B49B-91AB60E66ABC}" destId="{6A4CB04F-C650-4161-9D98-9D5007B1EB90}" srcOrd="0" destOrd="0" parTransId="{1CBF9CF9-5ABD-4B89-AE58-88D90327C74E}" sibTransId="{5A0EF68A-DBAB-4400-A6C9-3366EED264D2}"/>
    <dgm:cxn modelId="{79DBECA1-F635-426A-8F32-E5C33A6EF436}" srcId="{2DED31FC-37C4-4330-B49B-91AB60E66ABC}" destId="{FBCBB027-8243-4ADD-B66B-C36DCABA4FFF}" srcOrd="2" destOrd="0" parTransId="{B1F39CDD-06D8-47B5-8990-E2D30C150F8B}" sibTransId="{49243845-42C5-4B5D-B613-383AB6711946}"/>
    <dgm:cxn modelId="{F46492BB-C579-44E6-B9D1-7FDFBF56D857}" type="presOf" srcId="{2DED31FC-37C4-4330-B49B-91AB60E66ABC}" destId="{8C990D35-E1B3-498F-9D24-EB8D9EFBA44C}" srcOrd="0" destOrd="0" presId="urn:microsoft.com/office/officeart/2008/layout/LinedList"/>
    <dgm:cxn modelId="{B6E01CBC-0A5C-49F7-8028-04739F21CBA7}" type="presOf" srcId="{FBCBB027-8243-4ADD-B66B-C36DCABA4FFF}" destId="{A7C3868F-5286-4015-B81D-3C7583D4E434}" srcOrd="0" destOrd="0" presId="urn:microsoft.com/office/officeart/2008/layout/LinedList"/>
    <dgm:cxn modelId="{0F3C04D6-B6DD-4E14-8CAF-BDA08DD7A951}" srcId="{2DED31FC-37C4-4330-B49B-91AB60E66ABC}" destId="{C072E959-BBE5-40E0-9876-36DED17AE528}" srcOrd="5" destOrd="0" parTransId="{FBF3005C-5F26-4AA8-AE1E-C6EBBFC58F6C}" sibTransId="{2EAD2739-1D7A-49B4-97C1-4BD2A3D0EFBB}"/>
    <dgm:cxn modelId="{4AC5139C-0AAD-41D7-9238-AF8A882266C2}" type="presParOf" srcId="{8C990D35-E1B3-498F-9D24-EB8D9EFBA44C}" destId="{6383D1A6-A57E-4902-8F38-D799626D0E8D}" srcOrd="0" destOrd="0" presId="urn:microsoft.com/office/officeart/2008/layout/LinedList"/>
    <dgm:cxn modelId="{640B7B6C-82CB-4FE2-94C6-C6EF3899305D}" type="presParOf" srcId="{8C990D35-E1B3-498F-9D24-EB8D9EFBA44C}" destId="{4F778C28-2F60-47AD-8EFC-D902CF7A757C}" srcOrd="1" destOrd="0" presId="urn:microsoft.com/office/officeart/2008/layout/LinedList"/>
    <dgm:cxn modelId="{C133A29E-34EF-42F4-B569-9FA7749F5FDC}" type="presParOf" srcId="{4F778C28-2F60-47AD-8EFC-D902CF7A757C}" destId="{FC23EDAA-D389-413F-B70C-E26B76564CDC}" srcOrd="0" destOrd="0" presId="urn:microsoft.com/office/officeart/2008/layout/LinedList"/>
    <dgm:cxn modelId="{F625B33C-E85C-4B56-B0F3-5B3800D17D4A}" type="presParOf" srcId="{4F778C28-2F60-47AD-8EFC-D902CF7A757C}" destId="{EC63D0B8-B183-4B96-8686-06C06D8B26EA}" srcOrd="1" destOrd="0" presId="urn:microsoft.com/office/officeart/2008/layout/LinedList"/>
    <dgm:cxn modelId="{F00243E5-389E-4892-A88B-814C01586C4E}" type="presParOf" srcId="{8C990D35-E1B3-498F-9D24-EB8D9EFBA44C}" destId="{8C50BBEF-9187-44ED-B670-B2F3EE903ADC}" srcOrd="2" destOrd="0" presId="urn:microsoft.com/office/officeart/2008/layout/LinedList"/>
    <dgm:cxn modelId="{FC48991C-D1F7-4832-A916-7C9AF9A295DE}" type="presParOf" srcId="{8C990D35-E1B3-498F-9D24-EB8D9EFBA44C}" destId="{82D0ADB8-FC7E-486B-905A-EFC09EC3ECD2}" srcOrd="3" destOrd="0" presId="urn:microsoft.com/office/officeart/2008/layout/LinedList"/>
    <dgm:cxn modelId="{DD39548C-A7CD-400A-94CF-AF4B9A49B63F}" type="presParOf" srcId="{82D0ADB8-FC7E-486B-905A-EFC09EC3ECD2}" destId="{52E383FD-1462-49CC-B9A6-F944F199A771}" srcOrd="0" destOrd="0" presId="urn:microsoft.com/office/officeart/2008/layout/LinedList"/>
    <dgm:cxn modelId="{E1133851-3921-4BDE-968A-FE3196D36117}" type="presParOf" srcId="{82D0ADB8-FC7E-486B-905A-EFC09EC3ECD2}" destId="{A68172EE-69D2-464C-821F-444BF98CE685}" srcOrd="1" destOrd="0" presId="urn:microsoft.com/office/officeart/2008/layout/LinedList"/>
    <dgm:cxn modelId="{485E175B-89AF-41AD-A9BE-08CB6680EF20}" type="presParOf" srcId="{8C990D35-E1B3-498F-9D24-EB8D9EFBA44C}" destId="{885979BE-D0BF-4483-A3A0-E9E6537B998F}" srcOrd="4" destOrd="0" presId="urn:microsoft.com/office/officeart/2008/layout/LinedList"/>
    <dgm:cxn modelId="{827EB95C-2B67-4A2D-AC04-BB2A357B198B}" type="presParOf" srcId="{8C990D35-E1B3-498F-9D24-EB8D9EFBA44C}" destId="{0231A59A-9DBD-4235-9FB1-9BF0A7515917}" srcOrd="5" destOrd="0" presId="urn:microsoft.com/office/officeart/2008/layout/LinedList"/>
    <dgm:cxn modelId="{FB57F52E-AB2C-4DD5-BF2F-66A41687B759}" type="presParOf" srcId="{0231A59A-9DBD-4235-9FB1-9BF0A7515917}" destId="{A7C3868F-5286-4015-B81D-3C7583D4E434}" srcOrd="0" destOrd="0" presId="urn:microsoft.com/office/officeart/2008/layout/LinedList"/>
    <dgm:cxn modelId="{2B93A7F0-7493-4ECA-A1AF-8582F0DBC7F2}" type="presParOf" srcId="{0231A59A-9DBD-4235-9FB1-9BF0A7515917}" destId="{AA3E4B17-429D-4BE0-9A8E-3C81C365A327}" srcOrd="1" destOrd="0" presId="urn:microsoft.com/office/officeart/2008/layout/LinedList"/>
    <dgm:cxn modelId="{B665CC48-E1C4-4C6D-BDA1-87C916750862}" type="presParOf" srcId="{8C990D35-E1B3-498F-9D24-EB8D9EFBA44C}" destId="{6AEDC84F-F2F7-4CC5-A228-DDF53CE9F6AF}" srcOrd="6" destOrd="0" presId="urn:microsoft.com/office/officeart/2008/layout/LinedList"/>
    <dgm:cxn modelId="{8841CB45-9BEA-4B6C-941C-2243D6733999}" type="presParOf" srcId="{8C990D35-E1B3-498F-9D24-EB8D9EFBA44C}" destId="{15E7A072-336C-4BCC-B401-F5278AD19843}" srcOrd="7" destOrd="0" presId="urn:microsoft.com/office/officeart/2008/layout/LinedList"/>
    <dgm:cxn modelId="{58B658FB-FAE8-4457-A648-D5A67BC7E1ED}" type="presParOf" srcId="{15E7A072-336C-4BCC-B401-F5278AD19843}" destId="{CF9942C3-00D1-441A-91E1-9372A0E88722}" srcOrd="0" destOrd="0" presId="urn:microsoft.com/office/officeart/2008/layout/LinedList"/>
    <dgm:cxn modelId="{4613D7D6-812C-4D35-8B73-7458D6731365}" type="presParOf" srcId="{15E7A072-336C-4BCC-B401-F5278AD19843}" destId="{F49DD51A-BC73-4AB8-901E-0E803B4CCFA2}" srcOrd="1" destOrd="0" presId="urn:microsoft.com/office/officeart/2008/layout/LinedList"/>
    <dgm:cxn modelId="{AAA4940B-E76C-4AA2-9590-380C9FA06CFF}" type="presParOf" srcId="{8C990D35-E1B3-498F-9D24-EB8D9EFBA44C}" destId="{401A7A54-600E-4163-BBCC-6F86AB507E2F}" srcOrd="8" destOrd="0" presId="urn:microsoft.com/office/officeart/2008/layout/LinedList"/>
    <dgm:cxn modelId="{4785D87A-4923-49DD-8918-855C03BEE372}" type="presParOf" srcId="{8C990D35-E1B3-498F-9D24-EB8D9EFBA44C}" destId="{EEFD0DD5-26A2-4B76-A950-20021129FC84}" srcOrd="9" destOrd="0" presId="urn:microsoft.com/office/officeart/2008/layout/LinedList"/>
    <dgm:cxn modelId="{1034F846-6DB1-4F8F-B756-963723A1DD09}" type="presParOf" srcId="{EEFD0DD5-26A2-4B76-A950-20021129FC84}" destId="{D12A9C67-8E71-4E10-9BE0-92AE9B815E1D}" srcOrd="0" destOrd="0" presId="urn:microsoft.com/office/officeart/2008/layout/LinedList"/>
    <dgm:cxn modelId="{E440C7D3-14DB-43FC-B734-594B8C362774}" type="presParOf" srcId="{EEFD0DD5-26A2-4B76-A950-20021129FC84}" destId="{EA9E04E3-7960-4B20-8482-47570FE394DC}" srcOrd="1" destOrd="0" presId="urn:microsoft.com/office/officeart/2008/layout/LinedList"/>
    <dgm:cxn modelId="{7E8306F1-F6FB-4F43-8C58-43732FE80A06}" type="presParOf" srcId="{8C990D35-E1B3-498F-9D24-EB8D9EFBA44C}" destId="{41EBE388-E156-4442-A2FA-CD3B71027225}" srcOrd="10" destOrd="0" presId="urn:microsoft.com/office/officeart/2008/layout/LinedList"/>
    <dgm:cxn modelId="{DAB36CE2-37C3-4B4A-BC47-449C2955222B}" type="presParOf" srcId="{8C990D35-E1B3-498F-9D24-EB8D9EFBA44C}" destId="{B7E70901-555A-4C9D-876D-368F7AB0FD76}" srcOrd="11" destOrd="0" presId="urn:microsoft.com/office/officeart/2008/layout/LinedList"/>
    <dgm:cxn modelId="{77D6D22F-6AAC-4B1B-8DBF-B8337A44CBD5}" type="presParOf" srcId="{B7E70901-555A-4C9D-876D-368F7AB0FD76}" destId="{8D439F6E-7670-44A3-BDF3-A960365A4571}" srcOrd="0" destOrd="0" presId="urn:microsoft.com/office/officeart/2008/layout/LinedList"/>
    <dgm:cxn modelId="{38F66C71-C9A2-4DD0-A58D-1A3E4ECFC13F}" type="presParOf" srcId="{B7E70901-555A-4C9D-876D-368F7AB0FD76}" destId="{EF13990B-6B07-4156-927E-C6C6AF2135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1F6F8D-48C0-48F9-97FD-31A653FFFCC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C462A40-8240-4031-89FB-184B91812FCC}">
      <dgm:prSet/>
      <dgm:spPr/>
      <dgm:t>
        <a:bodyPr/>
        <a:lstStyle/>
        <a:p>
          <a:r>
            <a:rPr lang="en-US" dirty="0"/>
            <a:t>A string variable is declared as an array of characters.</a:t>
          </a:r>
        </a:p>
      </dgm:t>
    </dgm:pt>
    <dgm:pt modelId="{86BED08D-C965-4030-9629-5C017364C9DF}" type="parTrans" cxnId="{60F51647-CF97-4AE1-8D1F-08155588E2F5}">
      <dgm:prSet/>
      <dgm:spPr/>
      <dgm:t>
        <a:bodyPr/>
        <a:lstStyle/>
        <a:p>
          <a:endParaRPr lang="en-US"/>
        </a:p>
      </dgm:t>
    </dgm:pt>
    <dgm:pt modelId="{2C0290BB-AD5A-4AB1-8CEC-C41ED22BC8BC}" type="sibTrans" cxnId="{60F51647-CF97-4AE1-8D1F-08155588E2F5}">
      <dgm:prSet/>
      <dgm:spPr/>
      <dgm:t>
        <a:bodyPr/>
        <a:lstStyle/>
        <a:p>
          <a:endParaRPr lang="en-US"/>
        </a:p>
      </dgm:t>
    </dgm:pt>
    <dgm:pt modelId="{1D9CBD49-F6C5-4E0B-B6C8-5ECB1B953EDC}">
      <dgm:prSet/>
      <dgm:spPr/>
      <dgm:t>
        <a:bodyPr/>
        <a:lstStyle/>
        <a:p>
          <a:r>
            <a:rPr lang="en-US" dirty="0"/>
            <a:t>Syntax:-</a:t>
          </a:r>
        </a:p>
      </dgm:t>
    </dgm:pt>
    <dgm:pt modelId="{616C59CB-26FA-4982-887E-297094B761E7}" type="parTrans" cxnId="{9C9C5850-E1CE-4A77-B1BD-19DFCF59D3B5}">
      <dgm:prSet/>
      <dgm:spPr/>
      <dgm:t>
        <a:bodyPr/>
        <a:lstStyle/>
        <a:p>
          <a:endParaRPr lang="en-US"/>
        </a:p>
      </dgm:t>
    </dgm:pt>
    <dgm:pt modelId="{38A8B47A-D22B-4123-AE07-2E4B42655064}" type="sibTrans" cxnId="{9C9C5850-E1CE-4A77-B1BD-19DFCF59D3B5}">
      <dgm:prSet/>
      <dgm:spPr/>
      <dgm:t>
        <a:bodyPr/>
        <a:lstStyle/>
        <a:p>
          <a:endParaRPr lang="en-US"/>
        </a:p>
      </dgm:t>
    </dgm:pt>
    <dgm:pt modelId="{E007A5E3-C55A-447F-B802-1B972AC7C4CB}">
      <dgm:prSet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                         </a:t>
          </a:r>
          <a:r>
            <a:rPr lang="en-US" dirty="0"/>
            <a:t>char </a:t>
          </a:r>
          <a:r>
            <a:rPr lang="en-US" dirty="0" err="1"/>
            <a:t>string_name</a:t>
          </a:r>
          <a:r>
            <a:rPr lang="en-US" dirty="0"/>
            <a:t>[size];</a:t>
          </a:r>
        </a:p>
      </dgm:t>
    </dgm:pt>
    <dgm:pt modelId="{891267D4-5F52-470C-8A96-1ECA4073A6B0}" type="parTrans" cxnId="{482C93B0-D982-418E-9EB9-F759F0710500}">
      <dgm:prSet/>
      <dgm:spPr/>
      <dgm:t>
        <a:bodyPr/>
        <a:lstStyle/>
        <a:p>
          <a:endParaRPr lang="en-US"/>
        </a:p>
      </dgm:t>
    </dgm:pt>
    <dgm:pt modelId="{70B982DC-55D7-488F-A532-EC48374453EF}" type="sibTrans" cxnId="{482C93B0-D982-418E-9EB9-F759F0710500}">
      <dgm:prSet/>
      <dgm:spPr/>
      <dgm:t>
        <a:bodyPr/>
        <a:lstStyle/>
        <a:p>
          <a:endParaRPr lang="en-US"/>
        </a:p>
      </dgm:t>
    </dgm:pt>
    <dgm:pt modelId="{CDFF2F30-6412-4388-AED3-893222339691}">
      <dgm:prSet/>
      <dgm:spPr/>
      <dgm:t>
        <a:bodyPr/>
        <a:lstStyle/>
        <a:p>
          <a:r>
            <a:rPr lang="en-US" dirty="0"/>
            <a:t>E.g.               char name[20];</a:t>
          </a:r>
        </a:p>
      </dgm:t>
    </dgm:pt>
    <dgm:pt modelId="{52690AF5-73F2-47BC-8F16-4D2261D09BE0}" type="parTrans" cxnId="{0AA781FF-5B61-43D3-A915-FC79AF17A66C}">
      <dgm:prSet/>
      <dgm:spPr/>
      <dgm:t>
        <a:bodyPr/>
        <a:lstStyle/>
        <a:p>
          <a:endParaRPr lang="en-US"/>
        </a:p>
      </dgm:t>
    </dgm:pt>
    <dgm:pt modelId="{64D5B5C0-82C6-4E11-A1F0-2350FEAEA285}" type="sibTrans" cxnId="{0AA781FF-5B61-43D3-A915-FC79AF17A66C}">
      <dgm:prSet/>
      <dgm:spPr/>
      <dgm:t>
        <a:bodyPr/>
        <a:lstStyle/>
        <a:p>
          <a:endParaRPr lang="en-US"/>
        </a:p>
      </dgm:t>
    </dgm:pt>
    <dgm:pt modelId="{27D8D38A-7820-40DF-8749-50C80A312820}">
      <dgm:prSet/>
      <dgm:spPr/>
      <dgm:t>
        <a:bodyPr/>
        <a:lstStyle/>
        <a:p>
          <a:r>
            <a:rPr lang="en-US" dirty="0"/>
            <a:t>When the compiler assigns a character string to a character array, it automatically supplies a null character ('\0') at the end of the string.</a:t>
          </a:r>
        </a:p>
      </dgm:t>
    </dgm:pt>
    <dgm:pt modelId="{AD3B35A7-A932-4F22-987F-542B0AF7AEC2}" type="parTrans" cxnId="{74C1649A-8D97-4FFA-BB9B-045082A49D96}">
      <dgm:prSet/>
      <dgm:spPr/>
      <dgm:t>
        <a:bodyPr/>
        <a:lstStyle/>
        <a:p>
          <a:endParaRPr lang="en-US"/>
        </a:p>
      </dgm:t>
    </dgm:pt>
    <dgm:pt modelId="{F82619ED-BCE5-4B35-8F55-F30E02C91B60}" type="sibTrans" cxnId="{74C1649A-8D97-4FFA-BB9B-045082A49D96}">
      <dgm:prSet/>
      <dgm:spPr/>
      <dgm:t>
        <a:bodyPr/>
        <a:lstStyle/>
        <a:p>
          <a:endParaRPr lang="en-US"/>
        </a:p>
      </dgm:t>
    </dgm:pt>
    <dgm:pt modelId="{45BE976C-1C54-427F-9317-1007B93FDF43}" type="pres">
      <dgm:prSet presAssocID="{EA1F6F8D-48C0-48F9-97FD-31A653FFFCC2}" presName="vert0" presStyleCnt="0">
        <dgm:presLayoutVars>
          <dgm:dir/>
          <dgm:animOne val="branch"/>
          <dgm:animLvl val="lvl"/>
        </dgm:presLayoutVars>
      </dgm:prSet>
      <dgm:spPr/>
    </dgm:pt>
    <dgm:pt modelId="{6D94990A-2829-41CF-8CDE-4A43FEF1BE9C}" type="pres">
      <dgm:prSet presAssocID="{2C462A40-8240-4031-89FB-184B91812FCC}" presName="thickLine" presStyleLbl="alignNode1" presStyleIdx="0" presStyleCnt="5"/>
      <dgm:spPr/>
    </dgm:pt>
    <dgm:pt modelId="{2DC2CEE7-F437-4A62-936A-BD102CFCE9A8}" type="pres">
      <dgm:prSet presAssocID="{2C462A40-8240-4031-89FB-184B91812FCC}" presName="horz1" presStyleCnt="0"/>
      <dgm:spPr/>
    </dgm:pt>
    <dgm:pt modelId="{F0ADDC90-8EE8-4A2F-B0CB-2396A820CDA4}" type="pres">
      <dgm:prSet presAssocID="{2C462A40-8240-4031-89FB-184B91812FCC}" presName="tx1" presStyleLbl="revTx" presStyleIdx="0" presStyleCnt="5"/>
      <dgm:spPr/>
    </dgm:pt>
    <dgm:pt modelId="{BE7D8E9A-DB8B-4A88-A640-F1863CE2FFA2}" type="pres">
      <dgm:prSet presAssocID="{2C462A40-8240-4031-89FB-184B91812FCC}" presName="vert1" presStyleCnt="0"/>
      <dgm:spPr/>
    </dgm:pt>
    <dgm:pt modelId="{5FCE3B26-C0A8-49BA-B2C9-B25633F7B7F6}" type="pres">
      <dgm:prSet presAssocID="{1D9CBD49-F6C5-4E0B-B6C8-5ECB1B953EDC}" presName="thickLine" presStyleLbl="alignNode1" presStyleIdx="1" presStyleCnt="5"/>
      <dgm:spPr/>
    </dgm:pt>
    <dgm:pt modelId="{B235490D-E351-49F6-B395-9792A3FD2B46}" type="pres">
      <dgm:prSet presAssocID="{1D9CBD49-F6C5-4E0B-B6C8-5ECB1B953EDC}" presName="horz1" presStyleCnt="0"/>
      <dgm:spPr/>
    </dgm:pt>
    <dgm:pt modelId="{730A3056-A05C-41A2-BB4B-EA9A8E1FC7F5}" type="pres">
      <dgm:prSet presAssocID="{1D9CBD49-F6C5-4E0B-B6C8-5ECB1B953EDC}" presName="tx1" presStyleLbl="revTx" presStyleIdx="1" presStyleCnt="5"/>
      <dgm:spPr/>
    </dgm:pt>
    <dgm:pt modelId="{3D7C53FE-EF13-44FE-BBD8-D7A33D67EA85}" type="pres">
      <dgm:prSet presAssocID="{1D9CBD49-F6C5-4E0B-B6C8-5ECB1B953EDC}" presName="vert1" presStyleCnt="0"/>
      <dgm:spPr/>
    </dgm:pt>
    <dgm:pt modelId="{48F06350-04F3-4861-A999-CDB99FC04A1B}" type="pres">
      <dgm:prSet presAssocID="{E007A5E3-C55A-447F-B802-1B972AC7C4CB}" presName="thickLine" presStyleLbl="alignNode1" presStyleIdx="2" presStyleCnt="5"/>
      <dgm:spPr/>
    </dgm:pt>
    <dgm:pt modelId="{B2D253F5-9DAA-46E8-8C66-76B2D7924405}" type="pres">
      <dgm:prSet presAssocID="{E007A5E3-C55A-447F-B802-1B972AC7C4CB}" presName="horz1" presStyleCnt="0"/>
      <dgm:spPr/>
    </dgm:pt>
    <dgm:pt modelId="{9E16C6D1-9DAB-4905-9B79-4EA8C716022B}" type="pres">
      <dgm:prSet presAssocID="{E007A5E3-C55A-447F-B802-1B972AC7C4CB}" presName="tx1" presStyleLbl="revTx" presStyleIdx="2" presStyleCnt="5"/>
      <dgm:spPr/>
    </dgm:pt>
    <dgm:pt modelId="{7B5C0033-6A49-452A-8F79-2CB1D1B79BE7}" type="pres">
      <dgm:prSet presAssocID="{E007A5E3-C55A-447F-B802-1B972AC7C4CB}" presName="vert1" presStyleCnt="0"/>
      <dgm:spPr/>
    </dgm:pt>
    <dgm:pt modelId="{D409F164-2561-450C-90BB-09D89FF3DF02}" type="pres">
      <dgm:prSet presAssocID="{CDFF2F30-6412-4388-AED3-893222339691}" presName="thickLine" presStyleLbl="alignNode1" presStyleIdx="3" presStyleCnt="5"/>
      <dgm:spPr/>
    </dgm:pt>
    <dgm:pt modelId="{50234E77-0B63-4AFC-B6D5-8806E0F7D793}" type="pres">
      <dgm:prSet presAssocID="{CDFF2F30-6412-4388-AED3-893222339691}" presName="horz1" presStyleCnt="0"/>
      <dgm:spPr/>
    </dgm:pt>
    <dgm:pt modelId="{99EBFDDC-BBCC-41F6-A1AC-71E911D64698}" type="pres">
      <dgm:prSet presAssocID="{CDFF2F30-6412-4388-AED3-893222339691}" presName="tx1" presStyleLbl="revTx" presStyleIdx="3" presStyleCnt="5"/>
      <dgm:spPr/>
    </dgm:pt>
    <dgm:pt modelId="{EF08E25A-C144-4902-ABA9-E8E53C65FC7D}" type="pres">
      <dgm:prSet presAssocID="{CDFF2F30-6412-4388-AED3-893222339691}" presName="vert1" presStyleCnt="0"/>
      <dgm:spPr/>
    </dgm:pt>
    <dgm:pt modelId="{41575392-8542-4A84-94F7-7E1425A0E33F}" type="pres">
      <dgm:prSet presAssocID="{27D8D38A-7820-40DF-8749-50C80A312820}" presName="thickLine" presStyleLbl="alignNode1" presStyleIdx="4" presStyleCnt="5"/>
      <dgm:spPr/>
    </dgm:pt>
    <dgm:pt modelId="{867197EA-1B67-4898-8A0B-8AF6C37193D3}" type="pres">
      <dgm:prSet presAssocID="{27D8D38A-7820-40DF-8749-50C80A312820}" presName="horz1" presStyleCnt="0"/>
      <dgm:spPr/>
    </dgm:pt>
    <dgm:pt modelId="{23042168-0AFB-4D82-BE69-DD0069F61655}" type="pres">
      <dgm:prSet presAssocID="{27D8D38A-7820-40DF-8749-50C80A312820}" presName="tx1" presStyleLbl="revTx" presStyleIdx="4" presStyleCnt="5"/>
      <dgm:spPr/>
    </dgm:pt>
    <dgm:pt modelId="{F09EC3EC-871F-4DDC-BEE6-8BDD55A08973}" type="pres">
      <dgm:prSet presAssocID="{27D8D38A-7820-40DF-8749-50C80A312820}" presName="vert1" presStyleCnt="0"/>
      <dgm:spPr/>
    </dgm:pt>
  </dgm:ptLst>
  <dgm:cxnLst>
    <dgm:cxn modelId="{60F51647-CF97-4AE1-8D1F-08155588E2F5}" srcId="{EA1F6F8D-48C0-48F9-97FD-31A653FFFCC2}" destId="{2C462A40-8240-4031-89FB-184B91812FCC}" srcOrd="0" destOrd="0" parTransId="{86BED08D-C965-4030-9629-5C017364C9DF}" sibTransId="{2C0290BB-AD5A-4AB1-8CEC-C41ED22BC8BC}"/>
    <dgm:cxn modelId="{789B5148-D5D0-438D-ADD5-C31C1F7810F3}" type="presOf" srcId="{CDFF2F30-6412-4388-AED3-893222339691}" destId="{99EBFDDC-BBCC-41F6-A1AC-71E911D64698}" srcOrd="0" destOrd="0" presId="urn:microsoft.com/office/officeart/2008/layout/LinedList"/>
    <dgm:cxn modelId="{9C9C5850-E1CE-4A77-B1BD-19DFCF59D3B5}" srcId="{EA1F6F8D-48C0-48F9-97FD-31A653FFFCC2}" destId="{1D9CBD49-F6C5-4E0B-B6C8-5ECB1B953EDC}" srcOrd="1" destOrd="0" parTransId="{616C59CB-26FA-4982-887E-297094B761E7}" sibTransId="{38A8B47A-D22B-4123-AE07-2E4B42655064}"/>
    <dgm:cxn modelId="{F8683284-4E9F-4493-95EA-06D0A29E5186}" type="presOf" srcId="{1D9CBD49-F6C5-4E0B-B6C8-5ECB1B953EDC}" destId="{730A3056-A05C-41A2-BB4B-EA9A8E1FC7F5}" srcOrd="0" destOrd="0" presId="urn:microsoft.com/office/officeart/2008/layout/LinedList"/>
    <dgm:cxn modelId="{2C594C8C-877D-40E4-A175-0A2A72E5B55A}" type="presOf" srcId="{E007A5E3-C55A-447F-B802-1B972AC7C4CB}" destId="{9E16C6D1-9DAB-4905-9B79-4EA8C716022B}" srcOrd="0" destOrd="0" presId="urn:microsoft.com/office/officeart/2008/layout/LinedList"/>
    <dgm:cxn modelId="{B43C9B95-8A25-4766-A64E-1C8B640BDC51}" type="presOf" srcId="{EA1F6F8D-48C0-48F9-97FD-31A653FFFCC2}" destId="{45BE976C-1C54-427F-9317-1007B93FDF43}" srcOrd="0" destOrd="0" presId="urn:microsoft.com/office/officeart/2008/layout/LinedList"/>
    <dgm:cxn modelId="{74C1649A-8D97-4FFA-BB9B-045082A49D96}" srcId="{EA1F6F8D-48C0-48F9-97FD-31A653FFFCC2}" destId="{27D8D38A-7820-40DF-8749-50C80A312820}" srcOrd="4" destOrd="0" parTransId="{AD3B35A7-A932-4F22-987F-542B0AF7AEC2}" sibTransId="{F82619ED-BCE5-4B35-8F55-F30E02C91B60}"/>
    <dgm:cxn modelId="{F17A85A0-58E2-4E0E-8423-CF0AD8F21C8B}" type="presOf" srcId="{27D8D38A-7820-40DF-8749-50C80A312820}" destId="{23042168-0AFB-4D82-BE69-DD0069F61655}" srcOrd="0" destOrd="0" presId="urn:microsoft.com/office/officeart/2008/layout/LinedList"/>
    <dgm:cxn modelId="{482C93B0-D982-418E-9EB9-F759F0710500}" srcId="{EA1F6F8D-48C0-48F9-97FD-31A653FFFCC2}" destId="{E007A5E3-C55A-447F-B802-1B972AC7C4CB}" srcOrd="2" destOrd="0" parTransId="{891267D4-5F52-470C-8A96-1ECA4073A6B0}" sibTransId="{70B982DC-55D7-488F-A532-EC48374453EF}"/>
    <dgm:cxn modelId="{D1D0BEF3-90D8-45E7-B07F-71DA6655443A}" type="presOf" srcId="{2C462A40-8240-4031-89FB-184B91812FCC}" destId="{F0ADDC90-8EE8-4A2F-B0CB-2396A820CDA4}" srcOrd="0" destOrd="0" presId="urn:microsoft.com/office/officeart/2008/layout/LinedList"/>
    <dgm:cxn modelId="{0AA781FF-5B61-43D3-A915-FC79AF17A66C}" srcId="{EA1F6F8D-48C0-48F9-97FD-31A653FFFCC2}" destId="{CDFF2F30-6412-4388-AED3-893222339691}" srcOrd="3" destOrd="0" parTransId="{52690AF5-73F2-47BC-8F16-4D2261D09BE0}" sibTransId="{64D5B5C0-82C6-4E11-A1F0-2350FEAEA285}"/>
    <dgm:cxn modelId="{EEC54969-C888-497B-A366-2B96FFB3103F}" type="presParOf" srcId="{45BE976C-1C54-427F-9317-1007B93FDF43}" destId="{6D94990A-2829-41CF-8CDE-4A43FEF1BE9C}" srcOrd="0" destOrd="0" presId="urn:microsoft.com/office/officeart/2008/layout/LinedList"/>
    <dgm:cxn modelId="{9C0B678E-F905-4A4C-B34B-DEB4C1FEDD1E}" type="presParOf" srcId="{45BE976C-1C54-427F-9317-1007B93FDF43}" destId="{2DC2CEE7-F437-4A62-936A-BD102CFCE9A8}" srcOrd="1" destOrd="0" presId="urn:microsoft.com/office/officeart/2008/layout/LinedList"/>
    <dgm:cxn modelId="{F5862FEF-13AE-4993-A457-8F279128730F}" type="presParOf" srcId="{2DC2CEE7-F437-4A62-936A-BD102CFCE9A8}" destId="{F0ADDC90-8EE8-4A2F-B0CB-2396A820CDA4}" srcOrd="0" destOrd="0" presId="urn:microsoft.com/office/officeart/2008/layout/LinedList"/>
    <dgm:cxn modelId="{341DEEF5-55DF-4E29-9EAC-D13B7400C40A}" type="presParOf" srcId="{2DC2CEE7-F437-4A62-936A-BD102CFCE9A8}" destId="{BE7D8E9A-DB8B-4A88-A640-F1863CE2FFA2}" srcOrd="1" destOrd="0" presId="urn:microsoft.com/office/officeart/2008/layout/LinedList"/>
    <dgm:cxn modelId="{5F7190C8-9CD8-42A9-AFB2-A26A465DFE97}" type="presParOf" srcId="{45BE976C-1C54-427F-9317-1007B93FDF43}" destId="{5FCE3B26-C0A8-49BA-B2C9-B25633F7B7F6}" srcOrd="2" destOrd="0" presId="urn:microsoft.com/office/officeart/2008/layout/LinedList"/>
    <dgm:cxn modelId="{B19F2A71-C298-4838-9634-D6DBB658B969}" type="presParOf" srcId="{45BE976C-1C54-427F-9317-1007B93FDF43}" destId="{B235490D-E351-49F6-B395-9792A3FD2B46}" srcOrd="3" destOrd="0" presId="urn:microsoft.com/office/officeart/2008/layout/LinedList"/>
    <dgm:cxn modelId="{615ABAA6-B35A-445C-BD35-BDEFFEBA4EBE}" type="presParOf" srcId="{B235490D-E351-49F6-B395-9792A3FD2B46}" destId="{730A3056-A05C-41A2-BB4B-EA9A8E1FC7F5}" srcOrd="0" destOrd="0" presId="urn:microsoft.com/office/officeart/2008/layout/LinedList"/>
    <dgm:cxn modelId="{F05D38F1-4A1A-45CC-85E0-A50245CFD6C6}" type="presParOf" srcId="{B235490D-E351-49F6-B395-9792A3FD2B46}" destId="{3D7C53FE-EF13-44FE-BBD8-D7A33D67EA85}" srcOrd="1" destOrd="0" presId="urn:microsoft.com/office/officeart/2008/layout/LinedList"/>
    <dgm:cxn modelId="{2114FB13-A711-4C9B-B1C5-468D9F42555F}" type="presParOf" srcId="{45BE976C-1C54-427F-9317-1007B93FDF43}" destId="{48F06350-04F3-4861-A999-CDB99FC04A1B}" srcOrd="4" destOrd="0" presId="urn:microsoft.com/office/officeart/2008/layout/LinedList"/>
    <dgm:cxn modelId="{004CB7AF-76BC-4DB3-9614-CEE1699C41FB}" type="presParOf" srcId="{45BE976C-1C54-427F-9317-1007B93FDF43}" destId="{B2D253F5-9DAA-46E8-8C66-76B2D7924405}" srcOrd="5" destOrd="0" presId="urn:microsoft.com/office/officeart/2008/layout/LinedList"/>
    <dgm:cxn modelId="{EDA7B452-B0D1-4898-A20E-E5890A890593}" type="presParOf" srcId="{B2D253F5-9DAA-46E8-8C66-76B2D7924405}" destId="{9E16C6D1-9DAB-4905-9B79-4EA8C716022B}" srcOrd="0" destOrd="0" presId="urn:microsoft.com/office/officeart/2008/layout/LinedList"/>
    <dgm:cxn modelId="{94F78FCB-A437-40C0-8E64-70483555D5DB}" type="presParOf" srcId="{B2D253F5-9DAA-46E8-8C66-76B2D7924405}" destId="{7B5C0033-6A49-452A-8F79-2CB1D1B79BE7}" srcOrd="1" destOrd="0" presId="urn:microsoft.com/office/officeart/2008/layout/LinedList"/>
    <dgm:cxn modelId="{EB083204-803B-4D73-A078-C82D7D459D68}" type="presParOf" srcId="{45BE976C-1C54-427F-9317-1007B93FDF43}" destId="{D409F164-2561-450C-90BB-09D89FF3DF02}" srcOrd="6" destOrd="0" presId="urn:microsoft.com/office/officeart/2008/layout/LinedList"/>
    <dgm:cxn modelId="{7F14278C-3709-46F8-8BD1-898CFF4BF286}" type="presParOf" srcId="{45BE976C-1C54-427F-9317-1007B93FDF43}" destId="{50234E77-0B63-4AFC-B6D5-8806E0F7D793}" srcOrd="7" destOrd="0" presId="urn:microsoft.com/office/officeart/2008/layout/LinedList"/>
    <dgm:cxn modelId="{C95C133F-8CD0-4422-87B3-FEECCB4C1930}" type="presParOf" srcId="{50234E77-0B63-4AFC-B6D5-8806E0F7D793}" destId="{99EBFDDC-BBCC-41F6-A1AC-71E911D64698}" srcOrd="0" destOrd="0" presId="urn:microsoft.com/office/officeart/2008/layout/LinedList"/>
    <dgm:cxn modelId="{7F3647AE-CC9A-417C-A5F5-2B80716A0FB4}" type="presParOf" srcId="{50234E77-0B63-4AFC-B6D5-8806E0F7D793}" destId="{EF08E25A-C144-4902-ABA9-E8E53C65FC7D}" srcOrd="1" destOrd="0" presId="urn:microsoft.com/office/officeart/2008/layout/LinedList"/>
    <dgm:cxn modelId="{C3652CC3-CCA6-45FA-A0D1-3B0749D5A64E}" type="presParOf" srcId="{45BE976C-1C54-427F-9317-1007B93FDF43}" destId="{41575392-8542-4A84-94F7-7E1425A0E33F}" srcOrd="8" destOrd="0" presId="urn:microsoft.com/office/officeart/2008/layout/LinedList"/>
    <dgm:cxn modelId="{7F71E3B9-5A9F-4126-842B-8DEBC3F5ECFD}" type="presParOf" srcId="{45BE976C-1C54-427F-9317-1007B93FDF43}" destId="{867197EA-1B67-4898-8A0B-8AF6C37193D3}" srcOrd="9" destOrd="0" presId="urn:microsoft.com/office/officeart/2008/layout/LinedList"/>
    <dgm:cxn modelId="{0F5B4AF3-9785-4E2E-BD44-815FC523FC33}" type="presParOf" srcId="{867197EA-1B67-4898-8A0B-8AF6C37193D3}" destId="{23042168-0AFB-4D82-BE69-DD0069F61655}" srcOrd="0" destOrd="0" presId="urn:microsoft.com/office/officeart/2008/layout/LinedList"/>
    <dgm:cxn modelId="{EB8CB050-B0D4-45B9-A7A1-6DB6DD79330B}" type="presParOf" srcId="{867197EA-1B67-4898-8A0B-8AF6C37193D3}" destId="{F09EC3EC-871F-4DDC-BEE6-8BDD55A089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3D1A6-A57E-4902-8F38-D799626D0E8D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3EDAA-D389-413F-B70C-E26B76564CDC}">
      <dsp:nvSpPr>
        <dsp:cNvPr id="0" name=""/>
        <dsp:cNvSpPr/>
      </dsp:nvSpPr>
      <dsp:spPr>
        <a:xfrm>
          <a:off x="0" y="2492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Operations performed on string includes:-</a:t>
          </a:r>
          <a:endParaRPr lang="en-US" sz="2700" kern="1200"/>
        </a:p>
      </dsp:txBody>
      <dsp:txXfrm>
        <a:off x="0" y="2492"/>
        <a:ext cx="6492875" cy="850069"/>
      </dsp:txXfrm>
    </dsp:sp>
    <dsp:sp modelId="{8C50BBEF-9187-44ED-B670-B2F3EE903ADC}">
      <dsp:nvSpPr>
        <dsp:cNvPr id="0" name=""/>
        <dsp:cNvSpPr/>
      </dsp:nvSpPr>
      <dsp:spPr>
        <a:xfrm>
          <a:off x="0" y="852561"/>
          <a:ext cx="6492875" cy="0"/>
        </a:xfrm>
        <a:prstGeom prst="line">
          <a:avLst/>
        </a:prstGeom>
        <a:solidFill>
          <a:schemeClr val="accent2">
            <a:hueOff val="-718792"/>
            <a:satOff val="4944"/>
            <a:lumOff val="549"/>
            <a:alphaOff val="0"/>
          </a:schemeClr>
        </a:solidFill>
        <a:ln w="15875" cap="rnd" cmpd="sng" algn="ctr">
          <a:solidFill>
            <a:schemeClr val="accent2">
              <a:hueOff val="-718792"/>
              <a:satOff val="4944"/>
              <a:lumOff val="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E383FD-1462-49CC-B9A6-F944F199A771}">
      <dsp:nvSpPr>
        <dsp:cNvPr id="0" name=""/>
        <dsp:cNvSpPr/>
      </dsp:nvSpPr>
      <dsp:spPr>
        <a:xfrm>
          <a:off x="0" y="852561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Reading and writing string.</a:t>
          </a:r>
        </a:p>
      </dsp:txBody>
      <dsp:txXfrm>
        <a:off x="0" y="852561"/>
        <a:ext cx="6492875" cy="850069"/>
      </dsp:txXfrm>
    </dsp:sp>
    <dsp:sp modelId="{885979BE-D0BF-4483-A3A0-E9E6537B998F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1437584"/>
            <a:satOff val="9889"/>
            <a:lumOff val="1098"/>
            <a:alphaOff val="0"/>
          </a:schemeClr>
        </a:solidFill>
        <a:ln w="15875" cap="rnd" cmpd="sng" algn="ctr">
          <a:solidFill>
            <a:schemeClr val="accent2">
              <a:hueOff val="-1437584"/>
              <a:satOff val="9889"/>
              <a:lumOff val="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3868F-5286-4015-B81D-3C7583D4E434}">
      <dsp:nvSpPr>
        <dsp:cNvPr id="0" name=""/>
        <dsp:cNvSpPr/>
      </dsp:nvSpPr>
      <dsp:spPr>
        <a:xfrm>
          <a:off x="0" y="1702630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Copying one string to another.</a:t>
          </a:r>
        </a:p>
      </dsp:txBody>
      <dsp:txXfrm>
        <a:off x="0" y="1702630"/>
        <a:ext cx="6492875" cy="850069"/>
      </dsp:txXfrm>
    </dsp:sp>
    <dsp:sp modelId="{6AEDC84F-F2F7-4CC5-A228-DDF53CE9F6AF}">
      <dsp:nvSpPr>
        <dsp:cNvPr id="0" name=""/>
        <dsp:cNvSpPr/>
      </dsp:nvSpPr>
      <dsp:spPr>
        <a:xfrm>
          <a:off x="0" y="2552699"/>
          <a:ext cx="6492875" cy="0"/>
        </a:xfrm>
        <a:prstGeom prst="line">
          <a:avLst/>
        </a:prstGeom>
        <a:solidFill>
          <a:schemeClr val="accent2">
            <a:hueOff val="-2156377"/>
            <a:satOff val="14833"/>
            <a:lumOff val="1646"/>
            <a:alphaOff val="0"/>
          </a:schemeClr>
        </a:solidFill>
        <a:ln w="15875" cap="rnd" cmpd="sng" algn="ctr">
          <a:solidFill>
            <a:schemeClr val="accent2">
              <a:hueOff val="-2156377"/>
              <a:satOff val="14833"/>
              <a:lumOff val="1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942C3-00D1-441A-91E1-9372A0E88722}">
      <dsp:nvSpPr>
        <dsp:cNvPr id="0" name=""/>
        <dsp:cNvSpPr/>
      </dsp:nvSpPr>
      <dsp:spPr>
        <a:xfrm>
          <a:off x="0" y="255269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Combining two string.</a:t>
          </a:r>
        </a:p>
      </dsp:txBody>
      <dsp:txXfrm>
        <a:off x="0" y="2552699"/>
        <a:ext cx="6492875" cy="850069"/>
      </dsp:txXfrm>
    </dsp:sp>
    <dsp:sp modelId="{401A7A54-600E-4163-BBCC-6F86AB507E2F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2875169"/>
            <a:satOff val="19778"/>
            <a:lumOff val="2195"/>
            <a:alphaOff val="0"/>
          </a:schemeClr>
        </a:solidFill>
        <a:ln w="15875" cap="rnd" cmpd="sng" algn="ctr">
          <a:solidFill>
            <a:schemeClr val="accent2">
              <a:hueOff val="-2875169"/>
              <a:satOff val="19778"/>
              <a:lumOff val="2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A9C67-8E71-4E10-9BE0-92AE9B815E1D}">
      <dsp:nvSpPr>
        <dsp:cNvPr id="0" name=""/>
        <dsp:cNvSpPr/>
      </dsp:nvSpPr>
      <dsp:spPr>
        <a:xfrm>
          <a:off x="0" y="340276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Comparing string for equality.</a:t>
          </a:r>
        </a:p>
      </dsp:txBody>
      <dsp:txXfrm>
        <a:off x="0" y="3402769"/>
        <a:ext cx="6492875" cy="850069"/>
      </dsp:txXfrm>
    </dsp:sp>
    <dsp:sp modelId="{41EBE388-E156-4442-A2FA-CD3B71027225}">
      <dsp:nvSpPr>
        <dsp:cNvPr id="0" name=""/>
        <dsp:cNvSpPr/>
      </dsp:nvSpPr>
      <dsp:spPr>
        <a:xfrm>
          <a:off x="0" y="4252838"/>
          <a:ext cx="6492875" cy="0"/>
        </a:xfrm>
        <a:prstGeom prst="line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accent2">
              <a:hueOff val="-3593961"/>
              <a:satOff val="24722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39F6E-7670-44A3-BDF3-A960365A4571}">
      <dsp:nvSpPr>
        <dsp:cNvPr id="0" name=""/>
        <dsp:cNvSpPr/>
      </dsp:nvSpPr>
      <dsp:spPr>
        <a:xfrm>
          <a:off x="0" y="4252838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Extracting a portion of string.</a:t>
          </a:r>
        </a:p>
      </dsp:txBody>
      <dsp:txXfrm>
        <a:off x="0" y="4252838"/>
        <a:ext cx="6492875" cy="8500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4990A-2829-41CF-8CDE-4A43FEF1BE9C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DDC90-8EE8-4A2F-B0CB-2396A820CDA4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 string variable is declared as an array of characters.</a:t>
          </a:r>
        </a:p>
      </dsp:txBody>
      <dsp:txXfrm>
        <a:off x="0" y="623"/>
        <a:ext cx="6492875" cy="1020830"/>
      </dsp:txXfrm>
    </dsp:sp>
    <dsp:sp modelId="{5FCE3B26-C0A8-49BA-B2C9-B25633F7B7F6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2">
            <a:hueOff val="-898490"/>
            <a:satOff val="6181"/>
            <a:lumOff val="686"/>
            <a:alphaOff val="0"/>
          </a:schemeClr>
        </a:solidFill>
        <a:ln w="15875" cap="rnd" cmpd="sng" algn="ctr">
          <a:solidFill>
            <a:schemeClr val="accent2">
              <a:hueOff val="-898490"/>
              <a:satOff val="6181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0A3056-A05C-41A2-BB4B-EA9A8E1FC7F5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Syntax:-</a:t>
          </a:r>
        </a:p>
      </dsp:txBody>
      <dsp:txXfrm>
        <a:off x="0" y="1021453"/>
        <a:ext cx="6492875" cy="1020830"/>
      </dsp:txXfrm>
    </dsp:sp>
    <dsp:sp modelId="{48F06350-04F3-4861-A999-CDB99FC04A1B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accent2">
              <a:hueOff val="-1796981"/>
              <a:satOff val="12361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6C6D1-9DAB-4905-9B79-4EA8C716022B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rbel" panose="020B0503020204020204"/>
            </a:rPr>
            <a:t>                         </a:t>
          </a:r>
          <a:r>
            <a:rPr lang="en-US" sz="2000" kern="1200" dirty="0"/>
            <a:t>char </a:t>
          </a:r>
          <a:r>
            <a:rPr lang="en-US" sz="2000" kern="1200" dirty="0" err="1"/>
            <a:t>string_name</a:t>
          </a:r>
          <a:r>
            <a:rPr lang="en-US" sz="2000" kern="1200" dirty="0"/>
            <a:t>[size];</a:t>
          </a:r>
        </a:p>
      </dsp:txBody>
      <dsp:txXfrm>
        <a:off x="0" y="2042284"/>
        <a:ext cx="6492875" cy="1020830"/>
      </dsp:txXfrm>
    </dsp:sp>
    <dsp:sp modelId="{D409F164-2561-450C-90BB-09D89FF3DF02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2">
            <a:hueOff val="-2695471"/>
            <a:satOff val="18542"/>
            <a:lumOff val="2058"/>
            <a:alphaOff val="0"/>
          </a:schemeClr>
        </a:solidFill>
        <a:ln w="15875" cap="rnd" cmpd="sng" algn="ctr">
          <a:solidFill>
            <a:schemeClr val="accent2">
              <a:hueOff val="-2695471"/>
              <a:satOff val="18542"/>
              <a:lumOff val="20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BFDDC-BBCC-41F6-A1AC-71E911D64698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E.g.               char name[20];</a:t>
          </a:r>
        </a:p>
      </dsp:txBody>
      <dsp:txXfrm>
        <a:off x="0" y="3063115"/>
        <a:ext cx="6492875" cy="1020830"/>
      </dsp:txXfrm>
    </dsp:sp>
    <dsp:sp modelId="{41575392-8542-4A84-94F7-7E1425A0E33F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accent2">
              <a:hueOff val="-3593961"/>
              <a:satOff val="24722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042168-0AFB-4D82-BE69-DD0069F61655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When the compiler assigns a character string to a character array, it automatically supplies a null character ('\0') at the end of the string.</a:t>
          </a:r>
        </a:p>
      </dsp:txBody>
      <dsp:txXfrm>
        <a:off x="0" y="4083946"/>
        <a:ext cx="6492875" cy="1020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9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8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021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32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357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71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004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274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8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9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70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7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7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7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58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0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35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8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272942-B9E0-C367-B97D-805E60D66C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7698" b="465"/>
          <a:stretch/>
        </p:blipFill>
        <p:spPr>
          <a:xfrm>
            <a:off x="-2" y="10"/>
            <a:ext cx="12188952" cy="6857990"/>
          </a:xfrm>
          <a:prstGeom prst="rect">
            <a:avLst/>
          </a:prstGeom>
        </p:spPr>
      </p:pic>
      <p:grpSp>
        <p:nvGrpSpPr>
          <p:cNvPr id="6" name="Group 8">
            <a:extLst>
              <a:ext uri="{FF2B5EF4-FFF2-40B4-BE49-F238E27FC236}">
                <a16:creationId xmlns:a16="http://schemas.microsoft.com/office/drawing/2014/main" id="{503816F2-40D5-4C23-AF57-063E39236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BF222D0-66E9-48F8-B249-75AF858D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5312FABD-B1AF-4E20-A8BF-0A6F0C42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E6E2E6E5-F3C0-4B1A-8CEF-1F057A280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850A45DB-9259-4551-88A8-0D3D3E4FD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15A3848-AC67-4C67-A516-2823179F0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13BA5F40-CE6A-44DD-BBCE-EA36A12F3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cs typeface="Calibri Light"/>
              </a:rPr>
              <a:t>Strings in C-Programming</a:t>
            </a:r>
            <a:endParaRPr lang="en-US">
              <a:latin typeface="Sabon Next 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cs typeface="Calibri"/>
              </a:rPr>
              <a:t>Presented by:- </a:t>
            </a:r>
            <a:r>
              <a:rPr lang="en-US" dirty="0" err="1">
                <a:cs typeface="Calibri"/>
              </a:rPr>
              <a:t>Swetali</a:t>
            </a:r>
            <a:r>
              <a:rPr lang="en-US" dirty="0">
                <a:cs typeface="Calibri"/>
              </a:rPr>
              <a:t> Mohanty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A55E-FDEA-2DB0-E807-85BF3DC8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ngsana New"/>
              </a:rPr>
              <a:t>String handling functions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4D499-05DE-178B-F637-CA7FB5154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412E24">
                    <a:alpha val="70000"/>
                  </a:srgbClr>
                </a:solidFill>
              </a:rPr>
              <a:t>Strings need to be manipulated by programmer.</a:t>
            </a:r>
          </a:p>
          <a:p>
            <a:pPr>
              <a:buClr>
                <a:srgbClr val="F0E9E5"/>
              </a:buClr>
            </a:pPr>
            <a:r>
              <a:rPr lang="en-US" dirty="0">
                <a:solidFill>
                  <a:srgbClr val="412E24">
                    <a:alpha val="70000"/>
                  </a:srgbClr>
                </a:solidFill>
              </a:rPr>
              <a:t>It can be done manually but it is time consuming such as:-</a:t>
            </a:r>
          </a:p>
          <a:p>
            <a:pPr>
              <a:buClr>
                <a:srgbClr val="F0E9E5"/>
              </a:buClr>
            </a:pPr>
            <a:r>
              <a:rPr lang="en-US" dirty="0">
                <a:solidFill>
                  <a:srgbClr val="412E24">
                    <a:alpha val="70000"/>
                  </a:srgbClr>
                </a:solidFill>
              </a:rPr>
              <a:t>Counting length of the string</a:t>
            </a:r>
          </a:p>
          <a:p>
            <a:pPr>
              <a:buClr>
                <a:srgbClr val="F0E9E5"/>
              </a:buClr>
            </a:pPr>
            <a:r>
              <a:rPr lang="en-US" dirty="0">
                <a:solidFill>
                  <a:srgbClr val="412E24">
                    <a:alpha val="70000"/>
                  </a:srgbClr>
                </a:solidFill>
              </a:rPr>
              <a:t>Copying one string to another</a:t>
            </a:r>
          </a:p>
          <a:p>
            <a:pPr>
              <a:buClr>
                <a:srgbClr val="F0E9E5"/>
              </a:buClr>
            </a:pPr>
            <a:r>
              <a:rPr lang="en-US" dirty="0">
                <a:solidFill>
                  <a:srgbClr val="412E24">
                    <a:alpha val="70000"/>
                  </a:srgbClr>
                </a:solidFill>
              </a:rPr>
              <a:t>So, to make string handling simpler and faster there are various string handling functions defined in </a:t>
            </a:r>
            <a:r>
              <a:rPr lang="en-US" dirty="0" err="1">
                <a:solidFill>
                  <a:srgbClr val="412E24">
                    <a:alpha val="70000"/>
                  </a:srgbClr>
                </a:solidFill>
              </a:rPr>
              <a:t>string.h</a:t>
            </a:r>
            <a:r>
              <a:rPr lang="en-US" dirty="0">
                <a:solidFill>
                  <a:srgbClr val="412E24">
                    <a:alpha val="70000"/>
                  </a:srgbClr>
                </a:solidFill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4170872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7153-2D90-C94C-D36E-C1BBD3B3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Angsana New"/>
              </a:rPr>
              <a:t>Some of the string handling functions are: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721DBC-1EDA-9BB6-E222-6BEFC1B889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952258"/>
              </p:ext>
            </p:extLst>
          </p:nvPr>
        </p:nvGraphicFramePr>
        <p:xfrm>
          <a:off x="838200" y="2652503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6103281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12460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 of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01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strlen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It gives the length of the passed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85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strcpy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copies a string to another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strcat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Merges two strings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61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strcmp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Compares two strings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8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strlwr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Converts string to lowercase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1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strupr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Converts string to uppercase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219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531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9BFD-3C22-4482-93F8-43F8D863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ngsana New"/>
              </a:rPr>
              <a:t>Array of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13EC8-4EF7-25DD-875C-2FCD545D5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412E24">
                    <a:alpha val="70000"/>
                  </a:srgbClr>
                </a:solidFill>
              </a:rPr>
              <a:t>String is an array of characters.</a:t>
            </a:r>
          </a:p>
          <a:p>
            <a:pPr>
              <a:buClr>
                <a:srgbClr val="F0E9E5"/>
              </a:buClr>
            </a:pPr>
            <a:r>
              <a:rPr lang="en-US" dirty="0">
                <a:solidFill>
                  <a:srgbClr val="412E24">
                    <a:alpha val="70000"/>
                  </a:srgbClr>
                </a:solidFill>
              </a:rPr>
              <a:t>Thus, an array of string is 2-D array of characters.</a:t>
            </a:r>
          </a:p>
          <a:p>
            <a:pPr>
              <a:buClr>
                <a:srgbClr val="F0E9E5"/>
              </a:buClr>
            </a:pPr>
            <a:r>
              <a:rPr lang="en-US" dirty="0">
                <a:solidFill>
                  <a:srgbClr val="412E24">
                    <a:alpha val="70000"/>
                  </a:srgbClr>
                </a:solidFill>
              </a:rPr>
              <a:t>E.g.             </a:t>
            </a:r>
          </a:p>
          <a:p>
            <a:pPr>
              <a:buClr>
                <a:srgbClr val="F0E9E5"/>
              </a:buClr>
            </a:pPr>
            <a:r>
              <a:rPr lang="en-US" dirty="0">
                <a:solidFill>
                  <a:srgbClr val="412E24">
                    <a:alpha val="70000"/>
                  </a:srgbClr>
                </a:solidFill>
              </a:rPr>
              <a:t>                         Char student[5][10];</a:t>
            </a:r>
          </a:p>
          <a:p>
            <a:pPr>
              <a:buClr>
                <a:srgbClr val="F0E9E5"/>
              </a:buClr>
            </a:pPr>
            <a:r>
              <a:rPr lang="en-US" dirty="0">
                <a:solidFill>
                  <a:srgbClr val="412E24">
                    <a:alpha val="70000"/>
                  </a:srgbClr>
                </a:solidFill>
              </a:rPr>
              <a:t>Here, student[5][10] means 5 student having 10 character each.</a:t>
            </a:r>
          </a:p>
        </p:txBody>
      </p:sp>
    </p:spTree>
    <p:extLst>
      <p:ext uri="{BB962C8B-B14F-4D97-AF65-F5344CB8AC3E}">
        <p14:creationId xmlns:p14="http://schemas.microsoft.com/office/powerpoint/2010/main" val="1212149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F831D-5A9D-014B-628D-4BAE3C780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>
            <a:normAutofit/>
          </a:bodyPr>
          <a:lstStyle/>
          <a:p>
            <a:r>
              <a:rPr lang="en-US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cs typeface="Angsana New"/>
              </a:rPr>
              <a:t>Thankyou!</a:t>
            </a:r>
            <a:endParaRPr lang="en-US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BD938-A006-7919-245E-4A710AE57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105156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200" dirty="0">
              <a:solidFill>
                <a:schemeClr val="tx2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43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 descr="Re strings tied to finger">
            <a:extLst>
              <a:ext uri="{FF2B5EF4-FFF2-40B4-BE49-F238E27FC236}">
                <a16:creationId xmlns:a16="http://schemas.microsoft.com/office/drawing/2014/main" id="{94160BE7-716D-5033-F051-B50BEAC4CE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52" r="17528" b="9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25" name="Group 1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B9A712-1A3B-03AA-FA00-1C716FAD7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en-US">
                <a:cs typeface="Angsana New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8A779-A8E9-42D5-8F16-20CDD45CD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Strings are array of characters i.e. they are characters arranged one after another in memory. Thus, a character array is called string.</a:t>
            </a:r>
          </a:p>
          <a:p>
            <a:pPr>
              <a:buClr>
                <a:srgbClr val="F0E9E5"/>
              </a:buClr>
            </a:pPr>
            <a:r>
              <a:rPr lang="en-US" sz="2000"/>
              <a:t>Each character within a string is stored within one element of the array successively.</a:t>
            </a:r>
          </a:p>
          <a:p>
            <a:pPr>
              <a:buClr>
                <a:srgbClr val="F0E9E5"/>
              </a:buClr>
            </a:pPr>
            <a:r>
              <a:rPr lang="en-US" sz="2000"/>
              <a:t>A string is always terminated by a null character (i.e. slash zero "\0").</a:t>
            </a:r>
          </a:p>
          <a:p>
            <a:pPr>
              <a:buClr>
                <a:srgbClr val="F0E9E5"/>
              </a:buClr>
            </a:pPr>
            <a:endParaRPr lang="en-US" sz="2000"/>
          </a:p>
          <a:p>
            <a:pPr marL="22860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8134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D0A5F-4D64-C012-6F43-22CEE20B7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Angsana New"/>
              </a:rPr>
              <a:t>Strings....</a:t>
            </a: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8857F3-64F2-D22A-313E-2DBC00A757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376035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363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377C9-39EA-CCE5-B6B6-2B3E93BB7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Angsana New"/>
              </a:rPr>
              <a:t>Declaration of string</a:t>
            </a: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A53E3969-2301-82B7-FB33-0E99AA4170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60644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086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4C77-60AD-51A8-517A-6EA3A2DE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603"/>
            <a:ext cx="10515600" cy="1325563"/>
          </a:xfrm>
        </p:spPr>
        <p:txBody>
          <a:bodyPr/>
          <a:lstStyle/>
          <a:p>
            <a:r>
              <a:rPr lang="en-US">
                <a:cs typeface="Angsana New"/>
              </a:rPr>
              <a:t>Initializing String Variables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FAACD-4D71-0C99-7BDC-AAE8FFA9F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291" y="1944699"/>
            <a:ext cx="10515600" cy="47171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412E24">
                    <a:alpha val="70000"/>
                  </a:srgbClr>
                </a:solidFill>
              </a:rPr>
              <a:t>Strings are initialized in either of the following two forms:</a:t>
            </a:r>
          </a:p>
          <a:p>
            <a:pPr>
              <a:buClr>
                <a:srgbClr val="F0E9E5"/>
              </a:buClr>
            </a:pPr>
            <a:r>
              <a:rPr lang="en-US" dirty="0">
                <a:solidFill>
                  <a:srgbClr val="412E24">
                    <a:alpha val="70000"/>
                  </a:srgbClr>
                </a:solidFill>
              </a:rPr>
              <a:t>char name[6] = {'S','W','E','T','A','\0'};</a:t>
            </a:r>
          </a:p>
          <a:p>
            <a:pPr>
              <a:buClr>
                <a:srgbClr val="F0E9E5"/>
              </a:buClr>
            </a:pPr>
            <a:r>
              <a:rPr lang="en-US" dirty="0">
                <a:solidFill>
                  <a:srgbClr val="412E24">
                    <a:alpha val="70000"/>
                  </a:srgbClr>
                </a:solidFill>
              </a:rPr>
              <a:t>char name[] = </a:t>
            </a:r>
            <a:r>
              <a:rPr lang="en-US" dirty="0">
                <a:solidFill>
                  <a:srgbClr val="412E24"/>
                </a:solidFill>
                <a:ea typeface="+mn-lt"/>
                <a:cs typeface="+mn-lt"/>
              </a:rPr>
              <a:t>{'S','W','E','T','A','\0'}</a:t>
            </a:r>
            <a:r>
              <a:rPr lang="en-US" dirty="0">
                <a:solidFill>
                  <a:srgbClr val="412E24">
                    <a:alpha val="70000"/>
                  </a:srgbClr>
                </a:solidFill>
                <a:ea typeface="+mn-lt"/>
                <a:cs typeface="+mn-lt"/>
              </a:rPr>
              <a:t>;</a:t>
            </a:r>
            <a:endParaRPr lang="en-US">
              <a:solidFill>
                <a:srgbClr val="412E24">
                  <a:alpha val="70000"/>
                </a:srgbClr>
              </a:solidFill>
            </a:endParaRPr>
          </a:p>
          <a:p>
            <a:pPr>
              <a:buClr>
                <a:srgbClr val="F0E9E5"/>
              </a:buClr>
            </a:pPr>
            <a:r>
              <a:rPr lang="en-US" dirty="0">
                <a:solidFill>
                  <a:srgbClr val="412E24">
                    <a:alpha val="70000"/>
                  </a:srgbClr>
                </a:solidFill>
              </a:rPr>
              <a:t>                     OR</a:t>
            </a:r>
          </a:p>
          <a:p>
            <a:pPr>
              <a:buClr>
                <a:srgbClr val="F0E9E5"/>
              </a:buClr>
            </a:pPr>
            <a:r>
              <a:rPr lang="en-US" dirty="0">
                <a:solidFill>
                  <a:srgbClr val="412E24">
                    <a:alpha val="70000"/>
                  </a:srgbClr>
                </a:solidFill>
              </a:rPr>
              <a:t>char name[6] = "SWETA";</a:t>
            </a:r>
          </a:p>
          <a:p>
            <a:pPr>
              <a:buClr>
                <a:srgbClr val="F0E9E5"/>
              </a:buClr>
            </a:pPr>
            <a:r>
              <a:rPr lang="en-US" dirty="0">
                <a:solidFill>
                  <a:srgbClr val="412E24">
                    <a:alpha val="70000"/>
                  </a:srgbClr>
                </a:solidFill>
              </a:rPr>
              <a:t>char name[] = "SWETA";</a:t>
            </a:r>
          </a:p>
          <a:p>
            <a:pPr>
              <a:buClr>
                <a:srgbClr val="F0E9E5"/>
              </a:buClr>
            </a:pPr>
            <a:r>
              <a:rPr lang="en-US" dirty="0">
                <a:solidFill>
                  <a:srgbClr val="412E24">
                    <a:alpha val="70000"/>
                  </a:srgbClr>
                </a:solidFill>
              </a:rPr>
              <a:t>When we initialize a character array by listing its elements, the null terminator or the size of the array must be provided explicitly.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34EEB3-9726-FC04-46BD-53F32AF07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939806"/>
              </p:ext>
            </p:extLst>
          </p:nvPr>
        </p:nvGraphicFramePr>
        <p:xfrm>
          <a:off x="5190226" y="3896264"/>
          <a:ext cx="63550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179">
                  <a:extLst>
                    <a:ext uri="{9D8B030D-6E8A-4147-A177-3AD203B41FA5}">
                      <a16:colId xmlns:a16="http://schemas.microsoft.com/office/drawing/2014/main" val="4020286984"/>
                    </a:ext>
                  </a:extLst>
                </a:gridCol>
                <a:gridCol w="1059179">
                  <a:extLst>
                    <a:ext uri="{9D8B030D-6E8A-4147-A177-3AD203B41FA5}">
                      <a16:colId xmlns:a16="http://schemas.microsoft.com/office/drawing/2014/main" val="148387981"/>
                    </a:ext>
                  </a:extLst>
                </a:gridCol>
                <a:gridCol w="1059179">
                  <a:extLst>
                    <a:ext uri="{9D8B030D-6E8A-4147-A177-3AD203B41FA5}">
                      <a16:colId xmlns:a16="http://schemas.microsoft.com/office/drawing/2014/main" val="1117355676"/>
                    </a:ext>
                  </a:extLst>
                </a:gridCol>
                <a:gridCol w="1059179">
                  <a:extLst>
                    <a:ext uri="{9D8B030D-6E8A-4147-A177-3AD203B41FA5}">
                      <a16:colId xmlns:a16="http://schemas.microsoft.com/office/drawing/2014/main" val="3183409440"/>
                    </a:ext>
                  </a:extLst>
                </a:gridCol>
                <a:gridCol w="1059179">
                  <a:extLst>
                    <a:ext uri="{9D8B030D-6E8A-4147-A177-3AD203B41FA5}">
                      <a16:colId xmlns:a16="http://schemas.microsoft.com/office/drawing/2014/main" val="2796542335"/>
                    </a:ext>
                  </a:extLst>
                </a:gridCol>
                <a:gridCol w="1059179">
                  <a:extLst>
                    <a:ext uri="{9D8B030D-6E8A-4147-A177-3AD203B41FA5}">
                      <a16:colId xmlns:a16="http://schemas.microsoft.com/office/drawing/2014/main" val="663982312"/>
                    </a:ext>
                  </a:extLst>
                </a:gridCol>
              </a:tblGrid>
              <a:tr h="358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808769"/>
                  </a:ext>
                </a:extLst>
              </a:tr>
              <a:tr h="35824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name[0]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name[1]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name[2]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name[3]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name[4]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name[5]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310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29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10">
            <a:extLst>
              <a:ext uri="{FF2B5EF4-FFF2-40B4-BE49-F238E27FC236}">
                <a16:creationId xmlns:a16="http://schemas.microsoft.com/office/drawing/2014/main" id="{DF8D5C46-63E5-40C5-A208-4B2189FA1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A42B4ED-376E-46C3-8BB2-EAFC660D1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4E0795D-42C3-4DFD-AEB0-286A1CF1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A2ACED1B-99D0-4C14-B63B-963889DCD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C5D324F-33A3-4C66-BFE5-1742CA4E5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C572FC8-A465-4BA3-BA4D-2EC538C04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66CC2B15-8E3B-4CFF-99E4-5B4E4D8CF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AB4431-A7E8-F05A-FCB6-FEDF543CF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en-US">
                <a:cs typeface="Angsana New"/>
              </a:rPr>
              <a:t>Reading and displaying String</a:t>
            </a:r>
            <a:endParaRPr lang="en-US"/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13D0AD36-6575-4039-9B5A-20461F14C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278929" cy="3124201"/>
          </a:xfrm>
        </p:spPr>
        <p:txBody>
          <a:bodyPr>
            <a:normAutofit/>
          </a:bodyPr>
          <a:lstStyle/>
          <a:p>
            <a:r>
              <a:rPr lang="en-US" dirty="0"/>
              <a:t>This is an example of string as input and output using </a:t>
            </a:r>
            <a:r>
              <a:rPr lang="en-US" dirty="0" err="1"/>
              <a:t>scanf</a:t>
            </a:r>
            <a:r>
              <a:rPr lang="en-US" dirty="0"/>
              <a:t> and </a:t>
            </a:r>
            <a:r>
              <a:rPr lang="en-US" dirty="0" err="1"/>
              <a:t>printf</a:t>
            </a:r>
          </a:p>
        </p:txBody>
      </p:sp>
      <p:sp>
        <p:nvSpPr>
          <p:cNvPr id="23" name="Rounded Rectangle 16">
            <a:extLst>
              <a:ext uri="{FF2B5EF4-FFF2-40B4-BE49-F238E27FC236}">
                <a16:creationId xmlns:a16="http://schemas.microsoft.com/office/drawing/2014/main" id="{63A60C88-7443-4827-9241-5019758CB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1D47830-89DF-EDA5-FC1F-09B082371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407" y="2045729"/>
            <a:ext cx="4744154" cy="247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3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F308-8E42-EA35-B8A0-EC5E4A471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Angsana New"/>
              </a:rPr>
              <a:t>It can also be done manually using getchar()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D52BDFE-73B8-4D2A-E672-57B747A56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791" y="2253148"/>
            <a:ext cx="6526601" cy="373757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AA563D-06D7-183F-3930-CA1D486EADE1}"/>
              </a:ext>
            </a:extLst>
          </p:cNvPr>
          <p:cNvSpPr txBox="1"/>
          <p:nvPr/>
        </p:nvSpPr>
        <p:spPr>
          <a:xfrm>
            <a:off x="1766454" y="2493817"/>
            <a:ext cx="313459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This is an example of string reading and storing using </a:t>
            </a:r>
            <a:r>
              <a:rPr lang="en-US" dirty="0" err="1"/>
              <a:t>getchar</a:t>
            </a:r>
            <a:r>
              <a:rPr lang="en-US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3695309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D9C9-CB17-7D26-57BA-329D9738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ngsana New"/>
              </a:rPr>
              <a:t>using gets() and puts()</a:t>
            </a: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B8E06C6-8E97-7EB6-A6CE-67537CCFD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9692" y="2081101"/>
            <a:ext cx="6489041" cy="423197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A6221C-584E-C66C-BD55-01CC98BB7678}"/>
              </a:ext>
            </a:extLst>
          </p:cNvPr>
          <p:cNvSpPr txBox="1"/>
          <p:nvPr/>
        </p:nvSpPr>
        <p:spPr>
          <a:xfrm>
            <a:off x="1558635" y="2623704"/>
            <a:ext cx="297872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This is an example of string read and write using gets() and puts().</a:t>
            </a:r>
          </a:p>
        </p:txBody>
      </p:sp>
    </p:spTree>
    <p:extLst>
      <p:ext uri="{BB962C8B-B14F-4D97-AF65-F5344CB8AC3E}">
        <p14:creationId xmlns:p14="http://schemas.microsoft.com/office/powerpoint/2010/main" val="1320579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452B1-6DC6-CD21-673D-7D56F1F0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ngsana New"/>
              </a:rPr>
              <a:t>Passing string to function</a:t>
            </a:r>
            <a:endParaRPr lang="en-US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C5BD82F-945F-6C3E-31F3-83655B14C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7200" y="2128751"/>
            <a:ext cx="5744293" cy="433567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0964E4-E59A-690B-0EE1-C2EAEA78702C}"/>
              </a:ext>
            </a:extLst>
          </p:cNvPr>
          <p:cNvSpPr txBox="1"/>
          <p:nvPr/>
        </p:nvSpPr>
        <p:spPr>
          <a:xfrm>
            <a:off x="1679863" y="2363931"/>
            <a:ext cx="40264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code is an example of passing an string to an function named display.</a:t>
            </a:r>
          </a:p>
        </p:txBody>
      </p:sp>
    </p:spTree>
    <p:extLst>
      <p:ext uri="{BB962C8B-B14F-4D97-AF65-F5344CB8AC3E}">
        <p14:creationId xmlns:p14="http://schemas.microsoft.com/office/powerpoint/2010/main" val="2083881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Parallax</vt:lpstr>
      <vt:lpstr>Strings in C-Programming</vt:lpstr>
      <vt:lpstr>Introduction</vt:lpstr>
      <vt:lpstr>Strings....</vt:lpstr>
      <vt:lpstr>Declaration of string</vt:lpstr>
      <vt:lpstr>Initializing String Variables</vt:lpstr>
      <vt:lpstr>Reading and displaying String</vt:lpstr>
      <vt:lpstr>It can also be done manually using getchar()</vt:lpstr>
      <vt:lpstr>using gets() and puts()</vt:lpstr>
      <vt:lpstr>Passing string to function</vt:lpstr>
      <vt:lpstr>String handling functions</vt:lpstr>
      <vt:lpstr>Some of the string handling functions are:</vt:lpstr>
      <vt:lpstr>Array of Strings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396</cp:revision>
  <dcterms:created xsi:type="dcterms:W3CDTF">2022-10-13T13:55:43Z</dcterms:created>
  <dcterms:modified xsi:type="dcterms:W3CDTF">2022-10-14T11:07:59Z</dcterms:modified>
</cp:coreProperties>
</file>