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872f43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872f43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72f430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72f430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72f430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72f430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72f430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72f430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Tracking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Mockup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18300" y="437000"/>
            <a:ext cx="1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49" y="404750"/>
            <a:ext cx="5870100" cy="4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300" y="565000"/>
            <a:ext cx="5809102" cy="42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75" y="396900"/>
            <a:ext cx="6044449" cy="44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Details: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750" y="445025"/>
            <a:ext cx="6156525" cy="45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