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8-463F-B824-014008881B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58-463F-B824-014008881B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58-463F-B824-014008881B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9386896"/>
        <c:axId val="449384016"/>
      </c:barChart>
      <c:catAx>
        <c:axId val="44938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384016"/>
        <c:crosses val="autoZero"/>
        <c:auto val="1"/>
        <c:lblAlgn val="ctr"/>
        <c:lblOffset val="100"/>
        <c:noMultiLvlLbl val="0"/>
      </c:catAx>
      <c:valAx>
        <c:axId val="44938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38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D18931D-1E7A-477C-A403-93B318983A9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8362-AB99-4304-8C5E-25DDF8F672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8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931D-1E7A-477C-A403-93B318983A9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8362-AB99-4304-8C5E-25DDF8F6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9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931D-1E7A-477C-A403-93B318983A9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8362-AB99-4304-8C5E-25DDF8F672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0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931D-1E7A-477C-A403-93B318983A9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8362-AB99-4304-8C5E-25DDF8F6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931D-1E7A-477C-A403-93B318983A9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8362-AB99-4304-8C5E-25DDF8F672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931D-1E7A-477C-A403-93B318983A9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8362-AB99-4304-8C5E-25DDF8F6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9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931D-1E7A-477C-A403-93B318983A9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8362-AB99-4304-8C5E-25DDF8F6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931D-1E7A-477C-A403-93B318983A9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8362-AB99-4304-8C5E-25DDF8F6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8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931D-1E7A-477C-A403-93B318983A9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8362-AB99-4304-8C5E-25DDF8F6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8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931D-1E7A-477C-A403-93B318983A9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8362-AB99-4304-8C5E-25DDF8F6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4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931D-1E7A-477C-A403-93B318983A9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8362-AB99-4304-8C5E-25DDF8F672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55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D18931D-1E7A-477C-A403-93B318983A9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6998362-AB99-4304-8C5E-25DDF8F672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79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53799012-42FC-8B26-3E2F-261A60C6FCDC}"/>
              </a:ext>
            </a:extLst>
          </p:cNvPr>
          <p:cNvSpPr/>
          <p:nvPr/>
        </p:nvSpPr>
        <p:spPr>
          <a:xfrm>
            <a:off x="1474423" y="3989337"/>
            <a:ext cx="10518074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E0D4AD-E996-785D-55DE-1B3855BE148A}"/>
              </a:ext>
            </a:extLst>
          </p:cNvPr>
          <p:cNvSpPr/>
          <p:nvPr/>
        </p:nvSpPr>
        <p:spPr>
          <a:xfrm>
            <a:off x="836963" y="1787971"/>
            <a:ext cx="10518074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37C61E-8849-E50E-39D1-D36DFF45D22E}"/>
              </a:ext>
            </a:extLst>
          </p:cNvPr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80B19A-AA61-4167-5F5D-0A5D80A1B96D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062991" y="4113014"/>
                </a:moveTo>
                <a:lnTo>
                  <a:pt x="8062991" y="4151709"/>
                </a:lnTo>
                <a:cubicBezTo>
                  <a:pt x="8062991" y="4181871"/>
                  <a:pt x="8058129" y="4206378"/>
                  <a:pt x="8048406" y="4225230"/>
                </a:cubicBezTo>
                <a:cubicBezTo>
                  <a:pt x="8038682" y="4244082"/>
                  <a:pt x="8022212" y="4260056"/>
                  <a:pt x="7998995" y="4273153"/>
                </a:cubicBezTo>
                <a:cubicBezTo>
                  <a:pt x="7975777" y="4286249"/>
                  <a:pt x="7950675" y="4292798"/>
                  <a:pt x="7923688" y="4292798"/>
                </a:cubicBezTo>
                <a:cubicBezTo>
                  <a:pt x="7897891" y="4292798"/>
                  <a:pt x="7878344" y="4286746"/>
                  <a:pt x="7865049" y="4274641"/>
                </a:cubicBezTo>
                <a:cubicBezTo>
                  <a:pt x="7851754" y="4262536"/>
                  <a:pt x="7845106" y="4246959"/>
                  <a:pt x="7845106" y="4227909"/>
                </a:cubicBezTo>
                <a:cubicBezTo>
                  <a:pt x="7845106" y="4211240"/>
                  <a:pt x="7851853" y="4196357"/>
                  <a:pt x="7865347" y="4183261"/>
                </a:cubicBezTo>
                <a:cubicBezTo>
                  <a:pt x="7878444" y="4170560"/>
                  <a:pt x="7909598" y="4157662"/>
                  <a:pt x="7958811" y="4144565"/>
                </a:cubicBezTo>
                <a:cubicBezTo>
                  <a:pt x="7994927" y="4135437"/>
                  <a:pt x="8029653" y="4124920"/>
                  <a:pt x="8062991" y="4113014"/>
                </a:cubicBezTo>
                <a:close/>
                <a:moveTo>
                  <a:pt x="4081541" y="4113014"/>
                </a:moveTo>
                <a:lnTo>
                  <a:pt x="4081541" y="4151709"/>
                </a:lnTo>
                <a:cubicBezTo>
                  <a:pt x="4081541" y="4181871"/>
                  <a:pt x="4076680" y="4206378"/>
                  <a:pt x="4066956" y="4225230"/>
                </a:cubicBezTo>
                <a:cubicBezTo>
                  <a:pt x="4057233" y="4244082"/>
                  <a:pt x="4040762" y="4260056"/>
                  <a:pt x="4017545" y="4273153"/>
                </a:cubicBezTo>
                <a:cubicBezTo>
                  <a:pt x="3994328" y="4286249"/>
                  <a:pt x="3969226" y="4292798"/>
                  <a:pt x="3942238" y="4292798"/>
                </a:cubicBezTo>
                <a:cubicBezTo>
                  <a:pt x="3916441" y="4292798"/>
                  <a:pt x="3896895" y="4286746"/>
                  <a:pt x="3883600" y="4274641"/>
                </a:cubicBezTo>
                <a:cubicBezTo>
                  <a:pt x="3870305" y="4262536"/>
                  <a:pt x="3863657" y="4246959"/>
                  <a:pt x="3863657" y="4227909"/>
                </a:cubicBezTo>
                <a:cubicBezTo>
                  <a:pt x="3863657" y="4211240"/>
                  <a:pt x="3870404" y="4196357"/>
                  <a:pt x="3883897" y="4183261"/>
                </a:cubicBezTo>
                <a:cubicBezTo>
                  <a:pt x="3896994" y="4170560"/>
                  <a:pt x="3928149" y="4157662"/>
                  <a:pt x="3977362" y="4144565"/>
                </a:cubicBezTo>
                <a:cubicBezTo>
                  <a:pt x="4013477" y="4135437"/>
                  <a:pt x="4048204" y="4124920"/>
                  <a:pt x="4081541" y="4113014"/>
                </a:cubicBezTo>
                <a:close/>
                <a:moveTo>
                  <a:pt x="9324458" y="3947517"/>
                </a:moveTo>
                <a:cubicBezTo>
                  <a:pt x="9356605" y="3947517"/>
                  <a:pt x="9383195" y="3959721"/>
                  <a:pt x="9404230" y="3984128"/>
                </a:cubicBezTo>
                <a:cubicBezTo>
                  <a:pt x="9425264" y="4008536"/>
                  <a:pt x="9435781" y="4045545"/>
                  <a:pt x="9435781" y="4095154"/>
                </a:cubicBezTo>
                <a:cubicBezTo>
                  <a:pt x="9435781" y="4149923"/>
                  <a:pt x="9425463" y="4189412"/>
                  <a:pt x="9404825" y="4213621"/>
                </a:cubicBezTo>
                <a:cubicBezTo>
                  <a:pt x="9384187" y="4237831"/>
                  <a:pt x="9358390" y="4249935"/>
                  <a:pt x="9327434" y="4249935"/>
                </a:cubicBezTo>
                <a:cubicBezTo>
                  <a:pt x="9298462" y="4249935"/>
                  <a:pt x="9274154" y="4237930"/>
                  <a:pt x="9254508" y="4213919"/>
                </a:cubicBezTo>
                <a:cubicBezTo>
                  <a:pt x="9234863" y="4189908"/>
                  <a:pt x="9225040" y="4152106"/>
                  <a:pt x="9225040" y="4100512"/>
                </a:cubicBezTo>
                <a:cubicBezTo>
                  <a:pt x="9225040" y="4045346"/>
                  <a:pt x="9234565" y="4006056"/>
                  <a:pt x="9253615" y="3982640"/>
                </a:cubicBezTo>
                <a:cubicBezTo>
                  <a:pt x="9272665" y="3959225"/>
                  <a:pt x="9296280" y="3947517"/>
                  <a:pt x="9324458" y="3947517"/>
                </a:cubicBezTo>
                <a:close/>
                <a:moveTo>
                  <a:pt x="6368731" y="3947517"/>
                </a:moveTo>
                <a:cubicBezTo>
                  <a:pt x="6396116" y="3947517"/>
                  <a:pt x="6419432" y="3959225"/>
                  <a:pt x="6438681" y="3982640"/>
                </a:cubicBezTo>
                <a:cubicBezTo>
                  <a:pt x="6457929" y="4006056"/>
                  <a:pt x="6467553" y="4042767"/>
                  <a:pt x="6467553" y="4092773"/>
                </a:cubicBezTo>
                <a:cubicBezTo>
                  <a:pt x="6467553" y="4149526"/>
                  <a:pt x="6457731" y="4189908"/>
                  <a:pt x="6438085" y="4213919"/>
                </a:cubicBezTo>
                <a:cubicBezTo>
                  <a:pt x="6418440" y="4237930"/>
                  <a:pt x="6394132" y="4249935"/>
                  <a:pt x="6365159" y="4249935"/>
                </a:cubicBezTo>
                <a:cubicBezTo>
                  <a:pt x="6333807" y="4249935"/>
                  <a:pt x="6307911" y="4237731"/>
                  <a:pt x="6287471" y="4213324"/>
                </a:cubicBezTo>
                <a:cubicBezTo>
                  <a:pt x="6267032" y="4188916"/>
                  <a:pt x="6256813" y="4149526"/>
                  <a:pt x="6256813" y="4095154"/>
                </a:cubicBezTo>
                <a:cubicBezTo>
                  <a:pt x="6256813" y="4045545"/>
                  <a:pt x="6267231" y="4008536"/>
                  <a:pt x="6288066" y="3984128"/>
                </a:cubicBezTo>
                <a:cubicBezTo>
                  <a:pt x="6308902" y="3959721"/>
                  <a:pt x="6335791" y="3947517"/>
                  <a:pt x="6368731" y="3947517"/>
                </a:cubicBezTo>
                <a:close/>
                <a:moveTo>
                  <a:pt x="7157520" y="3933229"/>
                </a:moveTo>
                <a:cubicBezTo>
                  <a:pt x="7190858" y="3933229"/>
                  <a:pt x="7218838" y="3946624"/>
                  <a:pt x="7241459" y="3973413"/>
                </a:cubicBezTo>
                <a:cubicBezTo>
                  <a:pt x="7264081" y="4000202"/>
                  <a:pt x="7275392" y="4040981"/>
                  <a:pt x="7275392" y="4095750"/>
                </a:cubicBezTo>
                <a:cubicBezTo>
                  <a:pt x="7275392" y="4154487"/>
                  <a:pt x="7264181" y="4197151"/>
                  <a:pt x="7241757" y="4223742"/>
                </a:cubicBezTo>
                <a:cubicBezTo>
                  <a:pt x="7219334" y="4250332"/>
                  <a:pt x="7190660" y="4263628"/>
                  <a:pt x="7155734" y="4263628"/>
                </a:cubicBezTo>
                <a:cubicBezTo>
                  <a:pt x="7121206" y="4263628"/>
                  <a:pt x="7092532" y="4250134"/>
                  <a:pt x="7069712" y="4223146"/>
                </a:cubicBezTo>
                <a:cubicBezTo>
                  <a:pt x="7046892" y="4196159"/>
                  <a:pt x="7035481" y="4154487"/>
                  <a:pt x="7035481" y="4098131"/>
                </a:cubicBezTo>
                <a:cubicBezTo>
                  <a:pt x="7035481" y="4042568"/>
                  <a:pt x="7046991" y="4001194"/>
                  <a:pt x="7070009" y="3974008"/>
                </a:cubicBezTo>
                <a:cubicBezTo>
                  <a:pt x="7093028" y="3946822"/>
                  <a:pt x="7122199" y="3933229"/>
                  <a:pt x="7157520" y="3933229"/>
                </a:cubicBezTo>
                <a:close/>
                <a:moveTo>
                  <a:pt x="8824395" y="3766542"/>
                </a:moveTo>
                <a:cubicBezTo>
                  <a:pt x="8790264" y="3766542"/>
                  <a:pt x="8761590" y="3774975"/>
                  <a:pt x="8738372" y="3791843"/>
                </a:cubicBezTo>
                <a:cubicBezTo>
                  <a:pt x="8715156" y="3808710"/>
                  <a:pt x="8692633" y="3839567"/>
                  <a:pt x="8670804" y="3884414"/>
                </a:cubicBezTo>
                <a:lnTo>
                  <a:pt x="8670804" y="3780829"/>
                </a:lnTo>
                <a:lnTo>
                  <a:pt x="8443990" y="3780829"/>
                </a:lnTo>
                <a:lnTo>
                  <a:pt x="8443990" y="4413051"/>
                </a:lnTo>
                <a:lnTo>
                  <a:pt x="8687474" y="4413051"/>
                </a:lnTo>
                <a:lnTo>
                  <a:pt x="8687474" y="4201120"/>
                </a:lnTo>
                <a:cubicBezTo>
                  <a:pt x="8687474" y="4099917"/>
                  <a:pt x="8699975" y="4030861"/>
                  <a:pt x="8724978" y="3993951"/>
                </a:cubicBezTo>
                <a:cubicBezTo>
                  <a:pt x="8742440" y="3967757"/>
                  <a:pt x="8767047" y="3954661"/>
                  <a:pt x="8798796" y="3954661"/>
                </a:cubicBezTo>
                <a:cubicBezTo>
                  <a:pt x="8815466" y="3954661"/>
                  <a:pt x="8838088" y="3960614"/>
                  <a:pt x="8866662" y="3972520"/>
                </a:cubicBezTo>
                <a:lnTo>
                  <a:pt x="8941672" y="3799879"/>
                </a:lnTo>
                <a:cubicBezTo>
                  <a:pt x="8899206" y="3777654"/>
                  <a:pt x="8860114" y="3766542"/>
                  <a:pt x="8824395" y="3766542"/>
                </a:cubicBezTo>
                <a:close/>
                <a:moveTo>
                  <a:pt x="7948095" y="3766542"/>
                </a:moveTo>
                <a:cubicBezTo>
                  <a:pt x="7902852" y="3766542"/>
                  <a:pt x="7860783" y="3769915"/>
                  <a:pt x="7821889" y="3776662"/>
                </a:cubicBezTo>
                <a:cubicBezTo>
                  <a:pt x="7782996" y="3783409"/>
                  <a:pt x="7752436" y="3792934"/>
                  <a:pt x="7730211" y="3805237"/>
                </a:cubicBezTo>
                <a:cubicBezTo>
                  <a:pt x="7699255" y="3822303"/>
                  <a:pt x="7675542" y="3842444"/>
                  <a:pt x="7659071" y="3865661"/>
                </a:cubicBezTo>
                <a:cubicBezTo>
                  <a:pt x="7642601" y="3888878"/>
                  <a:pt x="7630000" y="3920728"/>
                  <a:pt x="7621269" y="3961209"/>
                </a:cubicBezTo>
                <a:lnTo>
                  <a:pt x="7852845" y="3985617"/>
                </a:lnTo>
                <a:cubicBezTo>
                  <a:pt x="7862370" y="3958232"/>
                  <a:pt x="7874872" y="3939579"/>
                  <a:pt x="7890350" y="3929657"/>
                </a:cubicBezTo>
                <a:cubicBezTo>
                  <a:pt x="7910194" y="3916957"/>
                  <a:pt x="7939959" y="3910607"/>
                  <a:pt x="7979647" y="3910607"/>
                </a:cubicBezTo>
                <a:cubicBezTo>
                  <a:pt x="8010603" y="3910607"/>
                  <a:pt x="8032233" y="3916561"/>
                  <a:pt x="8044536" y="3928467"/>
                </a:cubicBezTo>
                <a:cubicBezTo>
                  <a:pt x="8056839" y="3940373"/>
                  <a:pt x="8062991" y="3961209"/>
                  <a:pt x="8062991" y="3990975"/>
                </a:cubicBezTo>
                <a:cubicBezTo>
                  <a:pt x="8032828" y="4002881"/>
                  <a:pt x="8004253" y="4012505"/>
                  <a:pt x="7977266" y="4019847"/>
                </a:cubicBezTo>
                <a:cubicBezTo>
                  <a:pt x="7950278" y="4027189"/>
                  <a:pt x="7891342" y="4039989"/>
                  <a:pt x="7800458" y="4058245"/>
                </a:cubicBezTo>
                <a:cubicBezTo>
                  <a:pt x="7724655" y="4073326"/>
                  <a:pt x="7672664" y="4096345"/>
                  <a:pt x="7644486" y="4127301"/>
                </a:cubicBezTo>
                <a:cubicBezTo>
                  <a:pt x="7616308" y="4158257"/>
                  <a:pt x="7602219" y="4197746"/>
                  <a:pt x="7602219" y="4245768"/>
                </a:cubicBezTo>
                <a:cubicBezTo>
                  <a:pt x="7602219" y="4296965"/>
                  <a:pt x="7621765" y="4340026"/>
                  <a:pt x="7660857" y="4374951"/>
                </a:cubicBezTo>
                <a:cubicBezTo>
                  <a:pt x="7699949" y="4409876"/>
                  <a:pt x="7757198" y="4427339"/>
                  <a:pt x="7832605" y="4427339"/>
                </a:cubicBezTo>
                <a:cubicBezTo>
                  <a:pt x="7889358" y="4427339"/>
                  <a:pt x="7939166" y="4418607"/>
                  <a:pt x="7982028" y="4401145"/>
                </a:cubicBezTo>
                <a:cubicBezTo>
                  <a:pt x="8013382" y="4388048"/>
                  <a:pt x="8044933" y="4366220"/>
                  <a:pt x="8076683" y="4335660"/>
                </a:cubicBezTo>
                <a:cubicBezTo>
                  <a:pt x="8079461" y="4353917"/>
                  <a:pt x="8082239" y="4367311"/>
                  <a:pt x="8085017" y="4375844"/>
                </a:cubicBezTo>
                <a:cubicBezTo>
                  <a:pt x="8087796" y="4384377"/>
                  <a:pt x="8093749" y="4396779"/>
                  <a:pt x="8102877" y="4413051"/>
                </a:cubicBezTo>
                <a:lnTo>
                  <a:pt x="8330286" y="4413051"/>
                </a:lnTo>
                <a:cubicBezTo>
                  <a:pt x="8317586" y="4386857"/>
                  <a:pt x="8309351" y="4365327"/>
                  <a:pt x="8305581" y="4348460"/>
                </a:cubicBezTo>
                <a:cubicBezTo>
                  <a:pt x="8301810" y="4331593"/>
                  <a:pt x="8299925" y="4308276"/>
                  <a:pt x="8299925" y="4278510"/>
                </a:cubicBezTo>
                <a:lnTo>
                  <a:pt x="8299925" y="3999309"/>
                </a:lnTo>
                <a:cubicBezTo>
                  <a:pt x="8299925" y="3969543"/>
                  <a:pt x="8293972" y="3938289"/>
                  <a:pt x="8282066" y="3905547"/>
                </a:cubicBezTo>
                <a:cubicBezTo>
                  <a:pt x="8270159" y="3872805"/>
                  <a:pt x="8253888" y="3847504"/>
                  <a:pt x="8233250" y="3829645"/>
                </a:cubicBezTo>
                <a:cubicBezTo>
                  <a:pt x="8203882" y="3803848"/>
                  <a:pt x="8167170" y="3786882"/>
                  <a:pt x="8123117" y="3778746"/>
                </a:cubicBezTo>
                <a:cubicBezTo>
                  <a:pt x="8079064" y="3770610"/>
                  <a:pt x="8020724" y="3766542"/>
                  <a:pt x="7948095" y="3766542"/>
                </a:cubicBezTo>
                <a:close/>
                <a:moveTo>
                  <a:pt x="7153949" y="3766542"/>
                </a:moveTo>
                <a:cubicBezTo>
                  <a:pt x="7043220" y="3766542"/>
                  <a:pt x="6955313" y="3797796"/>
                  <a:pt x="6890225" y="3860304"/>
                </a:cubicBezTo>
                <a:cubicBezTo>
                  <a:pt x="6825138" y="3922811"/>
                  <a:pt x="6792594" y="4002286"/>
                  <a:pt x="6792594" y="4098726"/>
                </a:cubicBezTo>
                <a:cubicBezTo>
                  <a:pt x="6792594" y="4202311"/>
                  <a:pt x="6831091" y="4286051"/>
                  <a:pt x="6908084" y="4349948"/>
                </a:cubicBezTo>
                <a:cubicBezTo>
                  <a:pt x="6970791" y="4401542"/>
                  <a:pt x="7052944" y="4427339"/>
                  <a:pt x="7154544" y="4427339"/>
                </a:cubicBezTo>
                <a:cubicBezTo>
                  <a:pt x="7268447" y="4427339"/>
                  <a:pt x="7357645" y="4396283"/>
                  <a:pt x="7422137" y="4334172"/>
                </a:cubicBezTo>
                <a:cubicBezTo>
                  <a:pt x="7486629" y="4272061"/>
                  <a:pt x="7518875" y="4192389"/>
                  <a:pt x="7518875" y="4095154"/>
                </a:cubicBezTo>
                <a:cubicBezTo>
                  <a:pt x="7518875" y="4008636"/>
                  <a:pt x="7492880" y="3935809"/>
                  <a:pt x="7440889" y="3876675"/>
                </a:cubicBezTo>
                <a:cubicBezTo>
                  <a:pt x="7376199" y="3803253"/>
                  <a:pt x="7280552" y="3766542"/>
                  <a:pt x="7153949" y="3766542"/>
                </a:cubicBezTo>
                <a:close/>
                <a:moveTo>
                  <a:pt x="4751268" y="3766542"/>
                </a:moveTo>
                <a:cubicBezTo>
                  <a:pt x="4679831" y="3766542"/>
                  <a:pt x="4622879" y="3773975"/>
                  <a:pt x="4580413" y="3788843"/>
                </a:cubicBezTo>
                <a:cubicBezTo>
                  <a:pt x="4537947" y="3803710"/>
                  <a:pt x="4504610" y="3826210"/>
                  <a:pt x="4480400" y="3856341"/>
                </a:cubicBezTo>
                <a:cubicBezTo>
                  <a:pt x="4456191" y="3886472"/>
                  <a:pt x="4444086" y="3922356"/>
                  <a:pt x="4444086" y="3963990"/>
                </a:cubicBezTo>
                <a:cubicBezTo>
                  <a:pt x="4444086" y="4002053"/>
                  <a:pt x="4455298" y="4035952"/>
                  <a:pt x="4477721" y="4065686"/>
                </a:cubicBezTo>
                <a:cubicBezTo>
                  <a:pt x="4500145" y="4095421"/>
                  <a:pt x="4527728" y="4116533"/>
                  <a:pt x="4560470" y="4129022"/>
                </a:cubicBezTo>
                <a:cubicBezTo>
                  <a:pt x="4593212" y="4141511"/>
                  <a:pt x="4651652" y="4155089"/>
                  <a:pt x="4735789" y="4169754"/>
                </a:cubicBezTo>
                <a:cubicBezTo>
                  <a:pt x="4792146" y="4179664"/>
                  <a:pt x="4826872" y="4187986"/>
                  <a:pt x="4839969" y="4194720"/>
                </a:cubicBezTo>
                <a:cubicBezTo>
                  <a:pt x="4858226" y="4204233"/>
                  <a:pt x="4867353" y="4217708"/>
                  <a:pt x="4867353" y="4235146"/>
                </a:cubicBezTo>
                <a:cubicBezTo>
                  <a:pt x="4867353" y="4250599"/>
                  <a:pt x="4860409" y="4263476"/>
                  <a:pt x="4846518" y="4273776"/>
                </a:cubicBezTo>
                <a:cubicBezTo>
                  <a:pt x="4828658" y="4287648"/>
                  <a:pt x="4803457" y="4294584"/>
                  <a:pt x="4770913" y="4294584"/>
                </a:cubicBezTo>
                <a:cubicBezTo>
                  <a:pt x="4741147" y="4294584"/>
                  <a:pt x="4717335" y="4288432"/>
                  <a:pt x="4699475" y="4276129"/>
                </a:cubicBezTo>
                <a:cubicBezTo>
                  <a:pt x="4681616" y="4263826"/>
                  <a:pt x="4667726" y="4243387"/>
                  <a:pt x="4657804" y="4214812"/>
                </a:cubicBezTo>
                <a:lnTo>
                  <a:pt x="4417297" y="4237434"/>
                </a:lnTo>
                <a:cubicBezTo>
                  <a:pt x="4431188" y="4298156"/>
                  <a:pt x="4462640" y="4344987"/>
                  <a:pt x="4511654" y="4377928"/>
                </a:cubicBezTo>
                <a:cubicBezTo>
                  <a:pt x="4560668" y="4410868"/>
                  <a:pt x="4642921" y="4427339"/>
                  <a:pt x="4758411" y="4427339"/>
                </a:cubicBezTo>
                <a:cubicBezTo>
                  <a:pt x="4840168" y="4427339"/>
                  <a:pt x="4904759" y="4417130"/>
                  <a:pt x="4952186" y="4396712"/>
                </a:cubicBezTo>
                <a:cubicBezTo>
                  <a:pt x="4999612" y="4376295"/>
                  <a:pt x="5034339" y="4348840"/>
                  <a:pt x="5056365" y="4314345"/>
                </a:cubicBezTo>
                <a:cubicBezTo>
                  <a:pt x="5078392" y="4279852"/>
                  <a:pt x="5089405" y="4244367"/>
                  <a:pt x="5089405" y="4207891"/>
                </a:cubicBezTo>
                <a:cubicBezTo>
                  <a:pt x="5089405" y="4171813"/>
                  <a:pt x="5078987" y="4138708"/>
                  <a:pt x="5058151" y="4108577"/>
                </a:cubicBezTo>
                <a:cubicBezTo>
                  <a:pt x="5037315" y="4078445"/>
                  <a:pt x="5007252" y="4055251"/>
                  <a:pt x="4967961" y="4038995"/>
                </a:cubicBezTo>
                <a:cubicBezTo>
                  <a:pt x="4928671" y="4022738"/>
                  <a:pt x="4868743" y="4010052"/>
                  <a:pt x="4788177" y="4000937"/>
                </a:cubicBezTo>
                <a:cubicBezTo>
                  <a:pt x="4734996" y="3994593"/>
                  <a:pt x="4700468" y="3987459"/>
                  <a:pt x="4684592" y="3979533"/>
                </a:cubicBezTo>
                <a:cubicBezTo>
                  <a:pt x="4668718" y="3971608"/>
                  <a:pt x="4660780" y="3959919"/>
                  <a:pt x="4660780" y="3944466"/>
                </a:cubicBezTo>
                <a:cubicBezTo>
                  <a:pt x="4660780" y="3930594"/>
                  <a:pt x="4667031" y="3918804"/>
                  <a:pt x="4679532" y="3909096"/>
                </a:cubicBezTo>
                <a:cubicBezTo>
                  <a:pt x="4692034" y="3899388"/>
                  <a:pt x="4711977" y="3894534"/>
                  <a:pt x="4739361" y="3894534"/>
                </a:cubicBezTo>
                <a:cubicBezTo>
                  <a:pt x="4766349" y="3894534"/>
                  <a:pt x="4789368" y="3900884"/>
                  <a:pt x="4808418" y="3913584"/>
                </a:cubicBezTo>
                <a:cubicBezTo>
                  <a:pt x="4822308" y="3923109"/>
                  <a:pt x="4832230" y="3937992"/>
                  <a:pt x="4838183" y="3958232"/>
                </a:cubicBezTo>
                <a:lnTo>
                  <a:pt x="5067974" y="3935611"/>
                </a:lnTo>
                <a:cubicBezTo>
                  <a:pt x="5052099" y="3894336"/>
                  <a:pt x="5032156" y="3861593"/>
                  <a:pt x="5008145" y="3837384"/>
                </a:cubicBezTo>
                <a:cubicBezTo>
                  <a:pt x="4984134" y="3813175"/>
                  <a:pt x="4954170" y="3795315"/>
                  <a:pt x="4918253" y="3783806"/>
                </a:cubicBezTo>
                <a:cubicBezTo>
                  <a:pt x="4882336" y="3772296"/>
                  <a:pt x="4826674" y="3766542"/>
                  <a:pt x="4751268" y="3766542"/>
                </a:cubicBezTo>
                <a:close/>
                <a:moveTo>
                  <a:pt x="3966646" y="3766542"/>
                </a:moveTo>
                <a:cubicBezTo>
                  <a:pt x="3921402" y="3766542"/>
                  <a:pt x="3879333" y="3769915"/>
                  <a:pt x="3840440" y="3776662"/>
                </a:cubicBezTo>
                <a:cubicBezTo>
                  <a:pt x="3801546" y="3783409"/>
                  <a:pt x="3770987" y="3792934"/>
                  <a:pt x="3748761" y="3805237"/>
                </a:cubicBezTo>
                <a:cubicBezTo>
                  <a:pt x="3717805" y="3822303"/>
                  <a:pt x="3694092" y="3842444"/>
                  <a:pt x="3677622" y="3865661"/>
                </a:cubicBezTo>
                <a:cubicBezTo>
                  <a:pt x="3661151" y="3888878"/>
                  <a:pt x="3648550" y="3920728"/>
                  <a:pt x="3639819" y="3961209"/>
                </a:cubicBezTo>
                <a:lnTo>
                  <a:pt x="3871396" y="3985617"/>
                </a:lnTo>
                <a:cubicBezTo>
                  <a:pt x="3880921" y="3958232"/>
                  <a:pt x="3893422" y="3939579"/>
                  <a:pt x="3908901" y="3929657"/>
                </a:cubicBezTo>
                <a:cubicBezTo>
                  <a:pt x="3928744" y="3916957"/>
                  <a:pt x="3958510" y="3910607"/>
                  <a:pt x="3998198" y="3910607"/>
                </a:cubicBezTo>
                <a:cubicBezTo>
                  <a:pt x="4029154" y="3910607"/>
                  <a:pt x="4050783" y="3916561"/>
                  <a:pt x="4063087" y="3928467"/>
                </a:cubicBezTo>
                <a:cubicBezTo>
                  <a:pt x="4075390" y="3940373"/>
                  <a:pt x="4081541" y="3961209"/>
                  <a:pt x="4081541" y="3990975"/>
                </a:cubicBezTo>
                <a:cubicBezTo>
                  <a:pt x="4051379" y="4002881"/>
                  <a:pt x="4022804" y="4012505"/>
                  <a:pt x="3995816" y="4019847"/>
                </a:cubicBezTo>
                <a:cubicBezTo>
                  <a:pt x="3968829" y="4027189"/>
                  <a:pt x="3909893" y="4039989"/>
                  <a:pt x="3819008" y="4058245"/>
                </a:cubicBezTo>
                <a:cubicBezTo>
                  <a:pt x="3743205" y="4073326"/>
                  <a:pt x="3691214" y="4096345"/>
                  <a:pt x="3663037" y="4127301"/>
                </a:cubicBezTo>
                <a:cubicBezTo>
                  <a:pt x="3634859" y="4158257"/>
                  <a:pt x="3620769" y="4197746"/>
                  <a:pt x="3620769" y="4245768"/>
                </a:cubicBezTo>
                <a:cubicBezTo>
                  <a:pt x="3620769" y="4296965"/>
                  <a:pt x="3640316" y="4340026"/>
                  <a:pt x="3679408" y="4374951"/>
                </a:cubicBezTo>
                <a:cubicBezTo>
                  <a:pt x="3718500" y="4409876"/>
                  <a:pt x="3775749" y="4427339"/>
                  <a:pt x="3851155" y="4427339"/>
                </a:cubicBezTo>
                <a:cubicBezTo>
                  <a:pt x="3907908" y="4427339"/>
                  <a:pt x="3957716" y="4418607"/>
                  <a:pt x="4000579" y="4401145"/>
                </a:cubicBezTo>
                <a:cubicBezTo>
                  <a:pt x="4031932" y="4388048"/>
                  <a:pt x="4063484" y="4366220"/>
                  <a:pt x="4095234" y="4335660"/>
                </a:cubicBezTo>
                <a:cubicBezTo>
                  <a:pt x="4098012" y="4353917"/>
                  <a:pt x="4100790" y="4367311"/>
                  <a:pt x="4103568" y="4375844"/>
                </a:cubicBezTo>
                <a:cubicBezTo>
                  <a:pt x="4106346" y="4384377"/>
                  <a:pt x="4112299" y="4396779"/>
                  <a:pt x="4121427" y="4413051"/>
                </a:cubicBezTo>
                <a:lnTo>
                  <a:pt x="4348836" y="4413051"/>
                </a:lnTo>
                <a:cubicBezTo>
                  <a:pt x="4336136" y="4386857"/>
                  <a:pt x="4327901" y="4365327"/>
                  <a:pt x="4324131" y="4348460"/>
                </a:cubicBezTo>
                <a:cubicBezTo>
                  <a:pt x="4320361" y="4331593"/>
                  <a:pt x="4318475" y="4308276"/>
                  <a:pt x="4318475" y="4278510"/>
                </a:cubicBezTo>
                <a:lnTo>
                  <a:pt x="4318475" y="3999309"/>
                </a:lnTo>
                <a:cubicBezTo>
                  <a:pt x="4318475" y="3969543"/>
                  <a:pt x="4312522" y="3938289"/>
                  <a:pt x="4300616" y="3905547"/>
                </a:cubicBezTo>
                <a:cubicBezTo>
                  <a:pt x="4288710" y="3872805"/>
                  <a:pt x="4272438" y="3847504"/>
                  <a:pt x="4251800" y="3829645"/>
                </a:cubicBezTo>
                <a:cubicBezTo>
                  <a:pt x="4222432" y="3803848"/>
                  <a:pt x="4185721" y="3786882"/>
                  <a:pt x="4141668" y="3778746"/>
                </a:cubicBezTo>
                <a:cubicBezTo>
                  <a:pt x="4097615" y="3770610"/>
                  <a:pt x="4039274" y="3766542"/>
                  <a:pt x="3966646" y="3766542"/>
                </a:cubicBezTo>
                <a:close/>
                <a:moveTo>
                  <a:pt x="2987357" y="3737967"/>
                </a:moveTo>
                <a:lnTo>
                  <a:pt x="3054627" y="3737967"/>
                </a:lnTo>
                <a:cubicBezTo>
                  <a:pt x="3124477" y="3737967"/>
                  <a:pt x="3174483" y="3755032"/>
                  <a:pt x="3204646" y="3789164"/>
                </a:cubicBezTo>
                <a:cubicBezTo>
                  <a:pt x="3234808" y="3823295"/>
                  <a:pt x="3249890" y="3886597"/>
                  <a:pt x="3249890" y="3979068"/>
                </a:cubicBezTo>
                <a:cubicBezTo>
                  <a:pt x="3249890" y="4048918"/>
                  <a:pt x="3243143" y="4099421"/>
                  <a:pt x="3229649" y="4130575"/>
                </a:cubicBezTo>
                <a:cubicBezTo>
                  <a:pt x="3216156" y="4161730"/>
                  <a:pt x="3197502" y="4183558"/>
                  <a:pt x="3173690" y="4196060"/>
                </a:cubicBezTo>
                <a:cubicBezTo>
                  <a:pt x="3149877" y="4208561"/>
                  <a:pt x="3109793" y="4214812"/>
                  <a:pt x="3053437" y="4214812"/>
                </a:cubicBezTo>
                <a:lnTo>
                  <a:pt x="2987357" y="4214812"/>
                </a:lnTo>
                <a:close/>
                <a:moveTo>
                  <a:pt x="9433995" y="3540323"/>
                </a:moveTo>
                <a:lnTo>
                  <a:pt x="9433995" y="3842742"/>
                </a:lnTo>
                <a:cubicBezTo>
                  <a:pt x="9410183" y="3817342"/>
                  <a:pt x="9382898" y="3798292"/>
                  <a:pt x="9352140" y="3785592"/>
                </a:cubicBezTo>
                <a:cubicBezTo>
                  <a:pt x="9321382" y="3772892"/>
                  <a:pt x="9287151" y="3766542"/>
                  <a:pt x="9249448" y="3766542"/>
                </a:cubicBezTo>
                <a:cubicBezTo>
                  <a:pt x="9172058" y="3766542"/>
                  <a:pt x="9108260" y="3794323"/>
                  <a:pt x="9058055" y="3849886"/>
                </a:cubicBezTo>
                <a:cubicBezTo>
                  <a:pt x="9007851" y="3905448"/>
                  <a:pt x="8982748" y="3985617"/>
                  <a:pt x="8982748" y="4090392"/>
                </a:cubicBezTo>
                <a:cubicBezTo>
                  <a:pt x="8982748" y="4184054"/>
                  <a:pt x="9005470" y="4263628"/>
                  <a:pt x="9050912" y="4329112"/>
                </a:cubicBezTo>
                <a:cubicBezTo>
                  <a:pt x="9096354" y="4394596"/>
                  <a:pt x="9162136" y="4427339"/>
                  <a:pt x="9248258" y="4427339"/>
                </a:cubicBezTo>
                <a:cubicBezTo>
                  <a:pt x="9291120" y="4427339"/>
                  <a:pt x="9330014" y="4418211"/>
                  <a:pt x="9364939" y="4399954"/>
                </a:cubicBezTo>
                <a:cubicBezTo>
                  <a:pt x="9391133" y="4386064"/>
                  <a:pt x="9420105" y="4359275"/>
                  <a:pt x="9451855" y="4319587"/>
                </a:cubicBezTo>
                <a:lnTo>
                  <a:pt x="9451855" y="4413051"/>
                </a:lnTo>
                <a:lnTo>
                  <a:pt x="9678669" y="4413051"/>
                </a:lnTo>
                <a:lnTo>
                  <a:pt x="9678669" y="3540323"/>
                </a:lnTo>
                <a:close/>
                <a:moveTo>
                  <a:pt x="6013926" y="3540323"/>
                </a:moveTo>
                <a:lnTo>
                  <a:pt x="6013926" y="4413051"/>
                </a:lnTo>
                <a:lnTo>
                  <a:pt x="6240739" y="4413051"/>
                </a:lnTo>
                <a:lnTo>
                  <a:pt x="6240739" y="4319587"/>
                </a:lnTo>
                <a:cubicBezTo>
                  <a:pt x="6272092" y="4358878"/>
                  <a:pt x="6301065" y="4385667"/>
                  <a:pt x="6327655" y="4399954"/>
                </a:cubicBezTo>
                <a:cubicBezTo>
                  <a:pt x="6362977" y="4418211"/>
                  <a:pt x="6401871" y="4427339"/>
                  <a:pt x="6444336" y="4427339"/>
                </a:cubicBezTo>
                <a:cubicBezTo>
                  <a:pt x="6493946" y="4427339"/>
                  <a:pt x="6539090" y="4414341"/>
                  <a:pt x="6579770" y="4388346"/>
                </a:cubicBezTo>
                <a:cubicBezTo>
                  <a:pt x="6620450" y="4362350"/>
                  <a:pt x="6652299" y="4323060"/>
                  <a:pt x="6675317" y="4270474"/>
                </a:cubicBezTo>
                <a:cubicBezTo>
                  <a:pt x="6698336" y="4217888"/>
                  <a:pt x="6709845" y="4157067"/>
                  <a:pt x="6709845" y="4088011"/>
                </a:cubicBezTo>
                <a:cubicBezTo>
                  <a:pt x="6709845" y="3984426"/>
                  <a:pt x="6684644" y="3904952"/>
                  <a:pt x="6634241" y="3849588"/>
                </a:cubicBezTo>
                <a:cubicBezTo>
                  <a:pt x="6583838" y="3794224"/>
                  <a:pt x="6520140" y="3766542"/>
                  <a:pt x="6443145" y="3766542"/>
                </a:cubicBezTo>
                <a:cubicBezTo>
                  <a:pt x="6405840" y="3766542"/>
                  <a:pt x="6371807" y="3772892"/>
                  <a:pt x="6341049" y="3785592"/>
                </a:cubicBezTo>
                <a:cubicBezTo>
                  <a:pt x="6310292" y="3798292"/>
                  <a:pt x="6282808" y="3817342"/>
                  <a:pt x="6258599" y="3842742"/>
                </a:cubicBezTo>
                <a:lnTo>
                  <a:pt x="6258599" y="3540323"/>
                </a:lnTo>
                <a:close/>
                <a:moveTo>
                  <a:pt x="5203110" y="3540323"/>
                </a:moveTo>
                <a:lnTo>
                  <a:pt x="5203110" y="4413051"/>
                </a:lnTo>
                <a:lnTo>
                  <a:pt x="5445402" y="4413051"/>
                </a:lnTo>
                <a:lnTo>
                  <a:pt x="5445402" y="4109442"/>
                </a:lnTo>
                <a:cubicBezTo>
                  <a:pt x="5445402" y="4051895"/>
                  <a:pt x="5454531" y="4012009"/>
                  <a:pt x="5472786" y="3989784"/>
                </a:cubicBezTo>
                <a:cubicBezTo>
                  <a:pt x="5491042" y="3967559"/>
                  <a:pt x="5514855" y="3956446"/>
                  <a:pt x="5544224" y="3956446"/>
                </a:cubicBezTo>
                <a:cubicBezTo>
                  <a:pt x="5570814" y="3956446"/>
                  <a:pt x="5591452" y="3964682"/>
                  <a:pt x="5606136" y="3981152"/>
                </a:cubicBezTo>
                <a:cubicBezTo>
                  <a:pt x="5620821" y="3997622"/>
                  <a:pt x="5628163" y="4025701"/>
                  <a:pt x="5628163" y="4065389"/>
                </a:cubicBezTo>
                <a:lnTo>
                  <a:pt x="5628163" y="4413051"/>
                </a:lnTo>
                <a:lnTo>
                  <a:pt x="5871645" y="4413051"/>
                </a:lnTo>
                <a:lnTo>
                  <a:pt x="5871645" y="4011215"/>
                </a:lnTo>
                <a:cubicBezTo>
                  <a:pt x="5871645" y="3928268"/>
                  <a:pt x="5852695" y="3866753"/>
                  <a:pt x="5814793" y="3826668"/>
                </a:cubicBezTo>
                <a:cubicBezTo>
                  <a:pt x="5776892" y="3786584"/>
                  <a:pt x="5725000" y="3766542"/>
                  <a:pt x="5659119" y="3766542"/>
                </a:cubicBezTo>
                <a:cubicBezTo>
                  <a:pt x="5614669" y="3766542"/>
                  <a:pt x="5576172" y="3773884"/>
                  <a:pt x="5543628" y="3788568"/>
                </a:cubicBezTo>
                <a:cubicBezTo>
                  <a:pt x="5511085" y="3803253"/>
                  <a:pt x="5478343" y="3827661"/>
                  <a:pt x="5445402" y="3861792"/>
                </a:cubicBezTo>
                <a:lnTo>
                  <a:pt x="5445402" y="3540323"/>
                </a:lnTo>
                <a:close/>
                <a:moveTo>
                  <a:pt x="2717680" y="3540323"/>
                </a:moveTo>
                <a:lnTo>
                  <a:pt x="2717680" y="4413051"/>
                </a:lnTo>
                <a:lnTo>
                  <a:pt x="3118325" y="4413051"/>
                </a:lnTo>
                <a:cubicBezTo>
                  <a:pt x="3166348" y="4413051"/>
                  <a:pt x="3219925" y="4405114"/>
                  <a:pt x="3279060" y="4389239"/>
                </a:cubicBezTo>
                <a:cubicBezTo>
                  <a:pt x="3322319" y="4377729"/>
                  <a:pt x="3362800" y="4354611"/>
                  <a:pt x="3400504" y="4319885"/>
                </a:cubicBezTo>
                <a:cubicBezTo>
                  <a:pt x="3438207" y="4285158"/>
                  <a:pt x="3467675" y="4242097"/>
                  <a:pt x="3488908" y="4190702"/>
                </a:cubicBezTo>
                <a:cubicBezTo>
                  <a:pt x="3510140" y="4139307"/>
                  <a:pt x="3520757" y="4066976"/>
                  <a:pt x="3520757" y="3973711"/>
                </a:cubicBezTo>
                <a:cubicBezTo>
                  <a:pt x="3520757" y="3914179"/>
                  <a:pt x="3513613" y="3857823"/>
                  <a:pt x="3499326" y="3804642"/>
                </a:cubicBezTo>
                <a:cubicBezTo>
                  <a:pt x="3485038" y="3751460"/>
                  <a:pt x="3462019" y="3704828"/>
                  <a:pt x="3430269" y="3664743"/>
                </a:cubicBezTo>
                <a:cubicBezTo>
                  <a:pt x="3398519" y="3624659"/>
                  <a:pt x="3358336" y="3593901"/>
                  <a:pt x="3309719" y="3572470"/>
                </a:cubicBezTo>
                <a:cubicBezTo>
                  <a:pt x="3261102" y="3551039"/>
                  <a:pt x="3197304" y="3540323"/>
                  <a:pt x="3118325" y="3540323"/>
                </a:cubicBezTo>
                <a:close/>
                <a:moveTo>
                  <a:pt x="7796291" y="2655689"/>
                </a:moveTo>
                <a:lnTo>
                  <a:pt x="7796291" y="2694384"/>
                </a:lnTo>
                <a:cubicBezTo>
                  <a:pt x="7796291" y="2724547"/>
                  <a:pt x="7791429" y="2749053"/>
                  <a:pt x="7781706" y="2767905"/>
                </a:cubicBezTo>
                <a:cubicBezTo>
                  <a:pt x="7771982" y="2786757"/>
                  <a:pt x="7755512" y="2802731"/>
                  <a:pt x="7732295" y="2815828"/>
                </a:cubicBezTo>
                <a:cubicBezTo>
                  <a:pt x="7709077" y="2828925"/>
                  <a:pt x="7683975" y="2835473"/>
                  <a:pt x="7656988" y="2835473"/>
                </a:cubicBezTo>
                <a:cubicBezTo>
                  <a:pt x="7631191" y="2835473"/>
                  <a:pt x="7611644" y="2829421"/>
                  <a:pt x="7598349" y="2817316"/>
                </a:cubicBezTo>
                <a:cubicBezTo>
                  <a:pt x="7585054" y="2805211"/>
                  <a:pt x="7578406" y="2789634"/>
                  <a:pt x="7578406" y="2770584"/>
                </a:cubicBezTo>
                <a:cubicBezTo>
                  <a:pt x="7578406" y="2753915"/>
                  <a:pt x="7585153" y="2739032"/>
                  <a:pt x="7598647" y="2725936"/>
                </a:cubicBezTo>
                <a:cubicBezTo>
                  <a:pt x="7611744" y="2713236"/>
                  <a:pt x="7642898" y="2700337"/>
                  <a:pt x="7692111" y="2687240"/>
                </a:cubicBezTo>
                <a:cubicBezTo>
                  <a:pt x="7728227" y="2678112"/>
                  <a:pt x="7762953" y="2667595"/>
                  <a:pt x="7796291" y="2655689"/>
                </a:cubicBezTo>
                <a:close/>
                <a:moveTo>
                  <a:pt x="4730432" y="2452687"/>
                </a:moveTo>
                <a:cubicBezTo>
                  <a:pt x="4763769" y="2452687"/>
                  <a:pt x="4790658" y="2462807"/>
                  <a:pt x="4811096" y="2483048"/>
                </a:cubicBezTo>
                <a:cubicBezTo>
                  <a:pt x="4831536" y="2503289"/>
                  <a:pt x="4844136" y="2536825"/>
                  <a:pt x="4848899" y="2583656"/>
                </a:cubicBezTo>
                <a:lnTo>
                  <a:pt x="4610179" y="2583656"/>
                </a:lnTo>
                <a:cubicBezTo>
                  <a:pt x="4614147" y="2545953"/>
                  <a:pt x="4623474" y="2517576"/>
                  <a:pt x="4638158" y="2498526"/>
                </a:cubicBezTo>
                <a:cubicBezTo>
                  <a:pt x="4661177" y="2467967"/>
                  <a:pt x="4691935" y="2452687"/>
                  <a:pt x="4730432" y="2452687"/>
                </a:cubicBezTo>
                <a:close/>
                <a:moveTo>
                  <a:pt x="10098364" y="2323504"/>
                </a:moveTo>
                <a:lnTo>
                  <a:pt x="10098364" y="2955726"/>
                </a:lnTo>
                <a:lnTo>
                  <a:pt x="10340656" y="2955726"/>
                </a:lnTo>
                <a:lnTo>
                  <a:pt x="10340656" y="2323504"/>
                </a:lnTo>
                <a:close/>
                <a:moveTo>
                  <a:pt x="8533882" y="2323504"/>
                </a:moveTo>
                <a:lnTo>
                  <a:pt x="8799188" y="2955615"/>
                </a:lnTo>
                <a:cubicBezTo>
                  <a:pt x="8786897" y="2989392"/>
                  <a:pt x="8771928" y="3012837"/>
                  <a:pt x="8754283" y="3025950"/>
                </a:cubicBezTo>
                <a:cubicBezTo>
                  <a:pt x="8736638" y="3039062"/>
                  <a:pt x="8713540" y="3045618"/>
                  <a:pt x="8684990" y="3045618"/>
                </a:cubicBezTo>
                <a:cubicBezTo>
                  <a:pt x="8642164" y="3045618"/>
                  <a:pt x="8603304" y="3040062"/>
                  <a:pt x="8568411" y="3028950"/>
                </a:cubicBezTo>
                <a:lnTo>
                  <a:pt x="8587442" y="3198018"/>
                </a:lnTo>
                <a:cubicBezTo>
                  <a:pt x="8660436" y="3207543"/>
                  <a:pt x="8714390" y="3212306"/>
                  <a:pt x="8749302" y="3212306"/>
                </a:cubicBezTo>
                <a:cubicBezTo>
                  <a:pt x="8835387" y="3212306"/>
                  <a:pt x="8899454" y="3193240"/>
                  <a:pt x="8941504" y="3155109"/>
                </a:cubicBezTo>
                <a:cubicBezTo>
                  <a:pt x="8971258" y="3128103"/>
                  <a:pt x="9000415" y="3076076"/>
                  <a:pt x="9028978" y="2999026"/>
                </a:cubicBezTo>
                <a:lnTo>
                  <a:pt x="9279809" y="2323504"/>
                </a:lnTo>
                <a:lnTo>
                  <a:pt x="9041052" y="2323504"/>
                </a:lnTo>
                <a:lnTo>
                  <a:pt x="8919943" y="2744390"/>
                </a:lnTo>
                <a:lnTo>
                  <a:pt x="8789542" y="2323504"/>
                </a:lnTo>
                <a:close/>
                <a:moveTo>
                  <a:pt x="2773640" y="2323504"/>
                </a:moveTo>
                <a:lnTo>
                  <a:pt x="2773640" y="2955726"/>
                </a:lnTo>
                <a:lnTo>
                  <a:pt x="3015932" y="2955726"/>
                </a:lnTo>
                <a:lnTo>
                  <a:pt x="3015932" y="2323504"/>
                </a:lnTo>
                <a:close/>
                <a:moveTo>
                  <a:pt x="10790117" y="2309217"/>
                </a:moveTo>
                <a:cubicBezTo>
                  <a:pt x="10718680" y="2309217"/>
                  <a:pt x="10661728" y="2316650"/>
                  <a:pt x="10619262" y="2331518"/>
                </a:cubicBezTo>
                <a:cubicBezTo>
                  <a:pt x="10576797" y="2346385"/>
                  <a:pt x="10543460" y="2368884"/>
                  <a:pt x="10519250" y="2399016"/>
                </a:cubicBezTo>
                <a:cubicBezTo>
                  <a:pt x="10495041" y="2429148"/>
                  <a:pt x="10482936" y="2465031"/>
                  <a:pt x="10482936" y="2506665"/>
                </a:cubicBezTo>
                <a:cubicBezTo>
                  <a:pt x="10482936" y="2544728"/>
                  <a:pt x="10494148" y="2578627"/>
                  <a:pt x="10516571" y="2608361"/>
                </a:cubicBezTo>
                <a:cubicBezTo>
                  <a:pt x="10538995" y="2638096"/>
                  <a:pt x="10566577" y="2659208"/>
                  <a:pt x="10599319" y="2671697"/>
                </a:cubicBezTo>
                <a:cubicBezTo>
                  <a:pt x="10632062" y="2684186"/>
                  <a:pt x="10690502" y="2697764"/>
                  <a:pt x="10774639" y="2712429"/>
                </a:cubicBezTo>
                <a:cubicBezTo>
                  <a:pt x="10830996" y="2722339"/>
                  <a:pt x="10865722" y="2730661"/>
                  <a:pt x="10878819" y="2737395"/>
                </a:cubicBezTo>
                <a:cubicBezTo>
                  <a:pt x="10897076" y="2746908"/>
                  <a:pt x="10906203" y="2760383"/>
                  <a:pt x="10906203" y="2777821"/>
                </a:cubicBezTo>
                <a:cubicBezTo>
                  <a:pt x="10906203" y="2793274"/>
                  <a:pt x="10899258" y="2806151"/>
                  <a:pt x="10885367" y="2816451"/>
                </a:cubicBezTo>
                <a:cubicBezTo>
                  <a:pt x="10867508" y="2830323"/>
                  <a:pt x="10842307" y="2837259"/>
                  <a:pt x="10809762" y="2837259"/>
                </a:cubicBezTo>
                <a:cubicBezTo>
                  <a:pt x="10779997" y="2837259"/>
                  <a:pt x="10756184" y="2831107"/>
                  <a:pt x="10738325" y="2818804"/>
                </a:cubicBezTo>
                <a:cubicBezTo>
                  <a:pt x="10720465" y="2806501"/>
                  <a:pt x="10706576" y="2786062"/>
                  <a:pt x="10696653" y="2757487"/>
                </a:cubicBezTo>
                <a:lnTo>
                  <a:pt x="10456147" y="2780109"/>
                </a:lnTo>
                <a:cubicBezTo>
                  <a:pt x="10470038" y="2840831"/>
                  <a:pt x="10501490" y="2887662"/>
                  <a:pt x="10550504" y="2920603"/>
                </a:cubicBezTo>
                <a:cubicBezTo>
                  <a:pt x="10599518" y="2953543"/>
                  <a:pt x="10681770" y="2970014"/>
                  <a:pt x="10797261" y="2970014"/>
                </a:cubicBezTo>
                <a:cubicBezTo>
                  <a:pt x="10879017" y="2970014"/>
                  <a:pt x="10943609" y="2959805"/>
                  <a:pt x="10991035" y="2939388"/>
                </a:cubicBezTo>
                <a:cubicBezTo>
                  <a:pt x="11038461" y="2918970"/>
                  <a:pt x="11073188" y="2891515"/>
                  <a:pt x="11095215" y="2857021"/>
                </a:cubicBezTo>
                <a:cubicBezTo>
                  <a:pt x="11117241" y="2822527"/>
                  <a:pt x="11128255" y="2787042"/>
                  <a:pt x="11128255" y="2750567"/>
                </a:cubicBezTo>
                <a:cubicBezTo>
                  <a:pt x="11128255" y="2714488"/>
                  <a:pt x="11117837" y="2681383"/>
                  <a:pt x="11097001" y="2651252"/>
                </a:cubicBezTo>
                <a:cubicBezTo>
                  <a:pt x="11076165" y="2621120"/>
                  <a:pt x="11046101" y="2597926"/>
                  <a:pt x="11006811" y="2581670"/>
                </a:cubicBezTo>
                <a:cubicBezTo>
                  <a:pt x="10967520" y="2565414"/>
                  <a:pt x="10907592" y="2552728"/>
                  <a:pt x="10827026" y="2543612"/>
                </a:cubicBezTo>
                <a:cubicBezTo>
                  <a:pt x="10773846" y="2537268"/>
                  <a:pt x="10739318" y="2530134"/>
                  <a:pt x="10723442" y="2522208"/>
                </a:cubicBezTo>
                <a:cubicBezTo>
                  <a:pt x="10707567" y="2514283"/>
                  <a:pt x="10699630" y="2502594"/>
                  <a:pt x="10699630" y="2487141"/>
                </a:cubicBezTo>
                <a:cubicBezTo>
                  <a:pt x="10699630" y="2473269"/>
                  <a:pt x="10705880" y="2461479"/>
                  <a:pt x="10718382" y="2451771"/>
                </a:cubicBezTo>
                <a:cubicBezTo>
                  <a:pt x="10730883" y="2442063"/>
                  <a:pt x="10750826" y="2437209"/>
                  <a:pt x="10778211" y="2437209"/>
                </a:cubicBezTo>
                <a:cubicBezTo>
                  <a:pt x="10805199" y="2437209"/>
                  <a:pt x="10828217" y="2443559"/>
                  <a:pt x="10847267" y="2456259"/>
                </a:cubicBezTo>
                <a:cubicBezTo>
                  <a:pt x="10861158" y="2465784"/>
                  <a:pt x="10871080" y="2480667"/>
                  <a:pt x="10877033" y="2500907"/>
                </a:cubicBezTo>
                <a:lnTo>
                  <a:pt x="11106823" y="2478286"/>
                </a:lnTo>
                <a:cubicBezTo>
                  <a:pt x="11090949" y="2437011"/>
                  <a:pt x="11071006" y="2404269"/>
                  <a:pt x="11046994" y="2380059"/>
                </a:cubicBezTo>
                <a:cubicBezTo>
                  <a:pt x="11022983" y="2355850"/>
                  <a:pt x="10993020" y="2337990"/>
                  <a:pt x="10957102" y="2326481"/>
                </a:cubicBezTo>
                <a:cubicBezTo>
                  <a:pt x="10921186" y="2314971"/>
                  <a:pt x="10865524" y="2309217"/>
                  <a:pt x="10790117" y="2309217"/>
                </a:cubicBezTo>
                <a:close/>
                <a:moveTo>
                  <a:pt x="9637592" y="2309217"/>
                </a:moveTo>
                <a:cubicBezTo>
                  <a:pt x="9566155" y="2309217"/>
                  <a:pt x="9509203" y="2316650"/>
                  <a:pt x="9466737" y="2331518"/>
                </a:cubicBezTo>
                <a:cubicBezTo>
                  <a:pt x="9424272" y="2346385"/>
                  <a:pt x="9390934" y="2368884"/>
                  <a:pt x="9366725" y="2399016"/>
                </a:cubicBezTo>
                <a:cubicBezTo>
                  <a:pt x="9342515" y="2429148"/>
                  <a:pt x="9330411" y="2465031"/>
                  <a:pt x="9330411" y="2506665"/>
                </a:cubicBezTo>
                <a:cubicBezTo>
                  <a:pt x="9330411" y="2544728"/>
                  <a:pt x="9341622" y="2578627"/>
                  <a:pt x="9364046" y="2608361"/>
                </a:cubicBezTo>
                <a:cubicBezTo>
                  <a:pt x="9386470" y="2638096"/>
                  <a:pt x="9414052" y="2659208"/>
                  <a:pt x="9446794" y="2671697"/>
                </a:cubicBezTo>
                <a:cubicBezTo>
                  <a:pt x="9479537" y="2684186"/>
                  <a:pt x="9537977" y="2697764"/>
                  <a:pt x="9622114" y="2712429"/>
                </a:cubicBezTo>
                <a:cubicBezTo>
                  <a:pt x="9678470" y="2722339"/>
                  <a:pt x="9713197" y="2730661"/>
                  <a:pt x="9726294" y="2737395"/>
                </a:cubicBezTo>
                <a:cubicBezTo>
                  <a:pt x="9744550" y="2746908"/>
                  <a:pt x="9753678" y="2760383"/>
                  <a:pt x="9753678" y="2777821"/>
                </a:cubicBezTo>
                <a:cubicBezTo>
                  <a:pt x="9753678" y="2793274"/>
                  <a:pt x="9746732" y="2806151"/>
                  <a:pt x="9732842" y="2816451"/>
                </a:cubicBezTo>
                <a:cubicBezTo>
                  <a:pt x="9714983" y="2830323"/>
                  <a:pt x="9689781" y="2837259"/>
                  <a:pt x="9657237" y="2837259"/>
                </a:cubicBezTo>
                <a:cubicBezTo>
                  <a:pt x="9627472" y="2837259"/>
                  <a:pt x="9603659" y="2831107"/>
                  <a:pt x="9585800" y="2818804"/>
                </a:cubicBezTo>
                <a:cubicBezTo>
                  <a:pt x="9567940" y="2806501"/>
                  <a:pt x="9554050" y="2786062"/>
                  <a:pt x="9544128" y="2757487"/>
                </a:cubicBezTo>
                <a:lnTo>
                  <a:pt x="9303622" y="2780109"/>
                </a:lnTo>
                <a:cubicBezTo>
                  <a:pt x="9317512" y="2840831"/>
                  <a:pt x="9348965" y="2887662"/>
                  <a:pt x="9397979" y="2920603"/>
                </a:cubicBezTo>
                <a:cubicBezTo>
                  <a:pt x="9446993" y="2953543"/>
                  <a:pt x="9529245" y="2970014"/>
                  <a:pt x="9644736" y="2970014"/>
                </a:cubicBezTo>
                <a:cubicBezTo>
                  <a:pt x="9726492" y="2970014"/>
                  <a:pt x="9791083" y="2959805"/>
                  <a:pt x="9838510" y="2939388"/>
                </a:cubicBezTo>
                <a:cubicBezTo>
                  <a:pt x="9885937" y="2918970"/>
                  <a:pt x="9920663" y="2891515"/>
                  <a:pt x="9942690" y="2857021"/>
                </a:cubicBezTo>
                <a:cubicBezTo>
                  <a:pt x="9964716" y="2822527"/>
                  <a:pt x="9975730" y="2787042"/>
                  <a:pt x="9975730" y="2750567"/>
                </a:cubicBezTo>
                <a:cubicBezTo>
                  <a:pt x="9975730" y="2714488"/>
                  <a:pt x="9965312" y="2681383"/>
                  <a:pt x="9944476" y="2651252"/>
                </a:cubicBezTo>
                <a:cubicBezTo>
                  <a:pt x="9923640" y="2621120"/>
                  <a:pt x="9893576" y="2597926"/>
                  <a:pt x="9854286" y="2581670"/>
                </a:cubicBezTo>
                <a:cubicBezTo>
                  <a:pt x="9814995" y="2565414"/>
                  <a:pt x="9755067" y="2552728"/>
                  <a:pt x="9674501" y="2543612"/>
                </a:cubicBezTo>
                <a:cubicBezTo>
                  <a:pt x="9621320" y="2537268"/>
                  <a:pt x="9586792" y="2530134"/>
                  <a:pt x="9570917" y="2522208"/>
                </a:cubicBezTo>
                <a:cubicBezTo>
                  <a:pt x="9555042" y="2514283"/>
                  <a:pt x="9547105" y="2502594"/>
                  <a:pt x="9547105" y="2487141"/>
                </a:cubicBezTo>
                <a:cubicBezTo>
                  <a:pt x="9547105" y="2473269"/>
                  <a:pt x="9553355" y="2461479"/>
                  <a:pt x="9565857" y="2451771"/>
                </a:cubicBezTo>
                <a:cubicBezTo>
                  <a:pt x="9578358" y="2442063"/>
                  <a:pt x="9598301" y="2437209"/>
                  <a:pt x="9625686" y="2437209"/>
                </a:cubicBezTo>
                <a:cubicBezTo>
                  <a:pt x="9652673" y="2437209"/>
                  <a:pt x="9675692" y="2443559"/>
                  <a:pt x="9694742" y="2456259"/>
                </a:cubicBezTo>
                <a:cubicBezTo>
                  <a:pt x="9708632" y="2465784"/>
                  <a:pt x="9718555" y="2480667"/>
                  <a:pt x="9724508" y="2500907"/>
                </a:cubicBezTo>
                <a:lnTo>
                  <a:pt x="9954298" y="2478286"/>
                </a:lnTo>
                <a:cubicBezTo>
                  <a:pt x="9938423" y="2437011"/>
                  <a:pt x="9918480" y="2404269"/>
                  <a:pt x="9894469" y="2380059"/>
                </a:cubicBezTo>
                <a:cubicBezTo>
                  <a:pt x="9870459" y="2355850"/>
                  <a:pt x="9840494" y="2337990"/>
                  <a:pt x="9804577" y="2326481"/>
                </a:cubicBezTo>
                <a:cubicBezTo>
                  <a:pt x="9768660" y="2314971"/>
                  <a:pt x="9712998" y="2309217"/>
                  <a:pt x="9637592" y="2309217"/>
                </a:cubicBezTo>
                <a:close/>
                <a:moveTo>
                  <a:pt x="7681395" y="2309217"/>
                </a:moveTo>
                <a:cubicBezTo>
                  <a:pt x="7636152" y="2309217"/>
                  <a:pt x="7594083" y="2312590"/>
                  <a:pt x="7555189" y="2319337"/>
                </a:cubicBezTo>
                <a:cubicBezTo>
                  <a:pt x="7516296" y="2326084"/>
                  <a:pt x="7485736" y="2335609"/>
                  <a:pt x="7463511" y="2347912"/>
                </a:cubicBezTo>
                <a:cubicBezTo>
                  <a:pt x="7432555" y="2364978"/>
                  <a:pt x="7408842" y="2385119"/>
                  <a:pt x="7392371" y="2408336"/>
                </a:cubicBezTo>
                <a:cubicBezTo>
                  <a:pt x="7375901" y="2431554"/>
                  <a:pt x="7363300" y="2463403"/>
                  <a:pt x="7354569" y="2503884"/>
                </a:cubicBezTo>
                <a:lnTo>
                  <a:pt x="7586145" y="2528292"/>
                </a:lnTo>
                <a:cubicBezTo>
                  <a:pt x="7595670" y="2500907"/>
                  <a:pt x="7608172" y="2482254"/>
                  <a:pt x="7623650" y="2472332"/>
                </a:cubicBezTo>
                <a:cubicBezTo>
                  <a:pt x="7643494" y="2459632"/>
                  <a:pt x="7673259" y="2453282"/>
                  <a:pt x="7712947" y="2453282"/>
                </a:cubicBezTo>
                <a:cubicBezTo>
                  <a:pt x="7743903" y="2453282"/>
                  <a:pt x="7765533" y="2459236"/>
                  <a:pt x="7777836" y="2471142"/>
                </a:cubicBezTo>
                <a:cubicBezTo>
                  <a:pt x="7790139" y="2483048"/>
                  <a:pt x="7796291" y="2503884"/>
                  <a:pt x="7796291" y="2533650"/>
                </a:cubicBezTo>
                <a:cubicBezTo>
                  <a:pt x="7766128" y="2545556"/>
                  <a:pt x="7737553" y="2555180"/>
                  <a:pt x="7710566" y="2562522"/>
                </a:cubicBezTo>
                <a:cubicBezTo>
                  <a:pt x="7683578" y="2569864"/>
                  <a:pt x="7624642" y="2582664"/>
                  <a:pt x="7533758" y="2600920"/>
                </a:cubicBezTo>
                <a:cubicBezTo>
                  <a:pt x="7457955" y="2616001"/>
                  <a:pt x="7405964" y="2639020"/>
                  <a:pt x="7377786" y="2669976"/>
                </a:cubicBezTo>
                <a:cubicBezTo>
                  <a:pt x="7349608" y="2700932"/>
                  <a:pt x="7335519" y="2740421"/>
                  <a:pt x="7335519" y="2788443"/>
                </a:cubicBezTo>
                <a:cubicBezTo>
                  <a:pt x="7335519" y="2839640"/>
                  <a:pt x="7355065" y="2882701"/>
                  <a:pt x="7394157" y="2917626"/>
                </a:cubicBezTo>
                <a:cubicBezTo>
                  <a:pt x="7433249" y="2952551"/>
                  <a:pt x="7490498" y="2970014"/>
                  <a:pt x="7565905" y="2970014"/>
                </a:cubicBezTo>
                <a:cubicBezTo>
                  <a:pt x="7622658" y="2970014"/>
                  <a:pt x="7672466" y="2961282"/>
                  <a:pt x="7715328" y="2943820"/>
                </a:cubicBezTo>
                <a:cubicBezTo>
                  <a:pt x="7746682" y="2930723"/>
                  <a:pt x="7778233" y="2908895"/>
                  <a:pt x="7809983" y="2878336"/>
                </a:cubicBezTo>
                <a:cubicBezTo>
                  <a:pt x="7812761" y="2896592"/>
                  <a:pt x="7815539" y="2909986"/>
                  <a:pt x="7818317" y="2918519"/>
                </a:cubicBezTo>
                <a:cubicBezTo>
                  <a:pt x="7821096" y="2927052"/>
                  <a:pt x="7827049" y="2939454"/>
                  <a:pt x="7836177" y="2955726"/>
                </a:cubicBezTo>
                <a:lnTo>
                  <a:pt x="8063586" y="2955726"/>
                </a:lnTo>
                <a:cubicBezTo>
                  <a:pt x="8050886" y="2929532"/>
                  <a:pt x="8042651" y="2908002"/>
                  <a:pt x="8038881" y="2891135"/>
                </a:cubicBezTo>
                <a:cubicBezTo>
                  <a:pt x="8035110" y="2874268"/>
                  <a:pt x="8033225" y="2850951"/>
                  <a:pt x="8033225" y="2821186"/>
                </a:cubicBezTo>
                <a:lnTo>
                  <a:pt x="8033225" y="2541984"/>
                </a:lnTo>
                <a:cubicBezTo>
                  <a:pt x="8033225" y="2512218"/>
                  <a:pt x="8027272" y="2480964"/>
                  <a:pt x="8015366" y="2448222"/>
                </a:cubicBezTo>
                <a:cubicBezTo>
                  <a:pt x="8003459" y="2415480"/>
                  <a:pt x="7987188" y="2390179"/>
                  <a:pt x="7966550" y="2372320"/>
                </a:cubicBezTo>
                <a:cubicBezTo>
                  <a:pt x="7937182" y="2346523"/>
                  <a:pt x="7900470" y="2329557"/>
                  <a:pt x="7856417" y="2321421"/>
                </a:cubicBezTo>
                <a:cubicBezTo>
                  <a:pt x="7812364" y="2313285"/>
                  <a:pt x="7754024" y="2309217"/>
                  <a:pt x="7681395" y="2309217"/>
                </a:cubicBezTo>
                <a:close/>
                <a:moveTo>
                  <a:pt x="7009883" y="2309217"/>
                </a:moveTo>
                <a:cubicBezTo>
                  <a:pt x="6960274" y="2309217"/>
                  <a:pt x="6918205" y="2318246"/>
                  <a:pt x="6883677" y="2336303"/>
                </a:cubicBezTo>
                <a:cubicBezTo>
                  <a:pt x="6849149" y="2354361"/>
                  <a:pt x="6815017" y="2384425"/>
                  <a:pt x="6781283" y="2426493"/>
                </a:cubicBezTo>
                <a:lnTo>
                  <a:pt x="6781283" y="2323504"/>
                </a:lnTo>
                <a:lnTo>
                  <a:pt x="6555659" y="2323504"/>
                </a:lnTo>
                <a:lnTo>
                  <a:pt x="6555659" y="2955726"/>
                </a:lnTo>
                <a:lnTo>
                  <a:pt x="6797952" y="2955726"/>
                </a:lnTo>
                <a:lnTo>
                  <a:pt x="6797952" y="2652117"/>
                </a:lnTo>
                <a:cubicBezTo>
                  <a:pt x="6797952" y="2594570"/>
                  <a:pt x="6807080" y="2554684"/>
                  <a:pt x="6825336" y="2532459"/>
                </a:cubicBezTo>
                <a:cubicBezTo>
                  <a:pt x="6843592" y="2510234"/>
                  <a:pt x="6867405" y="2499121"/>
                  <a:pt x="6896774" y="2499121"/>
                </a:cubicBezTo>
                <a:cubicBezTo>
                  <a:pt x="6923364" y="2499121"/>
                  <a:pt x="6944001" y="2507357"/>
                  <a:pt x="6958686" y="2523827"/>
                </a:cubicBezTo>
                <a:cubicBezTo>
                  <a:pt x="6973371" y="2540298"/>
                  <a:pt x="6980713" y="2568376"/>
                  <a:pt x="6980713" y="2608064"/>
                </a:cubicBezTo>
                <a:lnTo>
                  <a:pt x="6980713" y="2955726"/>
                </a:lnTo>
                <a:lnTo>
                  <a:pt x="7224195" y="2955726"/>
                </a:lnTo>
                <a:lnTo>
                  <a:pt x="7224195" y="2553890"/>
                </a:lnTo>
                <a:cubicBezTo>
                  <a:pt x="7224195" y="2470546"/>
                  <a:pt x="7205245" y="2408932"/>
                  <a:pt x="7167343" y="2369046"/>
                </a:cubicBezTo>
                <a:cubicBezTo>
                  <a:pt x="7129441" y="2329160"/>
                  <a:pt x="7076955" y="2309217"/>
                  <a:pt x="7009883" y="2309217"/>
                </a:cubicBezTo>
                <a:close/>
                <a:moveTo>
                  <a:pt x="6003507" y="2309217"/>
                </a:moveTo>
                <a:lnTo>
                  <a:pt x="6099836" y="2622946"/>
                </a:lnTo>
                <a:lnTo>
                  <a:pt x="5908183" y="2622946"/>
                </a:lnTo>
                <a:close/>
                <a:moveTo>
                  <a:pt x="4720312" y="2309217"/>
                </a:moveTo>
                <a:cubicBezTo>
                  <a:pt x="4608790" y="2309217"/>
                  <a:pt x="4521378" y="2339776"/>
                  <a:pt x="4458076" y="2400895"/>
                </a:cubicBezTo>
                <a:cubicBezTo>
                  <a:pt x="4394775" y="2462014"/>
                  <a:pt x="4363124" y="2541984"/>
                  <a:pt x="4363124" y="2640806"/>
                </a:cubicBezTo>
                <a:cubicBezTo>
                  <a:pt x="4363124" y="2710259"/>
                  <a:pt x="4378900" y="2770683"/>
                  <a:pt x="4410451" y="2822079"/>
                </a:cubicBezTo>
                <a:cubicBezTo>
                  <a:pt x="4442003" y="2873474"/>
                  <a:pt x="4481790" y="2910979"/>
                  <a:pt x="4529812" y="2934593"/>
                </a:cubicBezTo>
                <a:cubicBezTo>
                  <a:pt x="4577833" y="2958207"/>
                  <a:pt x="4643715" y="2970014"/>
                  <a:pt x="4727456" y="2970014"/>
                </a:cubicBezTo>
                <a:cubicBezTo>
                  <a:pt x="4823896" y="2970014"/>
                  <a:pt x="4897913" y="2956222"/>
                  <a:pt x="4949507" y="2928639"/>
                </a:cubicBezTo>
                <a:cubicBezTo>
                  <a:pt x="5001101" y="2901057"/>
                  <a:pt x="5045153" y="2855515"/>
                  <a:pt x="5081666" y="2792015"/>
                </a:cubicBezTo>
                <a:lnTo>
                  <a:pt x="4842946" y="2769989"/>
                </a:lnTo>
                <a:cubicBezTo>
                  <a:pt x="4827864" y="2789039"/>
                  <a:pt x="4813776" y="2802334"/>
                  <a:pt x="4800679" y="2809875"/>
                </a:cubicBezTo>
                <a:cubicBezTo>
                  <a:pt x="4779247" y="2821781"/>
                  <a:pt x="4756625" y="2827734"/>
                  <a:pt x="4732813" y="2827734"/>
                </a:cubicBezTo>
                <a:cubicBezTo>
                  <a:pt x="4695110" y="2827734"/>
                  <a:pt x="4664550" y="2814042"/>
                  <a:pt x="4641135" y="2786657"/>
                </a:cubicBezTo>
                <a:cubicBezTo>
                  <a:pt x="4624466" y="2767607"/>
                  <a:pt x="4613949" y="2738636"/>
                  <a:pt x="4609583" y="2699742"/>
                </a:cubicBezTo>
                <a:lnTo>
                  <a:pt x="5095358" y="2699742"/>
                </a:lnTo>
                <a:lnTo>
                  <a:pt x="5095358" y="2672357"/>
                </a:lnTo>
                <a:cubicBezTo>
                  <a:pt x="5095358" y="2589014"/>
                  <a:pt x="5081666" y="2521347"/>
                  <a:pt x="5054282" y="2469356"/>
                </a:cubicBezTo>
                <a:cubicBezTo>
                  <a:pt x="5026898" y="2417365"/>
                  <a:pt x="4987011" y="2377678"/>
                  <a:pt x="4934624" y="2350293"/>
                </a:cubicBezTo>
                <a:cubicBezTo>
                  <a:pt x="4882237" y="2322909"/>
                  <a:pt x="4810799" y="2309217"/>
                  <a:pt x="4720312" y="2309217"/>
                </a:cubicBezTo>
                <a:close/>
                <a:moveTo>
                  <a:pt x="3621086" y="2309217"/>
                </a:moveTo>
                <a:cubicBezTo>
                  <a:pt x="3574186" y="2309217"/>
                  <a:pt x="3534144" y="2317353"/>
                  <a:pt x="3500958" y="2333625"/>
                </a:cubicBezTo>
                <a:cubicBezTo>
                  <a:pt x="3467772" y="2349896"/>
                  <a:pt x="3434883" y="2377281"/>
                  <a:pt x="3402290" y="2415778"/>
                </a:cubicBezTo>
                <a:lnTo>
                  <a:pt x="3402290" y="2323504"/>
                </a:lnTo>
                <a:lnTo>
                  <a:pt x="3176071" y="2323504"/>
                </a:lnTo>
                <a:lnTo>
                  <a:pt x="3176071" y="2955726"/>
                </a:lnTo>
                <a:lnTo>
                  <a:pt x="3418959" y="2955726"/>
                </a:lnTo>
                <a:lnTo>
                  <a:pt x="3418959" y="2633067"/>
                </a:lnTo>
                <a:cubicBezTo>
                  <a:pt x="3418959" y="2585045"/>
                  <a:pt x="3427919" y="2550517"/>
                  <a:pt x="3445840" y="2529483"/>
                </a:cubicBezTo>
                <a:cubicBezTo>
                  <a:pt x="3463762" y="2508448"/>
                  <a:pt x="3486663" y="2497931"/>
                  <a:pt x="3514543" y="2497931"/>
                </a:cubicBezTo>
                <a:cubicBezTo>
                  <a:pt x="3531665" y="2497931"/>
                  <a:pt x="3546597" y="2502793"/>
                  <a:pt x="3559341" y="2512516"/>
                </a:cubicBezTo>
                <a:cubicBezTo>
                  <a:pt x="3572084" y="2522239"/>
                  <a:pt x="3581045" y="2535039"/>
                  <a:pt x="3586223" y="2550914"/>
                </a:cubicBezTo>
                <a:cubicBezTo>
                  <a:pt x="3589410" y="2560836"/>
                  <a:pt x="3591004" y="2579687"/>
                  <a:pt x="3591004" y="2607468"/>
                </a:cubicBezTo>
                <a:lnTo>
                  <a:pt x="3591004" y="2955726"/>
                </a:lnTo>
                <a:lnTo>
                  <a:pt x="3833891" y="2955726"/>
                </a:lnTo>
                <a:lnTo>
                  <a:pt x="3833891" y="2629495"/>
                </a:lnTo>
                <a:cubicBezTo>
                  <a:pt x="3833891" y="2583854"/>
                  <a:pt x="3842593" y="2550715"/>
                  <a:pt x="3859997" y="2530078"/>
                </a:cubicBezTo>
                <a:cubicBezTo>
                  <a:pt x="3877400" y="2509440"/>
                  <a:pt x="3900340" y="2499121"/>
                  <a:pt x="3928816" y="2499121"/>
                </a:cubicBezTo>
                <a:cubicBezTo>
                  <a:pt x="3952938" y="2499121"/>
                  <a:pt x="3973108" y="2510036"/>
                  <a:pt x="3989324" y="2531864"/>
                </a:cubicBezTo>
                <a:cubicBezTo>
                  <a:pt x="4000399" y="2545754"/>
                  <a:pt x="4005937" y="2566987"/>
                  <a:pt x="4005937" y="2595562"/>
                </a:cubicBezTo>
                <a:lnTo>
                  <a:pt x="4005937" y="2955726"/>
                </a:lnTo>
                <a:lnTo>
                  <a:pt x="4248824" y="2955726"/>
                </a:lnTo>
                <a:lnTo>
                  <a:pt x="4248824" y="2558653"/>
                </a:lnTo>
                <a:cubicBezTo>
                  <a:pt x="4248824" y="2472928"/>
                  <a:pt x="4229800" y="2409924"/>
                  <a:pt x="4191754" y="2369641"/>
                </a:cubicBezTo>
                <a:cubicBezTo>
                  <a:pt x="4153706" y="2329358"/>
                  <a:pt x="4100796" y="2309217"/>
                  <a:pt x="4033024" y="2309217"/>
                </a:cubicBezTo>
                <a:cubicBezTo>
                  <a:pt x="3987048" y="2309217"/>
                  <a:pt x="3948405" y="2316658"/>
                  <a:pt x="3917096" y="2331541"/>
                </a:cubicBezTo>
                <a:cubicBezTo>
                  <a:pt x="3885785" y="2346424"/>
                  <a:pt x="3851106" y="2374503"/>
                  <a:pt x="3813055" y="2415778"/>
                </a:cubicBezTo>
                <a:cubicBezTo>
                  <a:pt x="3794377" y="2380456"/>
                  <a:pt x="3770333" y="2353865"/>
                  <a:pt x="3740921" y="2336006"/>
                </a:cubicBezTo>
                <a:cubicBezTo>
                  <a:pt x="3711508" y="2318146"/>
                  <a:pt x="3671563" y="2309217"/>
                  <a:pt x="3621086" y="2309217"/>
                </a:cubicBezTo>
                <a:close/>
                <a:moveTo>
                  <a:pt x="2604571" y="2309217"/>
                </a:moveTo>
                <a:cubicBezTo>
                  <a:pt x="2570440" y="2309217"/>
                  <a:pt x="2541765" y="2317650"/>
                  <a:pt x="2518549" y="2334518"/>
                </a:cubicBezTo>
                <a:cubicBezTo>
                  <a:pt x="2495331" y="2351385"/>
                  <a:pt x="2472808" y="2382242"/>
                  <a:pt x="2450981" y="2427089"/>
                </a:cubicBezTo>
                <a:lnTo>
                  <a:pt x="2450981" y="2323504"/>
                </a:lnTo>
                <a:lnTo>
                  <a:pt x="2224166" y="2323504"/>
                </a:lnTo>
                <a:lnTo>
                  <a:pt x="2224166" y="2955726"/>
                </a:lnTo>
                <a:lnTo>
                  <a:pt x="2467649" y="2955726"/>
                </a:lnTo>
                <a:lnTo>
                  <a:pt x="2467649" y="2743795"/>
                </a:lnTo>
                <a:cubicBezTo>
                  <a:pt x="2467649" y="2642592"/>
                  <a:pt x="2480151" y="2573536"/>
                  <a:pt x="2505154" y="2536626"/>
                </a:cubicBezTo>
                <a:cubicBezTo>
                  <a:pt x="2522616" y="2510432"/>
                  <a:pt x="2547223" y="2497336"/>
                  <a:pt x="2578973" y="2497336"/>
                </a:cubicBezTo>
                <a:cubicBezTo>
                  <a:pt x="2595641" y="2497336"/>
                  <a:pt x="2618263" y="2503289"/>
                  <a:pt x="2646838" y="2515195"/>
                </a:cubicBezTo>
                <a:lnTo>
                  <a:pt x="2721848" y="2342554"/>
                </a:lnTo>
                <a:cubicBezTo>
                  <a:pt x="2679382" y="2320329"/>
                  <a:pt x="2640290" y="2309217"/>
                  <a:pt x="2604571" y="2309217"/>
                </a:cubicBezTo>
                <a:close/>
                <a:moveTo>
                  <a:pt x="10098364" y="2082998"/>
                </a:moveTo>
                <a:lnTo>
                  <a:pt x="10098364" y="2247900"/>
                </a:lnTo>
                <a:lnTo>
                  <a:pt x="10340656" y="2247900"/>
                </a:lnTo>
                <a:lnTo>
                  <a:pt x="10340656" y="2082998"/>
                </a:lnTo>
                <a:close/>
                <a:moveTo>
                  <a:pt x="8183244" y="2082998"/>
                </a:moveTo>
                <a:lnTo>
                  <a:pt x="8183244" y="2955726"/>
                </a:lnTo>
                <a:lnTo>
                  <a:pt x="8426131" y="2955726"/>
                </a:lnTo>
                <a:lnTo>
                  <a:pt x="8426131" y="2082998"/>
                </a:lnTo>
                <a:close/>
                <a:moveTo>
                  <a:pt x="5859739" y="2082998"/>
                </a:moveTo>
                <a:lnTo>
                  <a:pt x="5531722" y="2955726"/>
                </a:lnTo>
                <a:lnTo>
                  <a:pt x="5807073" y="2955726"/>
                </a:lnTo>
                <a:lnTo>
                  <a:pt x="5849610" y="2811661"/>
                </a:lnTo>
                <a:lnTo>
                  <a:pt x="6155777" y="2811661"/>
                </a:lnTo>
                <a:lnTo>
                  <a:pt x="6199439" y="2955726"/>
                </a:lnTo>
                <a:lnTo>
                  <a:pt x="6481841" y="2955726"/>
                </a:lnTo>
                <a:lnTo>
                  <a:pt x="6153898" y="2082998"/>
                </a:lnTo>
                <a:close/>
                <a:moveTo>
                  <a:pt x="2773640" y="2082998"/>
                </a:moveTo>
                <a:lnTo>
                  <a:pt x="2773640" y="2247900"/>
                </a:lnTo>
                <a:lnTo>
                  <a:pt x="3015932" y="2247900"/>
                </a:lnTo>
                <a:lnTo>
                  <a:pt x="3015932" y="2082998"/>
                </a:lnTo>
                <a:close/>
                <a:moveTo>
                  <a:pt x="1694933" y="2068115"/>
                </a:moveTo>
                <a:cubicBezTo>
                  <a:pt x="1554440" y="2068115"/>
                  <a:pt x="1445795" y="2106885"/>
                  <a:pt x="1369000" y="2184424"/>
                </a:cubicBezTo>
                <a:cubicBezTo>
                  <a:pt x="1292205" y="2261964"/>
                  <a:pt x="1253807" y="2372915"/>
                  <a:pt x="1253807" y="2517279"/>
                </a:cubicBezTo>
                <a:cubicBezTo>
                  <a:pt x="1253807" y="2625557"/>
                  <a:pt x="1275635" y="2714400"/>
                  <a:pt x="1319291" y="2783806"/>
                </a:cubicBezTo>
                <a:cubicBezTo>
                  <a:pt x="1362948" y="2853213"/>
                  <a:pt x="1414839" y="2901698"/>
                  <a:pt x="1474965" y="2929263"/>
                </a:cubicBezTo>
                <a:cubicBezTo>
                  <a:pt x="1535092" y="2956827"/>
                  <a:pt x="1612582" y="2970609"/>
                  <a:pt x="1707435" y="2970609"/>
                </a:cubicBezTo>
                <a:cubicBezTo>
                  <a:pt x="1785619" y="2970609"/>
                  <a:pt x="1850012" y="2959298"/>
                  <a:pt x="1900614" y="2936676"/>
                </a:cubicBezTo>
                <a:cubicBezTo>
                  <a:pt x="1951215" y="2914054"/>
                  <a:pt x="1993582" y="2880518"/>
                  <a:pt x="2027713" y="2836068"/>
                </a:cubicBezTo>
                <a:cubicBezTo>
                  <a:pt x="2061844" y="2791619"/>
                  <a:pt x="2086847" y="2736254"/>
                  <a:pt x="2102722" y="2669976"/>
                </a:cubicBezTo>
                <a:lnTo>
                  <a:pt x="1866383" y="2598539"/>
                </a:lnTo>
                <a:cubicBezTo>
                  <a:pt x="1854477" y="2653704"/>
                  <a:pt x="1835328" y="2695773"/>
                  <a:pt x="1808936" y="2724745"/>
                </a:cubicBezTo>
                <a:cubicBezTo>
                  <a:pt x="1782544" y="2753717"/>
                  <a:pt x="1743551" y="2768203"/>
                  <a:pt x="1691957" y="2768203"/>
                </a:cubicBezTo>
                <a:cubicBezTo>
                  <a:pt x="1638776" y="2768203"/>
                  <a:pt x="1597501" y="2750266"/>
                  <a:pt x="1568132" y="2714392"/>
                </a:cubicBezTo>
                <a:cubicBezTo>
                  <a:pt x="1538763" y="2678518"/>
                  <a:pt x="1524079" y="2612219"/>
                  <a:pt x="1524079" y="2515493"/>
                </a:cubicBezTo>
                <a:cubicBezTo>
                  <a:pt x="1524079" y="2437407"/>
                  <a:pt x="1536382" y="2380130"/>
                  <a:pt x="1560988" y="2343661"/>
                </a:cubicBezTo>
                <a:cubicBezTo>
                  <a:pt x="1593532" y="2294505"/>
                  <a:pt x="1640363" y="2269926"/>
                  <a:pt x="1701482" y="2269926"/>
                </a:cubicBezTo>
                <a:cubicBezTo>
                  <a:pt x="1728469" y="2269926"/>
                  <a:pt x="1752877" y="2275482"/>
                  <a:pt x="1774706" y="2286595"/>
                </a:cubicBezTo>
                <a:cubicBezTo>
                  <a:pt x="1796533" y="2297707"/>
                  <a:pt x="1814988" y="2313582"/>
                  <a:pt x="1830069" y="2334220"/>
                </a:cubicBezTo>
                <a:cubicBezTo>
                  <a:pt x="1839198" y="2346523"/>
                  <a:pt x="1847929" y="2365970"/>
                  <a:pt x="1856263" y="2392561"/>
                </a:cubicBezTo>
                <a:lnTo>
                  <a:pt x="2094388" y="2339578"/>
                </a:lnTo>
                <a:cubicBezTo>
                  <a:pt x="2063829" y="2247503"/>
                  <a:pt x="2017097" y="2179240"/>
                  <a:pt x="1954192" y="2134790"/>
                </a:cubicBezTo>
                <a:cubicBezTo>
                  <a:pt x="1891287" y="2090340"/>
                  <a:pt x="1804868" y="2068115"/>
                  <a:pt x="1694933" y="206811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By – Swetang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1E4762B-2EDA-FEFF-E71A-EF7E178CD1FB}"/>
              </a:ext>
            </a:extLst>
          </p:cNvPr>
          <p:cNvCxnSpPr>
            <a:cxnSpLocks/>
          </p:cNvCxnSpPr>
          <p:nvPr/>
        </p:nvCxnSpPr>
        <p:spPr>
          <a:xfrm>
            <a:off x="-619" y="818372"/>
            <a:ext cx="1160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F43868-3D44-0530-2D8C-A8262E8433E1}"/>
              </a:ext>
            </a:extLst>
          </p:cNvPr>
          <p:cNvCxnSpPr>
            <a:cxnSpLocks/>
          </p:cNvCxnSpPr>
          <p:nvPr/>
        </p:nvCxnSpPr>
        <p:spPr>
          <a:xfrm flipV="1">
            <a:off x="836963" y="-3718"/>
            <a:ext cx="0" cy="56164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79D705F-C0AC-A518-88F5-B856B767C449}"/>
              </a:ext>
            </a:extLst>
          </p:cNvPr>
          <p:cNvCxnSpPr>
            <a:cxnSpLocks/>
          </p:cNvCxnSpPr>
          <p:nvPr/>
        </p:nvCxnSpPr>
        <p:spPr>
          <a:xfrm flipV="1">
            <a:off x="702278" y="148682"/>
            <a:ext cx="0" cy="56164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B1064FE-66F1-4DF3-857F-D9E354C077F5}"/>
              </a:ext>
            </a:extLst>
          </p:cNvPr>
          <p:cNvCxnSpPr>
            <a:cxnSpLocks/>
          </p:cNvCxnSpPr>
          <p:nvPr/>
        </p:nvCxnSpPr>
        <p:spPr>
          <a:xfrm>
            <a:off x="199504" y="683694"/>
            <a:ext cx="1160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78E630-EE0D-D316-9284-C17EAB93F2BD}"/>
              </a:ext>
            </a:extLst>
          </p:cNvPr>
          <p:cNvCxnSpPr>
            <a:cxnSpLocks/>
          </p:cNvCxnSpPr>
          <p:nvPr/>
        </p:nvCxnSpPr>
        <p:spPr>
          <a:xfrm flipV="1">
            <a:off x="11529772" y="4125433"/>
            <a:ext cx="0" cy="27325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041E553-B599-FC7E-23E7-F58F801A68C1}"/>
              </a:ext>
            </a:extLst>
          </p:cNvPr>
          <p:cNvCxnSpPr>
            <a:cxnSpLocks/>
          </p:cNvCxnSpPr>
          <p:nvPr/>
        </p:nvCxnSpPr>
        <p:spPr>
          <a:xfrm flipV="1">
            <a:off x="11682172" y="3831264"/>
            <a:ext cx="0" cy="27325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6AC6E77-3445-A431-9C4C-D69F354688BA}"/>
              </a:ext>
            </a:extLst>
          </p:cNvPr>
          <p:cNvCxnSpPr>
            <a:cxnSpLocks/>
          </p:cNvCxnSpPr>
          <p:nvPr/>
        </p:nvCxnSpPr>
        <p:spPr>
          <a:xfrm>
            <a:off x="7793665" y="5765177"/>
            <a:ext cx="4398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1EA5916-779D-F827-B771-7A849D710DB6}"/>
              </a:ext>
            </a:extLst>
          </p:cNvPr>
          <p:cNvCxnSpPr>
            <a:cxnSpLocks/>
          </p:cNvCxnSpPr>
          <p:nvPr/>
        </p:nvCxnSpPr>
        <p:spPr>
          <a:xfrm>
            <a:off x="7499491" y="5917577"/>
            <a:ext cx="4398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EAA22DF-57D4-3658-4178-FC8EA5B7B744}"/>
              </a:ext>
            </a:extLst>
          </p:cNvPr>
          <p:cNvSpPr txBox="1"/>
          <p:nvPr/>
        </p:nvSpPr>
        <p:spPr>
          <a:xfrm>
            <a:off x="8899460" y="6126923"/>
            <a:ext cx="256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By- Swetang Krishna</a:t>
            </a:r>
          </a:p>
        </p:txBody>
      </p:sp>
    </p:spTree>
    <p:extLst>
      <p:ext uri="{BB962C8B-B14F-4D97-AF65-F5344CB8AC3E}">
        <p14:creationId xmlns:p14="http://schemas.microsoft.com/office/powerpoint/2010/main" val="34413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B241AE-7812-DC3D-D95D-916284F259E4}"/>
              </a:ext>
            </a:extLst>
          </p:cNvPr>
          <p:cNvSpPr/>
          <p:nvPr/>
        </p:nvSpPr>
        <p:spPr>
          <a:xfrm>
            <a:off x="0" y="30401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67437-BDA8-CA65-0E40-E9B7843C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86" y="350833"/>
            <a:ext cx="4843709" cy="108988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Data Integration and Pre-processing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D9E97B9-BC3D-2778-64B9-590F8F98787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6974" y="1440721"/>
            <a:ext cx="484370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Standardization of raw crime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Enriching the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E9B20-0AC0-0C3E-6B46-F692C4E61DAA}"/>
              </a:ext>
            </a:extLst>
          </p:cNvPr>
          <p:cNvGrpSpPr/>
          <p:nvPr/>
        </p:nvGrpSpPr>
        <p:grpSpPr>
          <a:xfrm>
            <a:off x="5744080" y="808524"/>
            <a:ext cx="6046867" cy="2620476"/>
            <a:chOff x="5744080" y="808524"/>
            <a:chExt cx="4851731" cy="5643470"/>
          </a:xfrm>
        </p:grpSpPr>
        <p:sp>
          <p:nvSpPr>
            <p:cNvPr id="7" name="Flowchart: Internal Storage 6">
              <a:extLst>
                <a:ext uri="{FF2B5EF4-FFF2-40B4-BE49-F238E27FC236}">
                  <a16:creationId xmlns:a16="http://schemas.microsoft.com/office/drawing/2014/main" id="{46598DED-D25C-A404-3FAE-A2B4F41D25DC}"/>
                </a:ext>
              </a:extLst>
            </p:cNvPr>
            <p:cNvSpPr/>
            <p:nvPr/>
          </p:nvSpPr>
          <p:spPr>
            <a:xfrm>
              <a:off x="5744080" y="808524"/>
              <a:ext cx="4843709" cy="1477328"/>
            </a:xfrm>
            <a:prstGeom prst="flowChartInternalStorag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Collected data</a:t>
              </a:r>
            </a:p>
          </p:txBody>
        </p:sp>
        <p:sp>
          <p:nvSpPr>
            <p:cNvPr id="9" name="Flowchart: Internal Storage 8">
              <a:extLst>
                <a:ext uri="{FF2B5EF4-FFF2-40B4-BE49-F238E27FC236}">
                  <a16:creationId xmlns:a16="http://schemas.microsoft.com/office/drawing/2014/main" id="{A5D3E819-29EA-F9D2-9DF9-41DE28799EFC}"/>
                </a:ext>
              </a:extLst>
            </p:cNvPr>
            <p:cNvSpPr/>
            <p:nvPr/>
          </p:nvSpPr>
          <p:spPr>
            <a:xfrm>
              <a:off x="5744080" y="2876349"/>
              <a:ext cx="4843709" cy="1477328"/>
            </a:xfrm>
            <a:prstGeom prst="flowChartInternalStorag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Removing duplicates, handling missing values</a:t>
              </a:r>
            </a:p>
          </p:txBody>
        </p:sp>
        <p:sp>
          <p:nvSpPr>
            <p:cNvPr id="10" name="Flowchart: Internal Storage 9">
              <a:extLst>
                <a:ext uri="{FF2B5EF4-FFF2-40B4-BE49-F238E27FC236}">
                  <a16:creationId xmlns:a16="http://schemas.microsoft.com/office/drawing/2014/main" id="{5D559709-985D-2038-B165-9D06F95EA1FC}"/>
                </a:ext>
              </a:extLst>
            </p:cNvPr>
            <p:cNvSpPr/>
            <p:nvPr/>
          </p:nvSpPr>
          <p:spPr>
            <a:xfrm>
              <a:off x="5752102" y="4974666"/>
              <a:ext cx="4843709" cy="1477328"/>
            </a:xfrm>
            <a:prstGeom prst="flowChartInternalStorag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Augmenting data (Date format)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8B2AE7E-3BAD-891A-AE96-9A3DB84427EF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8165935" y="2285852"/>
              <a:ext cx="0" cy="5904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06CFA2B-F490-7ECE-C652-F53F42281BF6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8165935" y="4353677"/>
              <a:ext cx="8022" cy="6209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6B5D926-6403-AFE1-F40D-DAEA02D5C5FD}"/>
              </a:ext>
            </a:extLst>
          </p:cNvPr>
          <p:cNvGrpSpPr/>
          <p:nvPr/>
        </p:nvGrpSpPr>
        <p:grpSpPr>
          <a:xfrm>
            <a:off x="5734082" y="3726974"/>
            <a:ext cx="6036869" cy="1646148"/>
            <a:chOff x="5744080" y="808524"/>
            <a:chExt cx="4843709" cy="3545153"/>
          </a:xfrm>
        </p:grpSpPr>
        <p:sp>
          <p:nvSpPr>
            <p:cNvPr id="8" name="Flowchart: Internal Storage 7">
              <a:extLst>
                <a:ext uri="{FF2B5EF4-FFF2-40B4-BE49-F238E27FC236}">
                  <a16:creationId xmlns:a16="http://schemas.microsoft.com/office/drawing/2014/main" id="{6A34FE6C-9E3A-BB55-0B46-C9BECC37488C}"/>
                </a:ext>
              </a:extLst>
            </p:cNvPr>
            <p:cNvSpPr/>
            <p:nvPr/>
          </p:nvSpPr>
          <p:spPr>
            <a:xfrm>
              <a:off x="5744080" y="808524"/>
              <a:ext cx="4843709" cy="1477328"/>
            </a:xfrm>
            <a:prstGeom prst="flowChartInternalStorag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Creating new calculated fields, normalizing data</a:t>
              </a:r>
            </a:p>
          </p:txBody>
        </p:sp>
        <p:sp>
          <p:nvSpPr>
            <p:cNvPr id="11" name="Flowchart: Internal Storage 10">
              <a:extLst>
                <a:ext uri="{FF2B5EF4-FFF2-40B4-BE49-F238E27FC236}">
                  <a16:creationId xmlns:a16="http://schemas.microsoft.com/office/drawing/2014/main" id="{098BF633-90A8-3E9A-757D-1E3218BD679B}"/>
                </a:ext>
              </a:extLst>
            </p:cNvPr>
            <p:cNvSpPr/>
            <p:nvPr/>
          </p:nvSpPr>
          <p:spPr>
            <a:xfrm>
              <a:off x="5744080" y="2876349"/>
              <a:ext cx="4843709" cy="1477328"/>
            </a:xfrm>
            <a:prstGeom prst="flowChartInternalStorag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Dataset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EB05425-1107-6078-8F09-53846B9C715A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8165935" y="2285852"/>
              <a:ext cx="0" cy="5904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58457F-4549-DB74-F4B6-34939F3CCA40}"/>
              </a:ext>
            </a:extLst>
          </p:cNvPr>
          <p:cNvCxnSpPr/>
          <p:nvPr/>
        </p:nvCxnSpPr>
        <p:spPr>
          <a:xfrm>
            <a:off x="8770165" y="3429571"/>
            <a:ext cx="0" cy="274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E526862-65B5-F84E-708A-2567BBA89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9" y="2454264"/>
            <a:ext cx="4996126" cy="381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322A5C-C730-2719-E0E2-6FD211637F76}"/>
              </a:ext>
            </a:extLst>
          </p:cNvPr>
          <p:cNvSpPr/>
          <p:nvPr/>
        </p:nvSpPr>
        <p:spPr>
          <a:xfrm>
            <a:off x="0" y="4571999"/>
            <a:ext cx="12188952" cy="22860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4672A-C781-0535-B96C-3A9390CF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Innovative Visualization Techniques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2DB7E-7490-7AA9-DBB0-6E4FEF375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"Temporal trends with bar charts"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"Demographic details with doughnut charts"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"Age distribution with area charts"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"Spatial analysis with geo-map"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730AA9F-7801-F940-EBBC-154BDB311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88952" cy="4572000"/>
          </a:xfrm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4F7C2D-BE2E-73A8-AFB2-54A0CF5AC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08" y="1579301"/>
            <a:ext cx="4923211" cy="27330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EF3290-59C2-ADA0-303D-5BF0F3435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8270"/>
            <a:ext cx="5284381" cy="116046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CA64979-875D-A832-FAC8-DD7850CB725F}"/>
              </a:ext>
            </a:extLst>
          </p:cNvPr>
          <p:cNvSpPr txBox="1">
            <a:spLocks/>
          </p:cNvSpPr>
          <p:nvPr/>
        </p:nvSpPr>
        <p:spPr>
          <a:xfrm>
            <a:off x="5741581" y="434822"/>
            <a:ext cx="1244009" cy="929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bg1">
                    <a:lumMod val="95000"/>
                  </a:schemeClr>
                </a:solidFill>
              </a:rPr>
              <a:t>Cards</a:t>
            </a:r>
            <a:endParaRPr lang="en-US" sz="3000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BD7B1D8-5C15-11B4-31DC-4BEFBA27AD88}"/>
              </a:ext>
            </a:extLst>
          </p:cNvPr>
          <p:cNvSpPr txBox="1">
            <a:spLocks/>
          </p:cNvSpPr>
          <p:nvPr/>
        </p:nvSpPr>
        <p:spPr>
          <a:xfrm>
            <a:off x="66286" y="2285997"/>
            <a:ext cx="1928037" cy="1038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Nested DOUGHNUT CHART</a:t>
            </a:r>
            <a:endParaRPr lang="en-US" b="1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86B3F03-719A-A0C9-415C-80ECF7C273C9}"/>
              </a:ext>
            </a:extLst>
          </p:cNvPr>
          <p:cNvSpPr txBox="1">
            <a:spLocks/>
          </p:cNvSpPr>
          <p:nvPr/>
        </p:nvSpPr>
        <p:spPr>
          <a:xfrm>
            <a:off x="8067281" y="3642341"/>
            <a:ext cx="2565277" cy="929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bg1">
                    <a:lumMod val="95000"/>
                  </a:schemeClr>
                </a:solidFill>
              </a:rPr>
              <a:t>Aerial Map</a:t>
            </a:r>
            <a:endParaRPr lang="en-US" sz="30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E97880-A8AA-AE30-94C8-F107F011C8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554"/>
          <a:stretch/>
        </p:blipFill>
        <p:spPr>
          <a:xfrm>
            <a:off x="7538484" y="203033"/>
            <a:ext cx="3923414" cy="36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8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5DDFAF-6E0E-33DA-F2F7-1EE38C7AE908}"/>
              </a:ext>
            </a:extLst>
          </p:cNvPr>
          <p:cNvSpPr/>
          <p:nvPr/>
        </p:nvSpPr>
        <p:spPr>
          <a:xfrm>
            <a:off x="0" y="4571999"/>
            <a:ext cx="12192000" cy="22860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00BBC-A716-0218-CDA8-4BC0ED53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Interactive Dashboard Features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C6B88-DD1B-7F24-8E40-D3789446D76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B2C9F-C6FA-F809-DF6C-501241739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"Dynamic tooltips for detailed data on hover“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"Customizable filters for targeted analysis"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A2B1F1-6C00-66AE-20DC-49B653376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96" y="403395"/>
            <a:ext cx="11519604" cy="3892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801BCC-9E1F-FDDC-4834-617937600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951" y="1055447"/>
            <a:ext cx="2254657" cy="28573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9C588B-8AC3-777F-CCA2-66A5061BB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814" y="1137854"/>
            <a:ext cx="2379919" cy="24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9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1D221D-36E7-EFAB-ECC1-CE17E271F15B}"/>
              </a:ext>
            </a:extLst>
          </p:cNvPr>
          <p:cNvSpPr/>
          <p:nvPr/>
        </p:nvSpPr>
        <p:spPr>
          <a:xfrm>
            <a:off x="0" y="4571999"/>
            <a:ext cx="12192000" cy="22860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FC39D-E3C9-4219-79F0-50A77BFD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Overcoming Technical Challenges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622E8-7463-9CCF-20D2-42E465C4A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"Data volume management"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"User-friendly interface design“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"Device scalability"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37F484-ECEA-1F22-72D5-0923C80B5CC6}"/>
              </a:ext>
            </a:extLst>
          </p:cNvPr>
          <p:cNvCxnSpPr/>
          <p:nvPr/>
        </p:nvCxnSpPr>
        <p:spPr>
          <a:xfrm>
            <a:off x="5794749" y="148856"/>
            <a:ext cx="0" cy="3955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135695C-85F0-860C-02BD-20C0591020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1744490"/>
              </p:ext>
            </p:extLst>
          </p:nvPr>
        </p:nvGraphicFramePr>
        <p:xfrm>
          <a:off x="457200" y="497608"/>
          <a:ext cx="4710217" cy="2026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5B55593-B5DF-7A50-346B-2292A446A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76" y="2638384"/>
            <a:ext cx="4710213" cy="1581231"/>
          </a:xfrm>
          <a:prstGeom prst="rect">
            <a:avLst/>
          </a:prstGeom>
        </p:spPr>
      </p:pic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DACB97BE-0ADC-0264-D898-0BCE1EC661F2}"/>
              </a:ext>
            </a:extLst>
          </p:cNvPr>
          <p:cNvSpPr/>
          <p:nvPr/>
        </p:nvSpPr>
        <p:spPr>
          <a:xfrm>
            <a:off x="5167429" y="1892595"/>
            <a:ext cx="1254640" cy="745789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ED0172-4FE5-14FF-FCAF-AC581C87C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890" y="1612093"/>
            <a:ext cx="1609788" cy="91173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12B081-765D-AA93-8D99-EC9DE41B7C9B}"/>
              </a:ext>
            </a:extLst>
          </p:cNvPr>
          <p:cNvCxnSpPr>
            <a:cxnSpLocks/>
          </p:cNvCxnSpPr>
          <p:nvPr/>
        </p:nvCxnSpPr>
        <p:spPr>
          <a:xfrm flipV="1">
            <a:off x="7894828" y="1075000"/>
            <a:ext cx="0" cy="63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FEF64FF-7992-410A-2079-1B4A69594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141" y="443771"/>
            <a:ext cx="5533250" cy="6312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246C88-59CA-0CEF-80FD-40DA67F3A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890" y="1489668"/>
            <a:ext cx="2721925" cy="26475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6BC998F-683F-C561-CAFE-A252741BA7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2718" y="1458116"/>
            <a:ext cx="2736097" cy="27614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FB2323A-E2B5-0500-BAE4-D06B1ED2C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1935" y="422474"/>
            <a:ext cx="5527456" cy="63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9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7E67A2-E4E6-A6F5-FA1B-6A3B632140A0}"/>
              </a:ext>
            </a:extLst>
          </p:cNvPr>
          <p:cNvSpPr/>
          <p:nvPr/>
        </p:nvSpPr>
        <p:spPr>
          <a:xfrm>
            <a:off x="0" y="4571999"/>
            <a:ext cx="12188952" cy="22860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D282E-6266-9A8B-7DB8-B88BAE0E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Impact of Technical Advancements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33998DB-1419-707D-EB34-6A37A6C22A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8" b="16658"/>
          <a:stretch>
            <a:fillRect/>
          </a:stretch>
        </p:blipFill>
        <p:spPr>
          <a:xfrm>
            <a:off x="0" y="-1"/>
            <a:ext cx="12188952" cy="4571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A8735-21E5-9033-197D-221B96766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Implications for policy and law enforcement"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Tool for informed decision-making"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4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B9C012-51A9-5F06-97FF-A85A0B25F1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Data Integration and Pre-processing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B652BA-6C5E-922C-3383-FD315D35E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14" y="1371600"/>
            <a:ext cx="11413752" cy="4971448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095C724-E4F0-58C5-D304-0C896F9840EA}"/>
              </a:ext>
            </a:extLst>
          </p:cNvPr>
          <p:cNvSpPr txBox="1">
            <a:spLocks/>
          </p:cNvSpPr>
          <p:nvPr/>
        </p:nvSpPr>
        <p:spPr>
          <a:xfrm>
            <a:off x="353934" y="281712"/>
            <a:ext cx="9223203" cy="1089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 LOOK AT THE DASHBOARD</a:t>
            </a:r>
          </a:p>
        </p:txBody>
      </p:sp>
    </p:spTree>
    <p:extLst>
      <p:ext uri="{BB962C8B-B14F-4D97-AF65-F5344CB8AC3E}">
        <p14:creationId xmlns:p14="http://schemas.microsoft.com/office/powerpoint/2010/main" val="1446960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Trauma &amp; Emergency Center Infographics by Slidesgo</Template>
  <TotalTime>232</TotalTime>
  <Words>141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Integral</vt:lpstr>
      <vt:lpstr>PowerPoint Presentation</vt:lpstr>
      <vt:lpstr>Data Integration and Pre-processing</vt:lpstr>
      <vt:lpstr>Innovative Visualization Techniques </vt:lpstr>
      <vt:lpstr>Interactive Dashboard Features </vt:lpstr>
      <vt:lpstr>Overcoming Technical Challenges </vt:lpstr>
      <vt:lpstr>Impact of Technical Advancements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Analysis Dashboard</dc:title>
  <dc:creator>Swetang Krishna</dc:creator>
  <cp:lastModifiedBy>Swetang Krishna</cp:lastModifiedBy>
  <cp:revision>4</cp:revision>
  <dcterms:created xsi:type="dcterms:W3CDTF">2023-12-21T11:19:15Z</dcterms:created>
  <dcterms:modified xsi:type="dcterms:W3CDTF">2023-12-21T15:19:54Z</dcterms:modified>
</cp:coreProperties>
</file>