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8499416-134F-48B7-A99A-CDE343AF426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1AC776C-5E5E-4068-A3DF-232567E93B8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399"/>
            <a:ext cx="7772400" cy="1924051"/>
          </a:xfrm>
          <a:solidFill>
            <a:srgbClr val="00B0F0"/>
          </a:solidFill>
        </p:spPr>
        <p:txBody>
          <a:bodyPr/>
          <a:lstStyle/>
          <a:p>
            <a:r>
              <a:rPr lang="en-US" dirty="0"/>
              <a:t>NBA Draft Combine Measurements</a:t>
            </a:r>
          </a:p>
        </p:txBody>
      </p:sp>
    </p:spTree>
    <p:extLst>
      <p:ext uri="{BB962C8B-B14F-4D97-AF65-F5344CB8AC3E}">
        <p14:creationId xmlns:p14="http://schemas.microsoft.com/office/powerpoint/2010/main" val="272765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/>
          <a:lstStyle/>
          <a:p>
            <a:r>
              <a:rPr lang="en-US" dirty="0" smtClean="0"/>
              <a:t>Objective:</a:t>
            </a:r>
          </a:p>
          <a:p>
            <a:r>
              <a:rPr lang="en-US" dirty="0" smtClean="0"/>
              <a:t>To develop an analysis report that shows variation and relations in different parameters/qualities of the NBA players.</a:t>
            </a:r>
          </a:p>
          <a:p>
            <a:endParaRPr lang="en-US" dirty="0" smtClean="0"/>
          </a:p>
          <a:p>
            <a:r>
              <a:rPr lang="en-US" dirty="0" smtClean="0"/>
              <a:t>Benefit:</a:t>
            </a:r>
          </a:p>
          <a:p>
            <a:r>
              <a:rPr lang="en-US" dirty="0" smtClean="0"/>
              <a:t>- Detection of NBA players qualities</a:t>
            </a:r>
          </a:p>
          <a:p>
            <a:r>
              <a:rPr lang="en-US" dirty="0" smtClean="0"/>
              <a:t>-  Better knowing of NBA players</a:t>
            </a:r>
          </a:p>
          <a:p>
            <a:r>
              <a:rPr lang="en-US" dirty="0" smtClean="0"/>
              <a:t>- Helps in managing resources of NBA players.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/>
          <a:lstStyle/>
          <a:p>
            <a:r>
              <a:rPr lang="en-US" dirty="0" smtClean="0"/>
              <a:t>Data Sharing Agreement</a:t>
            </a:r>
          </a:p>
          <a:p>
            <a:r>
              <a:rPr lang="en-US" dirty="0" smtClean="0"/>
              <a:t>- </a:t>
            </a:r>
            <a:r>
              <a:rPr lang="en-US" dirty="0"/>
              <a:t>File </a:t>
            </a:r>
            <a:r>
              <a:rPr lang="en-US" dirty="0" smtClean="0"/>
              <a:t>name-####_</a:t>
            </a:r>
            <a:r>
              <a:rPr lang="en-US" dirty="0" err="1" smtClean="0"/>
              <a:t>nba_draft_combine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-where #### = [“2012”,”2013”,”2014”,”2015”,”2016”]</a:t>
            </a:r>
          </a:p>
          <a:p>
            <a:r>
              <a:rPr lang="en-US" dirty="0" smtClean="0"/>
              <a:t>-Number of columns</a:t>
            </a:r>
          </a:p>
          <a:p>
            <a:r>
              <a:rPr lang="en-US" dirty="0" smtClean="0"/>
              <a:t>-Columns names</a:t>
            </a:r>
          </a:p>
          <a:p>
            <a:r>
              <a:rPr lang="en-US" dirty="0" smtClean="0"/>
              <a:t>-Columns data type</a:t>
            </a:r>
          </a:p>
          <a:p>
            <a:r>
              <a:rPr lang="en-US" dirty="0" smtClean="0"/>
              <a:t>-Columns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"/>
            <a:ext cx="8229600" cy="6156960"/>
          </a:xfrm>
        </p:spPr>
        <p:txBody>
          <a:bodyPr>
            <a:normAutofit/>
          </a:bodyPr>
          <a:lstStyle/>
          <a:p>
            <a:pPr lvl="8"/>
            <a:r>
              <a:rPr lang="en-US" sz="2800" dirty="0" smtClean="0"/>
              <a:t>Architecture</a:t>
            </a:r>
          </a:p>
          <a:p>
            <a:pPr lvl="8"/>
            <a:endParaRPr lang="en-US" sz="2800" dirty="0"/>
          </a:p>
          <a:p>
            <a:pPr lvl="8"/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36643"/>
              </p:ext>
            </p:extLst>
          </p:nvPr>
        </p:nvGraphicFramePr>
        <p:xfrm>
          <a:off x="457200" y="1330960"/>
          <a:ext cx="2209800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51997"/>
              </p:ext>
            </p:extLst>
          </p:nvPr>
        </p:nvGraphicFramePr>
        <p:xfrm>
          <a:off x="4114800" y="1397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Filtering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90358"/>
              </p:ext>
            </p:extLst>
          </p:nvPr>
        </p:nvGraphicFramePr>
        <p:xfrm>
          <a:off x="4419600" y="29718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Sorting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10225"/>
              </p:ext>
            </p:extLst>
          </p:nvPr>
        </p:nvGraphicFramePr>
        <p:xfrm>
          <a:off x="762000" y="2819400"/>
          <a:ext cx="236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Fill</a:t>
                      </a:r>
                      <a:r>
                        <a:rPr lang="en-US" baseline="0" dirty="0" smtClean="0"/>
                        <a:t> nan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4226"/>
              </p:ext>
            </p:extLst>
          </p:nvPr>
        </p:nvGraphicFramePr>
        <p:xfrm>
          <a:off x="685800" y="4495800"/>
          <a:ext cx="312420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Finding</a:t>
                      </a:r>
                      <a:r>
                        <a:rPr lang="en-US" baseline="0" dirty="0" smtClean="0"/>
                        <a:t> useful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22668"/>
              </p:ext>
            </p:extLst>
          </p:nvPr>
        </p:nvGraphicFramePr>
        <p:xfrm>
          <a:off x="5105400" y="4582160"/>
          <a:ext cx="19050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75640">
                <a:tc>
                  <a:txBody>
                    <a:bodyPr/>
                    <a:lstStyle/>
                    <a:p>
                      <a:r>
                        <a:rPr lang="en-US" dirty="0" smtClean="0"/>
                        <a:t>Plotting</a:t>
                      </a:r>
                      <a:r>
                        <a:rPr lang="en-US" baseline="0" dirty="0" smtClean="0"/>
                        <a:t> graph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95677"/>
              </p:ext>
            </p:extLst>
          </p:nvPr>
        </p:nvGraphicFramePr>
        <p:xfrm>
          <a:off x="3924300" y="5605780"/>
          <a:ext cx="2819400" cy="71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718820">
                <a:tc>
                  <a:txBody>
                    <a:bodyPr/>
                    <a:lstStyle/>
                    <a:p>
                      <a:r>
                        <a:rPr lang="en-US" dirty="0" smtClean="0"/>
                        <a:t>Preparing visualization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895600" y="1371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334000" y="19812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314700" y="2819400"/>
            <a:ext cx="7239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447800" y="33528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114800" y="45720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7251700" y="5257800"/>
            <a:ext cx="9906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/>
          <a:lstStyle/>
          <a:p>
            <a:r>
              <a:rPr lang="en-US" dirty="0" smtClean="0"/>
              <a:t>Name of file-we have created file name as per the year of the NBA ,it was played on.</a:t>
            </a:r>
          </a:p>
          <a:p>
            <a:r>
              <a:rPr lang="en-US" dirty="0" smtClean="0"/>
              <a:t>Number of columns-all columns of the combined dataset can be seen in one data set and we can see the  total columns</a:t>
            </a:r>
          </a:p>
          <a:p>
            <a:r>
              <a:rPr lang="en-US" dirty="0" smtClean="0"/>
              <a:t>Name of columns-name of columns is visible using </a:t>
            </a:r>
            <a:r>
              <a:rPr lang="en-US" dirty="0" err="1" smtClean="0"/>
              <a:t>pandas.columns</a:t>
            </a:r>
            <a:r>
              <a:rPr lang="en-US" dirty="0" smtClean="0"/>
              <a:t> </a:t>
            </a:r>
            <a:r>
              <a:rPr lang="en-US" dirty="0" err="1" smtClean="0"/>
              <a:t>funtion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Type – data type can be seen using pandas </a:t>
            </a:r>
            <a:r>
              <a:rPr lang="en-US" dirty="0" err="1" smtClean="0"/>
              <a:t>dtypes</a:t>
            </a:r>
            <a:r>
              <a:rPr lang="en-US" dirty="0" smtClean="0"/>
              <a:t> function.  </a:t>
            </a:r>
          </a:p>
          <a:p>
            <a:r>
              <a:rPr lang="en-US" dirty="0" smtClean="0"/>
              <a:t>Null Values in columns –can be seen using pandas is null function.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093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Data Insertion :</a:t>
            </a:r>
          </a:p>
          <a:p>
            <a:pPr marL="137160" indent="0">
              <a:buNone/>
            </a:pPr>
            <a:r>
              <a:rPr lang="en-US" dirty="0" smtClean="0"/>
              <a:t>Data can be download from </a:t>
            </a:r>
            <a:r>
              <a:rPr lang="en-US" dirty="0" err="1" smtClean="0"/>
              <a:t>kaggle</a:t>
            </a:r>
            <a:r>
              <a:rPr lang="en-US" dirty="0" smtClean="0"/>
              <a:t> open source and can be inserted in </a:t>
            </a:r>
            <a:r>
              <a:rPr lang="en-US" dirty="0" err="1" smtClean="0"/>
              <a:t>jupyter</a:t>
            </a:r>
            <a:r>
              <a:rPr lang="en-US" dirty="0" smtClean="0"/>
              <a:t> notebook using pandas </a:t>
            </a:r>
            <a:r>
              <a:rPr lang="en-US" dirty="0" err="1" smtClean="0"/>
              <a:t>read_csv</a:t>
            </a:r>
            <a:r>
              <a:rPr lang="en-US" dirty="0" smtClean="0"/>
              <a:t> function.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Data Visualization:</a:t>
            </a:r>
          </a:p>
          <a:p>
            <a:pPr marL="137160" indent="0">
              <a:buNone/>
            </a:pPr>
            <a:r>
              <a:rPr lang="en-US" dirty="0" smtClean="0"/>
              <a:t>2d visualization can be done using </a:t>
            </a:r>
            <a:r>
              <a:rPr lang="en-US" dirty="0" err="1" smtClean="0"/>
              <a:t>seaborn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and 3d visualization can be done using </a:t>
            </a:r>
            <a:r>
              <a:rPr lang="en-US" dirty="0" err="1" smtClean="0"/>
              <a:t>plotly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/>
          <a:lstStyle/>
          <a:p>
            <a:r>
              <a:rPr lang="en-US" dirty="0" smtClean="0"/>
              <a:t>Determining different relations using pandas, </a:t>
            </a:r>
            <a:r>
              <a:rPr lang="en-US" dirty="0" err="1" smtClean="0"/>
              <a:t>matplotlib,seaborn</a:t>
            </a:r>
            <a:r>
              <a:rPr lang="en-US" dirty="0" smtClean="0"/>
              <a:t> and </a:t>
            </a:r>
            <a:r>
              <a:rPr lang="en-US" dirty="0" err="1" smtClean="0"/>
              <a:t>plotly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--  relation between player weight and player sprint ,relation between player sprint and player body </a:t>
            </a:r>
            <a:r>
              <a:rPr lang="en-US" dirty="0" err="1" smtClean="0"/>
              <a:t>fat,relation</a:t>
            </a:r>
            <a:r>
              <a:rPr lang="en-US" dirty="0" smtClean="0"/>
              <a:t> between player Agility and player Bench.</a:t>
            </a:r>
          </a:p>
          <a:p>
            <a:endParaRPr lang="en-US" dirty="0"/>
          </a:p>
          <a:p>
            <a:r>
              <a:rPr lang="en-US" dirty="0" smtClean="0"/>
              <a:t>-Plotting all the result and relation using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plotly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/>
          <a:lstStyle/>
          <a:p>
            <a:r>
              <a:rPr lang="en-US" dirty="0" smtClean="0"/>
              <a:t>For  count of the features values in a graphical manner – use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countplot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getting good 2d visualization – use </a:t>
            </a:r>
            <a:r>
              <a:rPr lang="en-US" dirty="0" err="1" smtClean="0"/>
              <a:t>matplotlib</a:t>
            </a:r>
            <a:r>
              <a:rPr lang="en-US" dirty="0"/>
              <a:t> </a:t>
            </a:r>
            <a:r>
              <a:rPr lang="en-US" dirty="0" smtClean="0"/>
              <a:t>(much useful for 2 features visualization).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visualiztion</a:t>
            </a:r>
            <a:r>
              <a:rPr lang="en-US" dirty="0" smtClean="0"/>
              <a:t> of more that 2 features on a same graph use 3d Plot – </a:t>
            </a:r>
            <a:r>
              <a:rPr lang="en-US" dirty="0" err="1" smtClean="0"/>
              <a:t>Plotly</a:t>
            </a:r>
            <a:r>
              <a:rPr lang="en-US" dirty="0" smtClean="0"/>
              <a:t> and </a:t>
            </a:r>
            <a:r>
              <a:rPr lang="en-US" dirty="0" err="1" smtClean="0"/>
              <a:t>Plotly</a:t>
            </a:r>
            <a:r>
              <a:rPr lang="en-US" dirty="0"/>
              <a:t>-</a:t>
            </a:r>
            <a:r>
              <a:rPr lang="en-US" dirty="0" smtClean="0"/>
              <a:t>Express.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</TotalTime>
  <Words>323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NBA Draft Combine 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Draft Combine Measurements</dc:title>
  <dc:creator>SWETANSHU</dc:creator>
  <cp:lastModifiedBy>SWETANSHU</cp:lastModifiedBy>
  <cp:revision>4</cp:revision>
  <dcterms:created xsi:type="dcterms:W3CDTF">2022-04-16T06:24:10Z</dcterms:created>
  <dcterms:modified xsi:type="dcterms:W3CDTF">2022-04-16T07:02:09Z</dcterms:modified>
</cp:coreProperties>
</file>