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9" r:id="rId16"/>
    <p:sldId id="270" r:id="rId17"/>
    <p:sldId id="267" r:id="rId18"/>
    <p:sldId id="283" r:id="rId19"/>
    <p:sldId id="284" r:id="rId20"/>
    <p:sldId id="285" r:id="rId21"/>
    <p:sldId id="268" r:id="rId22"/>
    <p:sldId id="277" r:id="rId23"/>
    <p:sldId id="279" r:id="rId24"/>
    <p:sldId id="271" r:id="rId25"/>
    <p:sldId id="273" r:id="rId26"/>
    <p:sldId id="274" r:id="rId27"/>
    <p:sldId id="276" r:id="rId28"/>
    <p:sldId id="286" r:id="rId29"/>
    <p:sldId id="282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4A87F-9E2A-4384-8991-CDDF2463AD3E}" v="335" dt="2021-06-16T16:20:3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serverless.com/framework/docs/providers/aws/guide/quick-start/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rupakg/aws-java-products-api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serverless.com/framework/docs/providers/aws/guide/quick-start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rupakg/aws-java-products-ap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D796B-7C96-432E-A3BA-975D5F21AF0A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D6DBCE-8FB8-4231-94D8-0BA625BCD0D6}">
      <dgm:prSet/>
      <dgm:spPr/>
      <dgm:t>
        <a:bodyPr/>
        <a:lstStyle/>
        <a:p>
          <a:r>
            <a:rPr lang="en-US"/>
            <a:t>Pre-requisites</a:t>
          </a:r>
        </a:p>
      </dgm:t>
    </dgm:pt>
    <dgm:pt modelId="{70F1C6F6-0938-49C2-B134-BA459C4EE051}" type="parTrans" cxnId="{370A9137-BA82-4A95-B6EE-BDE122050332}">
      <dgm:prSet/>
      <dgm:spPr/>
      <dgm:t>
        <a:bodyPr/>
        <a:lstStyle/>
        <a:p>
          <a:endParaRPr lang="en-US"/>
        </a:p>
      </dgm:t>
    </dgm:pt>
    <dgm:pt modelId="{EED9798A-9501-4B56-9338-462E4A44DFBA}" type="sibTrans" cxnId="{370A9137-BA82-4A95-B6EE-BDE122050332}">
      <dgm:prSet/>
      <dgm:spPr/>
      <dgm:t>
        <a:bodyPr/>
        <a:lstStyle/>
        <a:p>
          <a:endParaRPr lang="en-US"/>
        </a:p>
      </dgm:t>
    </dgm:pt>
    <dgm:pt modelId="{8AB573C9-174F-4336-811E-2F4EA5CE05BF}">
      <dgm:prSet/>
      <dgm:spPr/>
      <dgm:t>
        <a:bodyPr/>
        <a:lstStyle/>
        <a:p>
          <a:r>
            <a:rPr lang="en-US"/>
            <a:t>Creating the REST API service</a:t>
          </a:r>
        </a:p>
      </dgm:t>
    </dgm:pt>
    <dgm:pt modelId="{057A3A92-6EE3-4DF6-8820-892C47E1712C}" type="parTrans" cxnId="{65D9DB7F-7FF9-401F-A59A-A3818213A762}">
      <dgm:prSet/>
      <dgm:spPr/>
      <dgm:t>
        <a:bodyPr/>
        <a:lstStyle/>
        <a:p>
          <a:endParaRPr lang="en-US"/>
        </a:p>
      </dgm:t>
    </dgm:pt>
    <dgm:pt modelId="{413F3F38-53CD-4375-8D9F-A136628E0BED}" type="sibTrans" cxnId="{65D9DB7F-7FF9-401F-A59A-A3818213A762}">
      <dgm:prSet/>
      <dgm:spPr/>
      <dgm:t>
        <a:bodyPr/>
        <a:lstStyle/>
        <a:p>
          <a:endParaRPr lang="en-US"/>
        </a:p>
      </dgm:t>
    </dgm:pt>
    <dgm:pt modelId="{5B869695-70D8-48CD-977B-1DA39556D610}">
      <dgm:prSet/>
      <dgm:spPr/>
      <dgm:t>
        <a:bodyPr/>
        <a:lstStyle/>
        <a:p>
          <a:r>
            <a:rPr lang="en-US"/>
            <a:t>Deep dive into the Java code</a:t>
          </a:r>
        </a:p>
      </dgm:t>
    </dgm:pt>
    <dgm:pt modelId="{CC2559D9-079D-4969-AB1C-C4BE7D0F558C}" type="parTrans" cxnId="{935084C2-E9DB-4667-8CE8-15947BE4F179}">
      <dgm:prSet/>
      <dgm:spPr/>
      <dgm:t>
        <a:bodyPr/>
        <a:lstStyle/>
        <a:p>
          <a:endParaRPr lang="en-US"/>
        </a:p>
      </dgm:t>
    </dgm:pt>
    <dgm:pt modelId="{1D5E77A7-5A39-425D-BCC8-86450B4A296D}" type="sibTrans" cxnId="{935084C2-E9DB-4667-8CE8-15947BE4F179}">
      <dgm:prSet/>
      <dgm:spPr/>
      <dgm:t>
        <a:bodyPr/>
        <a:lstStyle/>
        <a:p>
          <a:endParaRPr lang="en-US"/>
        </a:p>
      </dgm:t>
    </dgm:pt>
    <dgm:pt modelId="{1AC9541D-7EB4-41C9-84EC-1E454E7FAD27}">
      <dgm:prSet/>
      <dgm:spPr/>
      <dgm:t>
        <a:bodyPr/>
        <a:lstStyle/>
        <a:p>
          <a:r>
            <a:rPr lang="en-US"/>
            <a:t>Deploying the service</a:t>
          </a:r>
        </a:p>
      </dgm:t>
    </dgm:pt>
    <dgm:pt modelId="{8DFD6232-37A8-4C6E-BFDB-216FD1C4B1E6}" type="parTrans" cxnId="{18A7F68E-23B5-4A6E-B4A8-F73F87C6DAD5}">
      <dgm:prSet/>
      <dgm:spPr/>
      <dgm:t>
        <a:bodyPr/>
        <a:lstStyle/>
        <a:p>
          <a:endParaRPr lang="en-US"/>
        </a:p>
      </dgm:t>
    </dgm:pt>
    <dgm:pt modelId="{75EF2EFC-A94C-41E0-A60E-9F541F8F318E}" type="sibTrans" cxnId="{18A7F68E-23B5-4A6E-B4A8-F73F87C6DAD5}">
      <dgm:prSet/>
      <dgm:spPr/>
      <dgm:t>
        <a:bodyPr/>
        <a:lstStyle/>
        <a:p>
          <a:endParaRPr lang="en-US"/>
        </a:p>
      </dgm:t>
    </dgm:pt>
    <dgm:pt modelId="{2941A60F-B1C8-4338-B714-DF184BA851F2}">
      <dgm:prSet/>
      <dgm:spPr/>
      <dgm:t>
        <a:bodyPr/>
        <a:lstStyle/>
        <a:p>
          <a:r>
            <a:rPr lang="en-US"/>
            <a:t>Calling the API</a:t>
          </a:r>
        </a:p>
      </dgm:t>
    </dgm:pt>
    <dgm:pt modelId="{2ED5156C-0927-4547-8B3A-442116E59039}" type="parTrans" cxnId="{0B0AADEA-F829-4E8A-A792-4AA3EF70C238}">
      <dgm:prSet/>
      <dgm:spPr/>
      <dgm:t>
        <a:bodyPr/>
        <a:lstStyle/>
        <a:p>
          <a:endParaRPr lang="en-US"/>
        </a:p>
      </dgm:t>
    </dgm:pt>
    <dgm:pt modelId="{3E29882E-3D5E-45B6-810D-F51EA366C74D}" type="sibTrans" cxnId="{0B0AADEA-F829-4E8A-A792-4AA3EF70C238}">
      <dgm:prSet/>
      <dgm:spPr/>
      <dgm:t>
        <a:bodyPr/>
        <a:lstStyle/>
        <a:p>
          <a:endParaRPr lang="en-US"/>
        </a:p>
      </dgm:t>
    </dgm:pt>
    <dgm:pt modelId="{0141F026-203C-49B6-8388-150BBDCF3195}" type="pres">
      <dgm:prSet presAssocID="{158D796B-7C96-432E-A3BA-975D5F21AF0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41AC4E9-3BC3-476C-A7E7-C82E79C98BBD}" type="pres">
      <dgm:prSet presAssocID="{2941A60F-B1C8-4338-B714-DF184BA851F2}" presName="Accent5" presStyleCnt="0"/>
      <dgm:spPr/>
    </dgm:pt>
    <dgm:pt modelId="{C4A3FB22-71F6-4784-B772-2183183FFE0B}" type="pres">
      <dgm:prSet presAssocID="{2941A60F-B1C8-4338-B714-DF184BA851F2}" presName="Accent" presStyleLbl="node1" presStyleIdx="0" presStyleCnt="10"/>
      <dgm:spPr/>
    </dgm:pt>
    <dgm:pt modelId="{FFAA9B67-C41A-4F99-954A-3F54B30E9B7D}" type="pres">
      <dgm:prSet presAssocID="{2941A60F-B1C8-4338-B714-DF184BA851F2}" presName="ParentBackground5" presStyleCnt="0"/>
      <dgm:spPr/>
    </dgm:pt>
    <dgm:pt modelId="{0DBC823F-708C-4B15-A15E-112F8EB65AD4}" type="pres">
      <dgm:prSet presAssocID="{2941A60F-B1C8-4338-B714-DF184BA851F2}" presName="ParentBackground" presStyleLbl="node1" presStyleIdx="1" presStyleCnt="10"/>
      <dgm:spPr/>
    </dgm:pt>
    <dgm:pt modelId="{D5BCE2E9-C3BA-40CE-BC27-D6D77B690E1F}" type="pres">
      <dgm:prSet presAssocID="{2941A60F-B1C8-4338-B714-DF184BA851F2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D6216438-CE27-4216-8260-4DCE17E5A657}" type="pres">
      <dgm:prSet presAssocID="{1AC9541D-7EB4-41C9-84EC-1E454E7FAD27}" presName="Accent4" presStyleCnt="0"/>
      <dgm:spPr/>
    </dgm:pt>
    <dgm:pt modelId="{8A9B0341-74E0-4EC3-BA57-0652F8056BA4}" type="pres">
      <dgm:prSet presAssocID="{1AC9541D-7EB4-41C9-84EC-1E454E7FAD27}" presName="Accent" presStyleLbl="node1" presStyleIdx="2" presStyleCnt="10"/>
      <dgm:spPr/>
    </dgm:pt>
    <dgm:pt modelId="{BB8E9C98-AE81-4093-BA72-B2D54E0081B9}" type="pres">
      <dgm:prSet presAssocID="{1AC9541D-7EB4-41C9-84EC-1E454E7FAD27}" presName="ParentBackground4" presStyleCnt="0"/>
      <dgm:spPr/>
    </dgm:pt>
    <dgm:pt modelId="{905BFB80-EFE1-4E63-97A6-B646B22B709C}" type="pres">
      <dgm:prSet presAssocID="{1AC9541D-7EB4-41C9-84EC-1E454E7FAD27}" presName="ParentBackground" presStyleLbl="node1" presStyleIdx="3" presStyleCnt="10"/>
      <dgm:spPr/>
    </dgm:pt>
    <dgm:pt modelId="{770E806A-B4F0-49CB-956A-AE9CFCA4F07A}" type="pres">
      <dgm:prSet presAssocID="{1AC9541D-7EB4-41C9-84EC-1E454E7FAD2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4A40D55-F6C0-4CC3-8D3E-1290F8FFD1F5}" type="pres">
      <dgm:prSet presAssocID="{5B869695-70D8-48CD-977B-1DA39556D610}" presName="Accent3" presStyleCnt="0"/>
      <dgm:spPr/>
    </dgm:pt>
    <dgm:pt modelId="{D18B689C-D826-4906-A987-D65A1B49AE3B}" type="pres">
      <dgm:prSet presAssocID="{5B869695-70D8-48CD-977B-1DA39556D610}" presName="Accent" presStyleLbl="node1" presStyleIdx="4" presStyleCnt="10"/>
      <dgm:spPr/>
    </dgm:pt>
    <dgm:pt modelId="{B3418714-7C9A-4785-B3D6-29ED633E3EFD}" type="pres">
      <dgm:prSet presAssocID="{5B869695-70D8-48CD-977B-1DA39556D610}" presName="ParentBackground3" presStyleCnt="0"/>
      <dgm:spPr/>
    </dgm:pt>
    <dgm:pt modelId="{73D0F4EE-B306-43C4-A1C9-0B1457CD2EB8}" type="pres">
      <dgm:prSet presAssocID="{5B869695-70D8-48CD-977B-1DA39556D610}" presName="ParentBackground" presStyleLbl="node1" presStyleIdx="5" presStyleCnt="10"/>
      <dgm:spPr/>
    </dgm:pt>
    <dgm:pt modelId="{55F45958-F4A7-460B-9D0E-FAD1427E3601}" type="pres">
      <dgm:prSet presAssocID="{5B869695-70D8-48CD-977B-1DA39556D610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E482C7F-16F5-42B0-ABA9-7363EB835CD5}" type="pres">
      <dgm:prSet presAssocID="{8AB573C9-174F-4336-811E-2F4EA5CE05BF}" presName="Accent2" presStyleCnt="0"/>
      <dgm:spPr/>
    </dgm:pt>
    <dgm:pt modelId="{AA4D5C39-822C-473D-B63E-DE4F87BECA9E}" type="pres">
      <dgm:prSet presAssocID="{8AB573C9-174F-4336-811E-2F4EA5CE05BF}" presName="Accent" presStyleLbl="node1" presStyleIdx="6" presStyleCnt="10"/>
      <dgm:spPr/>
    </dgm:pt>
    <dgm:pt modelId="{80B9D9FE-608D-4367-B993-98D190EBAA2E}" type="pres">
      <dgm:prSet presAssocID="{8AB573C9-174F-4336-811E-2F4EA5CE05BF}" presName="ParentBackground2" presStyleCnt="0"/>
      <dgm:spPr/>
    </dgm:pt>
    <dgm:pt modelId="{CE1E9CAA-C5BB-4A52-ACB6-D86CDC88C882}" type="pres">
      <dgm:prSet presAssocID="{8AB573C9-174F-4336-811E-2F4EA5CE05BF}" presName="ParentBackground" presStyleLbl="node1" presStyleIdx="7" presStyleCnt="10"/>
      <dgm:spPr/>
    </dgm:pt>
    <dgm:pt modelId="{9C7B6378-5881-431F-B542-61D9DB98002D}" type="pres">
      <dgm:prSet presAssocID="{8AB573C9-174F-4336-811E-2F4EA5CE05BF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990D274-3EEE-4C34-B9F2-F56441795BC5}" type="pres">
      <dgm:prSet presAssocID="{58D6DBCE-8FB8-4231-94D8-0BA625BCD0D6}" presName="Accent1" presStyleCnt="0"/>
      <dgm:spPr/>
    </dgm:pt>
    <dgm:pt modelId="{4EA0C582-CF00-4872-B590-B2F834CD4C40}" type="pres">
      <dgm:prSet presAssocID="{58D6DBCE-8FB8-4231-94D8-0BA625BCD0D6}" presName="Accent" presStyleLbl="node1" presStyleIdx="8" presStyleCnt="10"/>
      <dgm:spPr/>
    </dgm:pt>
    <dgm:pt modelId="{131B7C8B-22A0-47DE-84ED-789B0F9A5C1C}" type="pres">
      <dgm:prSet presAssocID="{58D6DBCE-8FB8-4231-94D8-0BA625BCD0D6}" presName="ParentBackground1" presStyleCnt="0"/>
      <dgm:spPr/>
    </dgm:pt>
    <dgm:pt modelId="{17F7950B-2157-427A-B93F-FF9333615777}" type="pres">
      <dgm:prSet presAssocID="{58D6DBCE-8FB8-4231-94D8-0BA625BCD0D6}" presName="ParentBackground" presStyleLbl="node1" presStyleIdx="9" presStyleCnt="10"/>
      <dgm:spPr/>
    </dgm:pt>
    <dgm:pt modelId="{DC020262-2B65-41D4-AE07-8E67D35EFBBF}" type="pres">
      <dgm:prSet presAssocID="{58D6DBCE-8FB8-4231-94D8-0BA625BCD0D6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FBAD01D-9BC7-4A33-8130-DF4D5F6BF1AF}" type="presOf" srcId="{58D6DBCE-8FB8-4231-94D8-0BA625BCD0D6}" destId="{DC020262-2B65-41D4-AE07-8E67D35EFBBF}" srcOrd="1" destOrd="0" presId="urn:microsoft.com/office/officeart/2018/layout/CircleProcess"/>
    <dgm:cxn modelId="{803E3828-AE3D-4146-A76E-F74E69AEF8AD}" type="presOf" srcId="{1AC9541D-7EB4-41C9-84EC-1E454E7FAD27}" destId="{905BFB80-EFE1-4E63-97A6-B646B22B709C}" srcOrd="0" destOrd="0" presId="urn:microsoft.com/office/officeart/2018/layout/CircleProcess"/>
    <dgm:cxn modelId="{370A9137-BA82-4A95-B6EE-BDE122050332}" srcId="{158D796B-7C96-432E-A3BA-975D5F21AF0A}" destId="{58D6DBCE-8FB8-4231-94D8-0BA625BCD0D6}" srcOrd="0" destOrd="0" parTransId="{70F1C6F6-0938-49C2-B134-BA459C4EE051}" sibTransId="{EED9798A-9501-4B56-9338-462E4A44DFBA}"/>
    <dgm:cxn modelId="{801E3038-A490-40E1-A102-FE55453CBB8B}" type="presOf" srcId="{2941A60F-B1C8-4338-B714-DF184BA851F2}" destId="{0DBC823F-708C-4B15-A15E-112F8EB65AD4}" srcOrd="0" destOrd="0" presId="urn:microsoft.com/office/officeart/2018/layout/CircleProcess"/>
    <dgm:cxn modelId="{F8433D3E-C5E5-401A-9BBA-A1B9C36BD100}" type="presOf" srcId="{8AB573C9-174F-4336-811E-2F4EA5CE05BF}" destId="{CE1E9CAA-C5BB-4A52-ACB6-D86CDC88C882}" srcOrd="0" destOrd="0" presId="urn:microsoft.com/office/officeart/2018/layout/CircleProcess"/>
    <dgm:cxn modelId="{6DF89742-3864-4865-BB65-E635A8889B72}" type="presOf" srcId="{8AB573C9-174F-4336-811E-2F4EA5CE05BF}" destId="{9C7B6378-5881-431F-B542-61D9DB98002D}" srcOrd="1" destOrd="0" presId="urn:microsoft.com/office/officeart/2018/layout/CircleProcess"/>
    <dgm:cxn modelId="{014B136B-C612-4429-93DB-C54B29C98DFE}" type="presOf" srcId="{1AC9541D-7EB4-41C9-84EC-1E454E7FAD27}" destId="{770E806A-B4F0-49CB-956A-AE9CFCA4F07A}" srcOrd="1" destOrd="0" presId="urn:microsoft.com/office/officeart/2018/layout/CircleProcess"/>
    <dgm:cxn modelId="{A607577C-5CFC-478D-B48B-458A66524977}" type="presOf" srcId="{58D6DBCE-8FB8-4231-94D8-0BA625BCD0D6}" destId="{17F7950B-2157-427A-B93F-FF9333615777}" srcOrd="0" destOrd="0" presId="urn:microsoft.com/office/officeart/2018/layout/CircleProcess"/>
    <dgm:cxn modelId="{87711C7E-8B94-4C7D-B0BE-5CA853797D4D}" type="presOf" srcId="{158D796B-7C96-432E-A3BA-975D5F21AF0A}" destId="{0141F026-203C-49B6-8388-150BBDCF3195}" srcOrd="0" destOrd="0" presId="urn:microsoft.com/office/officeart/2018/layout/CircleProcess"/>
    <dgm:cxn modelId="{65D9DB7F-7FF9-401F-A59A-A3818213A762}" srcId="{158D796B-7C96-432E-A3BA-975D5F21AF0A}" destId="{8AB573C9-174F-4336-811E-2F4EA5CE05BF}" srcOrd="1" destOrd="0" parTransId="{057A3A92-6EE3-4DF6-8820-892C47E1712C}" sibTransId="{413F3F38-53CD-4375-8D9F-A136628E0BED}"/>
    <dgm:cxn modelId="{18A7F68E-23B5-4A6E-B4A8-F73F87C6DAD5}" srcId="{158D796B-7C96-432E-A3BA-975D5F21AF0A}" destId="{1AC9541D-7EB4-41C9-84EC-1E454E7FAD27}" srcOrd="3" destOrd="0" parTransId="{8DFD6232-37A8-4C6E-BFDB-216FD1C4B1E6}" sibTransId="{75EF2EFC-A94C-41E0-A60E-9F541F8F318E}"/>
    <dgm:cxn modelId="{935084C2-E9DB-4667-8CE8-15947BE4F179}" srcId="{158D796B-7C96-432E-A3BA-975D5F21AF0A}" destId="{5B869695-70D8-48CD-977B-1DA39556D610}" srcOrd="2" destOrd="0" parTransId="{CC2559D9-079D-4969-AB1C-C4BE7D0F558C}" sibTransId="{1D5E77A7-5A39-425D-BCC8-86450B4A296D}"/>
    <dgm:cxn modelId="{D68828C7-8B4F-42CF-90B4-F29FEAEBF3B1}" type="presOf" srcId="{5B869695-70D8-48CD-977B-1DA39556D610}" destId="{73D0F4EE-B306-43C4-A1C9-0B1457CD2EB8}" srcOrd="0" destOrd="0" presId="urn:microsoft.com/office/officeart/2018/layout/CircleProcess"/>
    <dgm:cxn modelId="{44F615D3-D09A-4535-BA20-D5A834F0EB69}" type="presOf" srcId="{2941A60F-B1C8-4338-B714-DF184BA851F2}" destId="{D5BCE2E9-C3BA-40CE-BC27-D6D77B690E1F}" srcOrd="1" destOrd="0" presId="urn:microsoft.com/office/officeart/2018/layout/CircleProcess"/>
    <dgm:cxn modelId="{C099A1DE-E8DC-440E-99BA-A9BDADD30F2E}" type="presOf" srcId="{5B869695-70D8-48CD-977B-1DA39556D610}" destId="{55F45958-F4A7-460B-9D0E-FAD1427E3601}" srcOrd="1" destOrd="0" presId="urn:microsoft.com/office/officeart/2018/layout/CircleProcess"/>
    <dgm:cxn modelId="{0B0AADEA-F829-4E8A-A792-4AA3EF70C238}" srcId="{158D796B-7C96-432E-A3BA-975D5F21AF0A}" destId="{2941A60F-B1C8-4338-B714-DF184BA851F2}" srcOrd="4" destOrd="0" parTransId="{2ED5156C-0927-4547-8B3A-442116E59039}" sibTransId="{3E29882E-3D5E-45B6-810D-F51EA366C74D}"/>
    <dgm:cxn modelId="{6507C4D5-5DAE-4F61-9191-C20C92EF66C5}" type="presParOf" srcId="{0141F026-203C-49B6-8388-150BBDCF3195}" destId="{741AC4E9-3BC3-476C-A7E7-C82E79C98BBD}" srcOrd="0" destOrd="0" presId="urn:microsoft.com/office/officeart/2018/layout/CircleProcess"/>
    <dgm:cxn modelId="{5F57D92B-2C45-44FA-AB3B-74A956272D95}" type="presParOf" srcId="{741AC4E9-3BC3-476C-A7E7-C82E79C98BBD}" destId="{C4A3FB22-71F6-4784-B772-2183183FFE0B}" srcOrd="0" destOrd="0" presId="urn:microsoft.com/office/officeart/2018/layout/CircleProcess"/>
    <dgm:cxn modelId="{3F5A5D60-E4EA-4A9F-92D7-985D0194BDB1}" type="presParOf" srcId="{0141F026-203C-49B6-8388-150BBDCF3195}" destId="{FFAA9B67-C41A-4F99-954A-3F54B30E9B7D}" srcOrd="1" destOrd="0" presId="urn:microsoft.com/office/officeart/2018/layout/CircleProcess"/>
    <dgm:cxn modelId="{016C1B49-ABF3-43CD-9CF8-E50F02344802}" type="presParOf" srcId="{FFAA9B67-C41A-4F99-954A-3F54B30E9B7D}" destId="{0DBC823F-708C-4B15-A15E-112F8EB65AD4}" srcOrd="0" destOrd="0" presId="urn:microsoft.com/office/officeart/2018/layout/CircleProcess"/>
    <dgm:cxn modelId="{8A1E8D38-1E00-47DF-8CC2-82B64D10E3EA}" type="presParOf" srcId="{0141F026-203C-49B6-8388-150BBDCF3195}" destId="{D5BCE2E9-C3BA-40CE-BC27-D6D77B690E1F}" srcOrd="2" destOrd="0" presId="urn:microsoft.com/office/officeart/2018/layout/CircleProcess"/>
    <dgm:cxn modelId="{998758AC-D34D-497D-87DD-7012CF32D762}" type="presParOf" srcId="{0141F026-203C-49B6-8388-150BBDCF3195}" destId="{D6216438-CE27-4216-8260-4DCE17E5A657}" srcOrd="3" destOrd="0" presId="urn:microsoft.com/office/officeart/2018/layout/CircleProcess"/>
    <dgm:cxn modelId="{8A3FDC84-4F98-4058-A2B2-29C92A967FF0}" type="presParOf" srcId="{D6216438-CE27-4216-8260-4DCE17E5A657}" destId="{8A9B0341-74E0-4EC3-BA57-0652F8056BA4}" srcOrd="0" destOrd="0" presId="urn:microsoft.com/office/officeart/2018/layout/CircleProcess"/>
    <dgm:cxn modelId="{4258308C-BE21-4CE3-B668-EA371C2FC05A}" type="presParOf" srcId="{0141F026-203C-49B6-8388-150BBDCF3195}" destId="{BB8E9C98-AE81-4093-BA72-B2D54E0081B9}" srcOrd="4" destOrd="0" presId="urn:microsoft.com/office/officeart/2018/layout/CircleProcess"/>
    <dgm:cxn modelId="{91E42EA9-DF2A-4BA4-A8FD-E83897772FFF}" type="presParOf" srcId="{BB8E9C98-AE81-4093-BA72-B2D54E0081B9}" destId="{905BFB80-EFE1-4E63-97A6-B646B22B709C}" srcOrd="0" destOrd="0" presId="urn:microsoft.com/office/officeart/2018/layout/CircleProcess"/>
    <dgm:cxn modelId="{CF9A9396-6BAE-4E69-817B-99426BF49515}" type="presParOf" srcId="{0141F026-203C-49B6-8388-150BBDCF3195}" destId="{770E806A-B4F0-49CB-956A-AE9CFCA4F07A}" srcOrd="5" destOrd="0" presId="urn:microsoft.com/office/officeart/2018/layout/CircleProcess"/>
    <dgm:cxn modelId="{D3B409DF-367A-44E9-A2C4-F0D9189EBE71}" type="presParOf" srcId="{0141F026-203C-49B6-8388-150BBDCF3195}" destId="{04A40D55-F6C0-4CC3-8D3E-1290F8FFD1F5}" srcOrd="6" destOrd="0" presId="urn:microsoft.com/office/officeart/2018/layout/CircleProcess"/>
    <dgm:cxn modelId="{B8310877-4398-4D8B-B5E1-FF44958798D5}" type="presParOf" srcId="{04A40D55-F6C0-4CC3-8D3E-1290F8FFD1F5}" destId="{D18B689C-D826-4906-A987-D65A1B49AE3B}" srcOrd="0" destOrd="0" presId="urn:microsoft.com/office/officeart/2018/layout/CircleProcess"/>
    <dgm:cxn modelId="{66FF2281-A830-4C2F-B72C-86BBD31D4D17}" type="presParOf" srcId="{0141F026-203C-49B6-8388-150BBDCF3195}" destId="{B3418714-7C9A-4785-B3D6-29ED633E3EFD}" srcOrd="7" destOrd="0" presId="urn:microsoft.com/office/officeart/2018/layout/CircleProcess"/>
    <dgm:cxn modelId="{426E7F30-4C03-4712-8C79-8CF547CC0448}" type="presParOf" srcId="{B3418714-7C9A-4785-B3D6-29ED633E3EFD}" destId="{73D0F4EE-B306-43C4-A1C9-0B1457CD2EB8}" srcOrd="0" destOrd="0" presId="urn:microsoft.com/office/officeart/2018/layout/CircleProcess"/>
    <dgm:cxn modelId="{5A6146DF-269C-47A5-8812-E0AD1D110536}" type="presParOf" srcId="{0141F026-203C-49B6-8388-150BBDCF3195}" destId="{55F45958-F4A7-460B-9D0E-FAD1427E3601}" srcOrd="8" destOrd="0" presId="urn:microsoft.com/office/officeart/2018/layout/CircleProcess"/>
    <dgm:cxn modelId="{1326DD7F-FFAA-4494-B101-7A6199E1D477}" type="presParOf" srcId="{0141F026-203C-49B6-8388-150BBDCF3195}" destId="{BE482C7F-16F5-42B0-ABA9-7363EB835CD5}" srcOrd="9" destOrd="0" presId="urn:microsoft.com/office/officeart/2018/layout/CircleProcess"/>
    <dgm:cxn modelId="{D92497F6-7D6E-453C-8918-DFF9AB52695F}" type="presParOf" srcId="{BE482C7F-16F5-42B0-ABA9-7363EB835CD5}" destId="{AA4D5C39-822C-473D-B63E-DE4F87BECA9E}" srcOrd="0" destOrd="0" presId="urn:microsoft.com/office/officeart/2018/layout/CircleProcess"/>
    <dgm:cxn modelId="{37404ACB-7A80-41D5-B87D-6C807C7348B6}" type="presParOf" srcId="{0141F026-203C-49B6-8388-150BBDCF3195}" destId="{80B9D9FE-608D-4367-B993-98D190EBAA2E}" srcOrd="10" destOrd="0" presId="urn:microsoft.com/office/officeart/2018/layout/CircleProcess"/>
    <dgm:cxn modelId="{DD430FDB-D717-4790-B1E0-D1E87CEEF8B5}" type="presParOf" srcId="{80B9D9FE-608D-4367-B993-98D190EBAA2E}" destId="{CE1E9CAA-C5BB-4A52-ACB6-D86CDC88C882}" srcOrd="0" destOrd="0" presId="urn:microsoft.com/office/officeart/2018/layout/CircleProcess"/>
    <dgm:cxn modelId="{B045DDC8-8402-4237-AAB5-4986A04C5258}" type="presParOf" srcId="{0141F026-203C-49B6-8388-150BBDCF3195}" destId="{9C7B6378-5881-431F-B542-61D9DB98002D}" srcOrd="11" destOrd="0" presId="urn:microsoft.com/office/officeart/2018/layout/CircleProcess"/>
    <dgm:cxn modelId="{65A5444F-F7B8-423A-81E4-00D57E283C52}" type="presParOf" srcId="{0141F026-203C-49B6-8388-150BBDCF3195}" destId="{0990D274-3EEE-4C34-B9F2-F56441795BC5}" srcOrd="12" destOrd="0" presId="urn:microsoft.com/office/officeart/2018/layout/CircleProcess"/>
    <dgm:cxn modelId="{B03A858E-5559-496A-BDC3-25CE626BF182}" type="presParOf" srcId="{0990D274-3EEE-4C34-B9F2-F56441795BC5}" destId="{4EA0C582-CF00-4872-B590-B2F834CD4C40}" srcOrd="0" destOrd="0" presId="urn:microsoft.com/office/officeart/2018/layout/CircleProcess"/>
    <dgm:cxn modelId="{F0FB5192-6A03-4047-BD4E-9059528BB436}" type="presParOf" srcId="{0141F026-203C-49B6-8388-150BBDCF3195}" destId="{131B7C8B-22A0-47DE-84ED-789B0F9A5C1C}" srcOrd="13" destOrd="0" presId="urn:microsoft.com/office/officeart/2018/layout/CircleProcess"/>
    <dgm:cxn modelId="{27885330-9878-4332-8A30-7B720718833D}" type="presParOf" srcId="{131B7C8B-22A0-47DE-84ED-789B0F9A5C1C}" destId="{17F7950B-2157-427A-B93F-FF9333615777}" srcOrd="0" destOrd="0" presId="urn:microsoft.com/office/officeart/2018/layout/CircleProcess"/>
    <dgm:cxn modelId="{0F523F28-559B-4398-B2A4-DD9D5749877F}" type="presParOf" srcId="{0141F026-203C-49B6-8388-150BBDCF3195}" destId="{DC020262-2B65-41D4-AE07-8E67D35EFBBF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9BA0F7-3331-49DD-B191-50F0CDBCB78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8AAA95-6EE6-4EFF-8FFC-62746E7F7021}">
      <dgm:prSet/>
      <dgm:spPr/>
      <dgm:t>
        <a:bodyPr/>
        <a:lstStyle/>
        <a:p>
          <a:r>
            <a:rPr lang="en-IN"/>
            <a:t>Java SDK 8+</a:t>
          </a:r>
          <a:endParaRPr lang="en-US"/>
        </a:p>
      </dgm:t>
    </dgm:pt>
    <dgm:pt modelId="{ED86F597-F56D-4E2B-86A0-CDCFB6864778}" type="parTrans" cxnId="{9461C11C-7644-45CA-9C9C-5F1CA9F70628}">
      <dgm:prSet/>
      <dgm:spPr/>
      <dgm:t>
        <a:bodyPr/>
        <a:lstStyle/>
        <a:p>
          <a:endParaRPr lang="en-US"/>
        </a:p>
      </dgm:t>
    </dgm:pt>
    <dgm:pt modelId="{67D26E52-AC44-4EC4-9603-9C0DDF47C0BF}" type="sibTrans" cxnId="{9461C11C-7644-45CA-9C9C-5F1CA9F70628}">
      <dgm:prSet/>
      <dgm:spPr/>
      <dgm:t>
        <a:bodyPr/>
        <a:lstStyle/>
        <a:p>
          <a:endParaRPr lang="en-US"/>
        </a:p>
      </dgm:t>
    </dgm:pt>
    <dgm:pt modelId="{92FB64ED-A585-4511-8DB2-29FBF6D952DA}">
      <dgm:prSet/>
      <dgm:spPr/>
      <dgm:t>
        <a:bodyPr/>
        <a:lstStyle/>
        <a:p>
          <a:r>
            <a:rPr lang="en-IN"/>
            <a:t>Maven </a:t>
          </a:r>
          <a:endParaRPr lang="en-US"/>
        </a:p>
      </dgm:t>
    </dgm:pt>
    <dgm:pt modelId="{C812D9D6-FA48-4448-8706-DE798D7FEEE4}" type="parTrans" cxnId="{869E6A1A-DDCD-4B3F-A682-03242673F5CF}">
      <dgm:prSet/>
      <dgm:spPr/>
      <dgm:t>
        <a:bodyPr/>
        <a:lstStyle/>
        <a:p>
          <a:endParaRPr lang="en-US"/>
        </a:p>
      </dgm:t>
    </dgm:pt>
    <dgm:pt modelId="{1A63A643-323F-416D-81EF-44A8C9D642D7}" type="sibTrans" cxnId="{869E6A1A-DDCD-4B3F-A682-03242673F5CF}">
      <dgm:prSet/>
      <dgm:spPr/>
      <dgm:t>
        <a:bodyPr/>
        <a:lstStyle/>
        <a:p>
          <a:endParaRPr lang="en-US"/>
        </a:p>
      </dgm:t>
    </dgm:pt>
    <dgm:pt modelId="{CA622583-242C-4E92-BB7E-2F07EF88CB7F}">
      <dgm:prSet/>
      <dgm:spPr/>
      <dgm:t>
        <a:bodyPr/>
        <a:lstStyle/>
        <a:p>
          <a:r>
            <a:rPr lang="en-US"/>
            <a:t>Install the </a:t>
          </a:r>
          <a:r>
            <a:rPr lang="en-US">
              <a:hlinkClick xmlns:r="http://schemas.openxmlformats.org/officeDocument/2006/relationships" r:id="rId1"/>
            </a:rPr>
            <a:t>Serverless Framework installed</a:t>
          </a:r>
          <a:r>
            <a:rPr lang="en-US"/>
            <a:t> with an AWS account set up.</a:t>
          </a:r>
        </a:p>
      </dgm:t>
    </dgm:pt>
    <dgm:pt modelId="{CC1B742C-CC23-497E-938C-4DB75C2AC49A}" type="parTrans" cxnId="{02B24FD6-9ABA-46B0-95B2-02BE16B5B793}">
      <dgm:prSet/>
      <dgm:spPr/>
      <dgm:t>
        <a:bodyPr/>
        <a:lstStyle/>
        <a:p>
          <a:endParaRPr lang="en-US"/>
        </a:p>
      </dgm:t>
    </dgm:pt>
    <dgm:pt modelId="{799DB260-8602-47E7-A9A1-321228B8CA75}" type="sibTrans" cxnId="{02B24FD6-9ABA-46B0-95B2-02BE16B5B793}">
      <dgm:prSet/>
      <dgm:spPr/>
      <dgm:t>
        <a:bodyPr/>
        <a:lstStyle/>
        <a:p>
          <a:endParaRPr lang="en-US"/>
        </a:p>
      </dgm:t>
    </dgm:pt>
    <dgm:pt modelId="{6161BDC9-BFF2-4DAC-A840-4D6F7CEA7A5A}">
      <dgm:prSet/>
      <dgm:spPr/>
      <dgm:t>
        <a:bodyPr/>
        <a:lstStyle/>
        <a:p>
          <a:r>
            <a:rPr lang="en-IN"/>
            <a:t>Install node and npm</a:t>
          </a:r>
          <a:endParaRPr lang="en-US"/>
        </a:p>
      </dgm:t>
    </dgm:pt>
    <dgm:pt modelId="{84235302-AE16-4306-A7DB-E8EF6335693C}" type="parTrans" cxnId="{3BC3F1D2-5A39-4568-B4E9-1FCB2F98CCC0}">
      <dgm:prSet/>
      <dgm:spPr/>
      <dgm:t>
        <a:bodyPr/>
        <a:lstStyle/>
        <a:p>
          <a:endParaRPr lang="en-US"/>
        </a:p>
      </dgm:t>
    </dgm:pt>
    <dgm:pt modelId="{E0E78261-7D21-487C-A44B-B8215BAE5550}" type="sibTrans" cxnId="{3BC3F1D2-5A39-4568-B4E9-1FCB2F98CCC0}">
      <dgm:prSet/>
      <dgm:spPr/>
      <dgm:t>
        <a:bodyPr/>
        <a:lstStyle/>
        <a:p>
          <a:endParaRPr lang="en-US"/>
        </a:p>
      </dgm:t>
    </dgm:pt>
    <dgm:pt modelId="{BA888428-3D07-4693-967B-7BC9D91B4E5A}" type="pres">
      <dgm:prSet presAssocID="{689BA0F7-3331-49DD-B191-50F0CDBCB780}" presName="linear" presStyleCnt="0">
        <dgm:presLayoutVars>
          <dgm:animLvl val="lvl"/>
          <dgm:resizeHandles val="exact"/>
        </dgm:presLayoutVars>
      </dgm:prSet>
      <dgm:spPr/>
    </dgm:pt>
    <dgm:pt modelId="{05BEAB8C-0220-4C5C-B70C-96CF1884FC6E}" type="pres">
      <dgm:prSet presAssocID="{DF8AAA95-6EE6-4EFF-8FFC-62746E7F70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643A08-8D2D-4617-BC0E-81C46E8ACD0E}" type="pres">
      <dgm:prSet presAssocID="{67D26E52-AC44-4EC4-9603-9C0DDF47C0BF}" presName="spacer" presStyleCnt="0"/>
      <dgm:spPr/>
    </dgm:pt>
    <dgm:pt modelId="{A6D084E4-A57A-4F5E-97A9-4EB228F7B171}" type="pres">
      <dgm:prSet presAssocID="{92FB64ED-A585-4511-8DB2-29FBF6D952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A32555-431A-417B-8A0A-F8262209A9DA}" type="pres">
      <dgm:prSet presAssocID="{1A63A643-323F-416D-81EF-44A8C9D642D7}" presName="spacer" presStyleCnt="0"/>
      <dgm:spPr/>
    </dgm:pt>
    <dgm:pt modelId="{61E3C101-CB36-49F6-9BA7-3315AABD7DF8}" type="pres">
      <dgm:prSet presAssocID="{CA622583-242C-4E92-BB7E-2F07EF88CB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6C3EEE-8419-41BF-BDBA-F7C92C029517}" type="pres">
      <dgm:prSet presAssocID="{799DB260-8602-47E7-A9A1-321228B8CA75}" presName="spacer" presStyleCnt="0"/>
      <dgm:spPr/>
    </dgm:pt>
    <dgm:pt modelId="{E3336DBF-D4A0-4E10-A6E6-6321BB80AB20}" type="pres">
      <dgm:prSet presAssocID="{6161BDC9-BFF2-4DAC-A840-4D6F7CEA7A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9E6A1A-DDCD-4B3F-A682-03242673F5CF}" srcId="{689BA0F7-3331-49DD-B191-50F0CDBCB780}" destId="{92FB64ED-A585-4511-8DB2-29FBF6D952DA}" srcOrd="1" destOrd="0" parTransId="{C812D9D6-FA48-4448-8706-DE798D7FEEE4}" sibTransId="{1A63A643-323F-416D-81EF-44A8C9D642D7}"/>
    <dgm:cxn modelId="{7DA7C21B-9AD5-4F47-BEE4-E63F29A53C02}" type="presOf" srcId="{DF8AAA95-6EE6-4EFF-8FFC-62746E7F7021}" destId="{05BEAB8C-0220-4C5C-B70C-96CF1884FC6E}" srcOrd="0" destOrd="0" presId="urn:microsoft.com/office/officeart/2005/8/layout/vList2"/>
    <dgm:cxn modelId="{9461C11C-7644-45CA-9C9C-5F1CA9F70628}" srcId="{689BA0F7-3331-49DD-B191-50F0CDBCB780}" destId="{DF8AAA95-6EE6-4EFF-8FFC-62746E7F7021}" srcOrd="0" destOrd="0" parTransId="{ED86F597-F56D-4E2B-86A0-CDCFB6864778}" sibTransId="{67D26E52-AC44-4EC4-9603-9C0DDF47C0BF}"/>
    <dgm:cxn modelId="{F2090691-FC9D-4980-A9C0-E8CFC1A3CBAF}" type="presOf" srcId="{CA622583-242C-4E92-BB7E-2F07EF88CB7F}" destId="{61E3C101-CB36-49F6-9BA7-3315AABD7DF8}" srcOrd="0" destOrd="0" presId="urn:microsoft.com/office/officeart/2005/8/layout/vList2"/>
    <dgm:cxn modelId="{095A89C2-019E-470F-ACA0-F19976A23A11}" type="presOf" srcId="{6161BDC9-BFF2-4DAC-A840-4D6F7CEA7A5A}" destId="{E3336DBF-D4A0-4E10-A6E6-6321BB80AB20}" srcOrd="0" destOrd="0" presId="urn:microsoft.com/office/officeart/2005/8/layout/vList2"/>
    <dgm:cxn modelId="{3BC3F1D2-5A39-4568-B4E9-1FCB2F98CCC0}" srcId="{689BA0F7-3331-49DD-B191-50F0CDBCB780}" destId="{6161BDC9-BFF2-4DAC-A840-4D6F7CEA7A5A}" srcOrd="3" destOrd="0" parTransId="{84235302-AE16-4306-A7DB-E8EF6335693C}" sibTransId="{E0E78261-7D21-487C-A44B-B8215BAE5550}"/>
    <dgm:cxn modelId="{4E73CDD3-A175-4850-8C50-6D169D158005}" type="presOf" srcId="{689BA0F7-3331-49DD-B191-50F0CDBCB780}" destId="{BA888428-3D07-4693-967B-7BC9D91B4E5A}" srcOrd="0" destOrd="0" presId="urn:microsoft.com/office/officeart/2005/8/layout/vList2"/>
    <dgm:cxn modelId="{02B24FD6-9ABA-46B0-95B2-02BE16B5B793}" srcId="{689BA0F7-3331-49DD-B191-50F0CDBCB780}" destId="{CA622583-242C-4E92-BB7E-2F07EF88CB7F}" srcOrd="2" destOrd="0" parTransId="{CC1B742C-CC23-497E-938C-4DB75C2AC49A}" sibTransId="{799DB260-8602-47E7-A9A1-321228B8CA75}"/>
    <dgm:cxn modelId="{ECBC8AF8-F61D-4069-A828-10F8C78BB189}" type="presOf" srcId="{92FB64ED-A585-4511-8DB2-29FBF6D952DA}" destId="{A6D084E4-A57A-4F5E-97A9-4EB228F7B171}" srcOrd="0" destOrd="0" presId="urn:microsoft.com/office/officeart/2005/8/layout/vList2"/>
    <dgm:cxn modelId="{97F54325-DA73-47FC-A356-BB281EE0BA98}" type="presParOf" srcId="{BA888428-3D07-4693-967B-7BC9D91B4E5A}" destId="{05BEAB8C-0220-4C5C-B70C-96CF1884FC6E}" srcOrd="0" destOrd="0" presId="urn:microsoft.com/office/officeart/2005/8/layout/vList2"/>
    <dgm:cxn modelId="{C48C72A0-C838-4822-842F-EC6A0BE39240}" type="presParOf" srcId="{BA888428-3D07-4693-967B-7BC9D91B4E5A}" destId="{06643A08-8D2D-4617-BC0E-81C46E8ACD0E}" srcOrd="1" destOrd="0" presId="urn:microsoft.com/office/officeart/2005/8/layout/vList2"/>
    <dgm:cxn modelId="{8F3C070C-8817-4AD8-BCD3-BF002E3A60ED}" type="presParOf" srcId="{BA888428-3D07-4693-967B-7BC9D91B4E5A}" destId="{A6D084E4-A57A-4F5E-97A9-4EB228F7B171}" srcOrd="2" destOrd="0" presId="urn:microsoft.com/office/officeart/2005/8/layout/vList2"/>
    <dgm:cxn modelId="{D926C007-D143-4F89-A2E7-EA36E9632C7F}" type="presParOf" srcId="{BA888428-3D07-4693-967B-7BC9D91B4E5A}" destId="{E7A32555-431A-417B-8A0A-F8262209A9DA}" srcOrd="3" destOrd="0" presId="urn:microsoft.com/office/officeart/2005/8/layout/vList2"/>
    <dgm:cxn modelId="{B40C0B2C-1670-43E1-84BB-5C2513970CB5}" type="presParOf" srcId="{BA888428-3D07-4693-967B-7BC9D91B4E5A}" destId="{61E3C101-CB36-49F6-9BA7-3315AABD7DF8}" srcOrd="4" destOrd="0" presId="urn:microsoft.com/office/officeart/2005/8/layout/vList2"/>
    <dgm:cxn modelId="{8758E5AD-2BF6-41D8-9633-DCB07126302D}" type="presParOf" srcId="{BA888428-3D07-4693-967B-7BC9D91B4E5A}" destId="{556C3EEE-8419-41BF-BDBA-F7C92C029517}" srcOrd="5" destOrd="0" presId="urn:microsoft.com/office/officeart/2005/8/layout/vList2"/>
    <dgm:cxn modelId="{A5FC5663-3615-4D46-AC5A-2E89FF0B2841}" type="presParOf" srcId="{BA888428-3D07-4693-967B-7BC9D91B4E5A}" destId="{E3336DBF-D4A0-4E10-A6E6-6321BB80AB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D1DCC-9C6C-4FFE-BEE4-65E51DF5011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0A30CB-BB78-46EF-9F57-713CD47BE5FF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https://github.com/rupakg/aws-java-products-api</a:t>
          </a:r>
          <a:endParaRPr lang="en-US" dirty="0">
            <a:solidFill>
              <a:schemeClr val="bg1"/>
            </a:solidFill>
          </a:endParaRPr>
        </a:p>
      </dgm:t>
    </dgm:pt>
    <dgm:pt modelId="{3E2B0F10-C987-4526-808B-20B1249F17A1}" type="parTrans" cxnId="{6C5B6208-9E6B-4873-8244-4D2D2C43ED64}">
      <dgm:prSet/>
      <dgm:spPr/>
      <dgm:t>
        <a:bodyPr/>
        <a:lstStyle/>
        <a:p>
          <a:endParaRPr lang="en-US"/>
        </a:p>
      </dgm:t>
    </dgm:pt>
    <dgm:pt modelId="{040B6A1F-563D-42DD-A5C9-0352A10F15D4}" type="sibTrans" cxnId="{6C5B6208-9E6B-4873-8244-4D2D2C43ED64}">
      <dgm:prSet/>
      <dgm:spPr/>
      <dgm:t>
        <a:bodyPr/>
        <a:lstStyle/>
        <a:p>
          <a:endParaRPr lang="en-US"/>
        </a:p>
      </dgm:t>
    </dgm:pt>
    <dgm:pt modelId="{1B6C534E-46CA-4E85-9C7E-A43A14E9BEFA}">
      <dgm:prSet/>
      <dgm:spPr/>
      <dgm:t>
        <a:bodyPr/>
        <a:lstStyle/>
        <a:p>
          <a:r>
            <a:rPr lang="en-IN"/>
            <a:t>Fix the compilation issue</a:t>
          </a:r>
          <a:endParaRPr lang="en-US"/>
        </a:p>
      </dgm:t>
    </dgm:pt>
    <dgm:pt modelId="{46B4EE8C-5A44-4D85-AC2E-AE9BB8F73105}" type="parTrans" cxnId="{D30A319D-0E04-4A48-AF71-02A0F80B18D4}">
      <dgm:prSet/>
      <dgm:spPr/>
      <dgm:t>
        <a:bodyPr/>
        <a:lstStyle/>
        <a:p>
          <a:endParaRPr lang="en-US"/>
        </a:p>
      </dgm:t>
    </dgm:pt>
    <dgm:pt modelId="{3E0EABE0-6C9D-43B5-A9F7-B4CAC3C20CD7}" type="sibTrans" cxnId="{D30A319D-0E04-4A48-AF71-02A0F80B18D4}">
      <dgm:prSet/>
      <dgm:spPr/>
      <dgm:t>
        <a:bodyPr/>
        <a:lstStyle/>
        <a:p>
          <a:endParaRPr lang="en-US"/>
        </a:p>
      </dgm:t>
    </dgm:pt>
    <dgm:pt modelId="{AB8F6CA2-DC58-4F64-B73D-04C006D3230E}">
      <dgm:prSet/>
      <dgm:spPr/>
      <dgm:t>
        <a:bodyPr/>
        <a:lstStyle/>
        <a:p>
          <a:r>
            <a:rPr lang="en-IN"/>
            <a:t>Structure the project packaging</a:t>
          </a:r>
          <a:endParaRPr lang="en-US"/>
        </a:p>
      </dgm:t>
    </dgm:pt>
    <dgm:pt modelId="{91AF387A-2123-4CBA-8441-D50892A1D84E}" type="parTrans" cxnId="{0C0BF5FC-0E2A-433C-B0B9-FEDA97C51E57}">
      <dgm:prSet/>
      <dgm:spPr/>
      <dgm:t>
        <a:bodyPr/>
        <a:lstStyle/>
        <a:p>
          <a:endParaRPr lang="en-US"/>
        </a:p>
      </dgm:t>
    </dgm:pt>
    <dgm:pt modelId="{0C16870E-9BD9-4FBC-A027-71ECE3FEA47C}" type="sibTrans" cxnId="{0C0BF5FC-0E2A-433C-B0B9-FEDA97C51E57}">
      <dgm:prSet/>
      <dgm:spPr/>
      <dgm:t>
        <a:bodyPr/>
        <a:lstStyle/>
        <a:p>
          <a:endParaRPr lang="en-US"/>
        </a:p>
      </dgm:t>
    </dgm:pt>
    <dgm:pt modelId="{C4BFEE30-C78A-4E4C-B351-0786BF57BE43}">
      <dgm:prSet/>
      <dgm:spPr/>
      <dgm:t>
        <a:bodyPr/>
        <a:lstStyle/>
        <a:p>
          <a:r>
            <a:rPr lang="en-IN"/>
            <a:t>Maven Clean Install project</a:t>
          </a:r>
          <a:endParaRPr lang="en-US"/>
        </a:p>
      </dgm:t>
    </dgm:pt>
    <dgm:pt modelId="{64BC0055-6578-4E26-88B5-75613FB2270E}" type="parTrans" cxnId="{6EC4C726-E0E5-469E-8521-8A3E464E66DA}">
      <dgm:prSet/>
      <dgm:spPr/>
      <dgm:t>
        <a:bodyPr/>
        <a:lstStyle/>
        <a:p>
          <a:endParaRPr lang="en-US"/>
        </a:p>
      </dgm:t>
    </dgm:pt>
    <dgm:pt modelId="{4E2299FD-4769-4829-8842-BB6FE058BB6C}" type="sibTrans" cxnId="{6EC4C726-E0E5-469E-8521-8A3E464E66DA}">
      <dgm:prSet/>
      <dgm:spPr/>
      <dgm:t>
        <a:bodyPr/>
        <a:lstStyle/>
        <a:p>
          <a:endParaRPr lang="en-US"/>
        </a:p>
      </dgm:t>
    </dgm:pt>
    <dgm:pt modelId="{63284AB4-0132-4003-86F1-C80F7449856D}" type="pres">
      <dgm:prSet presAssocID="{32DD1DCC-9C6C-4FFE-BEE4-65E51DF5011C}" presName="linear" presStyleCnt="0">
        <dgm:presLayoutVars>
          <dgm:dir/>
          <dgm:animLvl val="lvl"/>
          <dgm:resizeHandles val="exact"/>
        </dgm:presLayoutVars>
      </dgm:prSet>
      <dgm:spPr/>
    </dgm:pt>
    <dgm:pt modelId="{F585FB36-D61B-49C9-8DD9-93030674A725}" type="pres">
      <dgm:prSet presAssocID="{000A30CB-BB78-46EF-9F57-713CD47BE5FF}" presName="parentLin" presStyleCnt="0"/>
      <dgm:spPr/>
    </dgm:pt>
    <dgm:pt modelId="{EDFC46E4-3F19-4150-A686-1E318704D7A0}" type="pres">
      <dgm:prSet presAssocID="{000A30CB-BB78-46EF-9F57-713CD47BE5FF}" presName="parentLeftMargin" presStyleLbl="node1" presStyleIdx="0" presStyleCnt="4"/>
      <dgm:spPr/>
    </dgm:pt>
    <dgm:pt modelId="{8A4E12D3-3C4A-463E-8669-A3FAEAD6CFF5}" type="pres">
      <dgm:prSet presAssocID="{000A30CB-BB78-46EF-9F57-713CD47BE5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25AEBA-AA23-4F92-A66A-32A1B4B29B12}" type="pres">
      <dgm:prSet presAssocID="{000A30CB-BB78-46EF-9F57-713CD47BE5FF}" presName="negativeSpace" presStyleCnt="0"/>
      <dgm:spPr/>
    </dgm:pt>
    <dgm:pt modelId="{4BC4337A-AB8A-40B8-83AB-1AB92872B5F9}" type="pres">
      <dgm:prSet presAssocID="{000A30CB-BB78-46EF-9F57-713CD47BE5FF}" presName="childText" presStyleLbl="conFgAcc1" presStyleIdx="0" presStyleCnt="4">
        <dgm:presLayoutVars>
          <dgm:bulletEnabled val="1"/>
        </dgm:presLayoutVars>
      </dgm:prSet>
      <dgm:spPr/>
    </dgm:pt>
    <dgm:pt modelId="{ED91A9CD-B57F-4EAF-A088-61087197EF75}" type="pres">
      <dgm:prSet presAssocID="{040B6A1F-563D-42DD-A5C9-0352A10F15D4}" presName="spaceBetweenRectangles" presStyleCnt="0"/>
      <dgm:spPr/>
    </dgm:pt>
    <dgm:pt modelId="{822F24B7-883A-453A-889C-14C4CC281175}" type="pres">
      <dgm:prSet presAssocID="{1B6C534E-46CA-4E85-9C7E-A43A14E9BEFA}" presName="parentLin" presStyleCnt="0"/>
      <dgm:spPr/>
    </dgm:pt>
    <dgm:pt modelId="{FC5D25C5-F3E6-4E8C-89A3-25B8706E6C9B}" type="pres">
      <dgm:prSet presAssocID="{1B6C534E-46CA-4E85-9C7E-A43A14E9BEFA}" presName="parentLeftMargin" presStyleLbl="node1" presStyleIdx="0" presStyleCnt="4"/>
      <dgm:spPr/>
    </dgm:pt>
    <dgm:pt modelId="{3B7CE573-8DE1-4A73-9696-7EC379E7ED7E}" type="pres">
      <dgm:prSet presAssocID="{1B6C534E-46CA-4E85-9C7E-A43A14E9BE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7C0CD2-7C52-4761-A028-0466D1783EC9}" type="pres">
      <dgm:prSet presAssocID="{1B6C534E-46CA-4E85-9C7E-A43A14E9BEFA}" presName="negativeSpace" presStyleCnt="0"/>
      <dgm:spPr/>
    </dgm:pt>
    <dgm:pt modelId="{0432D3F0-3990-4EF4-B650-C4EE15320E74}" type="pres">
      <dgm:prSet presAssocID="{1B6C534E-46CA-4E85-9C7E-A43A14E9BEFA}" presName="childText" presStyleLbl="conFgAcc1" presStyleIdx="1" presStyleCnt="4">
        <dgm:presLayoutVars>
          <dgm:bulletEnabled val="1"/>
        </dgm:presLayoutVars>
      </dgm:prSet>
      <dgm:spPr/>
    </dgm:pt>
    <dgm:pt modelId="{83BB8F1B-8E44-4365-A34A-AE0D9A593897}" type="pres">
      <dgm:prSet presAssocID="{3E0EABE0-6C9D-43B5-A9F7-B4CAC3C20CD7}" presName="spaceBetweenRectangles" presStyleCnt="0"/>
      <dgm:spPr/>
    </dgm:pt>
    <dgm:pt modelId="{DA89A27E-2749-4077-9903-2EAE24741EB7}" type="pres">
      <dgm:prSet presAssocID="{AB8F6CA2-DC58-4F64-B73D-04C006D3230E}" presName="parentLin" presStyleCnt="0"/>
      <dgm:spPr/>
    </dgm:pt>
    <dgm:pt modelId="{FE186F15-5155-417D-ADB2-145366EDBB4D}" type="pres">
      <dgm:prSet presAssocID="{AB8F6CA2-DC58-4F64-B73D-04C006D3230E}" presName="parentLeftMargin" presStyleLbl="node1" presStyleIdx="1" presStyleCnt="4"/>
      <dgm:spPr/>
    </dgm:pt>
    <dgm:pt modelId="{9E915634-EE72-44CC-ABEB-1D5F5AD98A35}" type="pres">
      <dgm:prSet presAssocID="{AB8F6CA2-DC58-4F64-B73D-04C006D323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A2ADE8-2AE9-4935-9D01-4528B35D23AE}" type="pres">
      <dgm:prSet presAssocID="{AB8F6CA2-DC58-4F64-B73D-04C006D3230E}" presName="negativeSpace" presStyleCnt="0"/>
      <dgm:spPr/>
    </dgm:pt>
    <dgm:pt modelId="{417AA502-6DF4-4797-AE90-7198E7FB9A7E}" type="pres">
      <dgm:prSet presAssocID="{AB8F6CA2-DC58-4F64-B73D-04C006D3230E}" presName="childText" presStyleLbl="conFgAcc1" presStyleIdx="2" presStyleCnt="4">
        <dgm:presLayoutVars>
          <dgm:bulletEnabled val="1"/>
        </dgm:presLayoutVars>
      </dgm:prSet>
      <dgm:spPr/>
    </dgm:pt>
    <dgm:pt modelId="{A65EFB9B-9144-4F26-B8FF-394B669CF387}" type="pres">
      <dgm:prSet presAssocID="{0C16870E-9BD9-4FBC-A027-71ECE3FEA47C}" presName="spaceBetweenRectangles" presStyleCnt="0"/>
      <dgm:spPr/>
    </dgm:pt>
    <dgm:pt modelId="{755F4C23-78A2-4D0B-A933-0341ADBA5099}" type="pres">
      <dgm:prSet presAssocID="{C4BFEE30-C78A-4E4C-B351-0786BF57BE43}" presName="parentLin" presStyleCnt="0"/>
      <dgm:spPr/>
    </dgm:pt>
    <dgm:pt modelId="{1BDD352C-D0E0-47B5-8880-CEA1C950E14E}" type="pres">
      <dgm:prSet presAssocID="{C4BFEE30-C78A-4E4C-B351-0786BF57BE43}" presName="parentLeftMargin" presStyleLbl="node1" presStyleIdx="2" presStyleCnt="4"/>
      <dgm:spPr/>
    </dgm:pt>
    <dgm:pt modelId="{65B2298B-04B3-4D6B-8D2E-238D4A71795F}" type="pres">
      <dgm:prSet presAssocID="{C4BFEE30-C78A-4E4C-B351-0786BF57BE4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BFE67A3-44F6-4718-838B-2B2C0C5FB79A}" type="pres">
      <dgm:prSet presAssocID="{C4BFEE30-C78A-4E4C-B351-0786BF57BE43}" presName="negativeSpace" presStyleCnt="0"/>
      <dgm:spPr/>
    </dgm:pt>
    <dgm:pt modelId="{5DEE5077-6898-40D0-AC98-6702841E7A3D}" type="pres">
      <dgm:prSet presAssocID="{C4BFEE30-C78A-4E4C-B351-0786BF57BE4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C5B6208-9E6B-4873-8244-4D2D2C43ED64}" srcId="{32DD1DCC-9C6C-4FFE-BEE4-65E51DF5011C}" destId="{000A30CB-BB78-46EF-9F57-713CD47BE5FF}" srcOrd="0" destOrd="0" parTransId="{3E2B0F10-C987-4526-808B-20B1249F17A1}" sibTransId="{040B6A1F-563D-42DD-A5C9-0352A10F15D4}"/>
    <dgm:cxn modelId="{6EC4C726-E0E5-469E-8521-8A3E464E66DA}" srcId="{32DD1DCC-9C6C-4FFE-BEE4-65E51DF5011C}" destId="{C4BFEE30-C78A-4E4C-B351-0786BF57BE43}" srcOrd="3" destOrd="0" parTransId="{64BC0055-6578-4E26-88B5-75613FB2270E}" sibTransId="{4E2299FD-4769-4829-8842-BB6FE058BB6C}"/>
    <dgm:cxn modelId="{87FB6428-9CA1-4E96-916B-B6CC900B2C35}" type="presOf" srcId="{1B6C534E-46CA-4E85-9C7E-A43A14E9BEFA}" destId="{3B7CE573-8DE1-4A73-9696-7EC379E7ED7E}" srcOrd="1" destOrd="0" presId="urn:microsoft.com/office/officeart/2005/8/layout/list1"/>
    <dgm:cxn modelId="{5BF74F47-B401-40C6-9DA6-664D4E39DC3D}" type="presOf" srcId="{C4BFEE30-C78A-4E4C-B351-0786BF57BE43}" destId="{65B2298B-04B3-4D6B-8D2E-238D4A71795F}" srcOrd="1" destOrd="0" presId="urn:microsoft.com/office/officeart/2005/8/layout/list1"/>
    <dgm:cxn modelId="{AF193F4B-E653-4FFF-B6CF-5716D4E996E5}" type="presOf" srcId="{AB8F6CA2-DC58-4F64-B73D-04C006D3230E}" destId="{FE186F15-5155-417D-ADB2-145366EDBB4D}" srcOrd="0" destOrd="0" presId="urn:microsoft.com/office/officeart/2005/8/layout/list1"/>
    <dgm:cxn modelId="{96E2254C-826A-46A1-81D0-135F1C000754}" type="presOf" srcId="{C4BFEE30-C78A-4E4C-B351-0786BF57BE43}" destId="{1BDD352C-D0E0-47B5-8880-CEA1C950E14E}" srcOrd="0" destOrd="0" presId="urn:microsoft.com/office/officeart/2005/8/layout/list1"/>
    <dgm:cxn modelId="{C99BEA74-01C7-4875-879F-5FB4BBF0BC50}" type="presOf" srcId="{000A30CB-BB78-46EF-9F57-713CD47BE5FF}" destId="{8A4E12D3-3C4A-463E-8669-A3FAEAD6CFF5}" srcOrd="1" destOrd="0" presId="urn:microsoft.com/office/officeart/2005/8/layout/list1"/>
    <dgm:cxn modelId="{1ADC7E82-A08D-442D-A947-B88067FD0E5F}" type="presOf" srcId="{000A30CB-BB78-46EF-9F57-713CD47BE5FF}" destId="{EDFC46E4-3F19-4150-A686-1E318704D7A0}" srcOrd="0" destOrd="0" presId="urn:microsoft.com/office/officeart/2005/8/layout/list1"/>
    <dgm:cxn modelId="{BFD28D83-0E30-4CFD-9255-9F8F970AE37A}" type="presOf" srcId="{1B6C534E-46CA-4E85-9C7E-A43A14E9BEFA}" destId="{FC5D25C5-F3E6-4E8C-89A3-25B8706E6C9B}" srcOrd="0" destOrd="0" presId="urn:microsoft.com/office/officeart/2005/8/layout/list1"/>
    <dgm:cxn modelId="{D30A319D-0E04-4A48-AF71-02A0F80B18D4}" srcId="{32DD1DCC-9C6C-4FFE-BEE4-65E51DF5011C}" destId="{1B6C534E-46CA-4E85-9C7E-A43A14E9BEFA}" srcOrd="1" destOrd="0" parTransId="{46B4EE8C-5A44-4D85-AC2E-AE9BB8F73105}" sibTransId="{3E0EABE0-6C9D-43B5-A9F7-B4CAC3C20CD7}"/>
    <dgm:cxn modelId="{2D2126AE-1B03-4CD3-BD31-A605D2139678}" type="presOf" srcId="{32DD1DCC-9C6C-4FFE-BEE4-65E51DF5011C}" destId="{63284AB4-0132-4003-86F1-C80F7449856D}" srcOrd="0" destOrd="0" presId="urn:microsoft.com/office/officeart/2005/8/layout/list1"/>
    <dgm:cxn modelId="{A22952E9-59DF-416F-8B35-0E9AF4B2B424}" type="presOf" srcId="{AB8F6CA2-DC58-4F64-B73D-04C006D3230E}" destId="{9E915634-EE72-44CC-ABEB-1D5F5AD98A35}" srcOrd="1" destOrd="0" presId="urn:microsoft.com/office/officeart/2005/8/layout/list1"/>
    <dgm:cxn modelId="{0C0BF5FC-0E2A-433C-B0B9-FEDA97C51E57}" srcId="{32DD1DCC-9C6C-4FFE-BEE4-65E51DF5011C}" destId="{AB8F6CA2-DC58-4F64-B73D-04C006D3230E}" srcOrd="2" destOrd="0" parTransId="{91AF387A-2123-4CBA-8441-D50892A1D84E}" sibTransId="{0C16870E-9BD9-4FBC-A027-71ECE3FEA47C}"/>
    <dgm:cxn modelId="{8B7B7F43-2C1C-41A6-8495-D8B93CD9852A}" type="presParOf" srcId="{63284AB4-0132-4003-86F1-C80F7449856D}" destId="{F585FB36-D61B-49C9-8DD9-93030674A725}" srcOrd="0" destOrd="0" presId="urn:microsoft.com/office/officeart/2005/8/layout/list1"/>
    <dgm:cxn modelId="{8C3CB847-BD21-4E50-812B-8E759F25E436}" type="presParOf" srcId="{F585FB36-D61B-49C9-8DD9-93030674A725}" destId="{EDFC46E4-3F19-4150-A686-1E318704D7A0}" srcOrd="0" destOrd="0" presId="urn:microsoft.com/office/officeart/2005/8/layout/list1"/>
    <dgm:cxn modelId="{56321708-4E06-4FEF-92C6-E42A5B673D83}" type="presParOf" srcId="{F585FB36-D61B-49C9-8DD9-93030674A725}" destId="{8A4E12D3-3C4A-463E-8669-A3FAEAD6CFF5}" srcOrd="1" destOrd="0" presId="urn:microsoft.com/office/officeart/2005/8/layout/list1"/>
    <dgm:cxn modelId="{039A9184-86BB-4883-B8CC-31AF3C18053B}" type="presParOf" srcId="{63284AB4-0132-4003-86F1-C80F7449856D}" destId="{EA25AEBA-AA23-4F92-A66A-32A1B4B29B12}" srcOrd="1" destOrd="0" presId="urn:microsoft.com/office/officeart/2005/8/layout/list1"/>
    <dgm:cxn modelId="{06B20E4A-14A3-4DF4-8CDF-1D622EA64266}" type="presParOf" srcId="{63284AB4-0132-4003-86F1-C80F7449856D}" destId="{4BC4337A-AB8A-40B8-83AB-1AB92872B5F9}" srcOrd="2" destOrd="0" presId="urn:microsoft.com/office/officeart/2005/8/layout/list1"/>
    <dgm:cxn modelId="{40DB7F58-B30D-4B35-BB1F-DEC8739D00EA}" type="presParOf" srcId="{63284AB4-0132-4003-86F1-C80F7449856D}" destId="{ED91A9CD-B57F-4EAF-A088-61087197EF75}" srcOrd="3" destOrd="0" presId="urn:microsoft.com/office/officeart/2005/8/layout/list1"/>
    <dgm:cxn modelId="{51AC0172-D5D2-48A2-A041-09AAB25598DA}" type="presParOf" srcId="{63284AB4-0132-4003-86F1-C80F7449856D}" destId="{822F24B7-883A-453A-889C-14C4CC281175}" srcOrd="4" destOrd="0" presId="urn:microsoft.com/office/officeart/2005/8/layout/list1"/>
    <dgm:cxn modelId="{E82376FD-95F4-4C06-A7AB-53FB01AD3392}" type="presParOf" srcId="{822F24B7-883A-453A-889C-14C4CC281175}" destId="{FC5D25C5-F3E6-4E8C-89A3-25B8706E6C9B}" srcOrd="0" destOrd="0" presId="urn:microsoft.com/office/officeart/2005/8/layout/list1"/>
    <dgm:cxn modelId="{9F0628AD-41B8-4ED0-BDA5-C87065804667}" type="presParOf" srcId="{822F24B7-883A-453A-889C-14C4CC281175}" destId="{3B7CE573-8DE1-4A73-9696-7EC379E7ED7E}" srcOrd="1" destOrd="0" presId="urn:microsoft.com/office/officeart/2005/8/layout/list1"/>
    <dgm:cxn modelId="{585EA03E-D089-499C-8101-9FB733494299}" type="presParOf" srcId="{63284AB4-0132-4003-86F1-C80F7449856D}" destId="{657C0CD2-7C52-4761-A028-0466D1783EC9}" srcOrd="5" destOrd="0" presId="urn:microsoft.com/office/officeart/2005/8/layout/list1"/>
    <dgm:cxn modelId="{94368C8B-3748-4E4E-AAA1-F71E65436A8C}" type="presParOf" srcId="{63284AB4-0132-4003-86F1-C80F7449856D}" destId="{0432D3F0-3990-4EF4-B650-C4EE15320E74}" srcOrd="6" destOrd="0" presId="urn:microsoft.com/office/officeart/2005/8/layout/list1"/>
    <dgm:cxn modelId="{15AA92D1-4667-4915-AA40-47B9FA9AAF51}" type="presParOf" srcId="{63284AB4-0132-4003-86F1-C80F7449856D}" destId="{83BB8F1B-8E44-4365-A34A-AE0D9A593897}" srcOrd="7" destOrd="0" presId="urn:microsoft.com/office/officeart/2005/8/layout/list1"/>
    <dgm:cxn modelId="{4953E27F-ACF8-42A3-9712-96ADEF20185F}" type="presParOf" srcId="{63284AB4-0132-4003-86F1-C80F7449856D}" destId="{DA89A27E-2749-4077-9903-2EAE24741EB7}" srcOrd="8" destOrd="0" presId="urn:microsoft.com/office/officeart/2005/8/layout/list1"/>
    <dgm:cxn modelId="{63E766BF-47A4-49BC-B998-B6E119F05EBC}" type="presParOf" srcId="{DA89A27E-2749-4077-9903-2EAE24741EB7}" destId="{FE186F15-5155-417D-ADB2-145366EDBB4D}" srcOrd="0" destOrd="0" presId="urn:microsoft.com/office/officeart/2005/8/layout/list1"/>
    <dgm:cxn modelId="{2573F283-DA9A-4401-B933-3E82F1E4DF09}" type="presParOf" srcId="{DA89A27E-2749-4077-9903-2EAE24741EB7}" destId="{9E915634-EE72-44CC-ABEB-1D5F5AD98A35}" srcOrd="1" destOrd="0" presId="urn:microsoft.com/office/officeart/2005/8/layout/list1"/>
    <dgm:cxn modelId="{34772B36-750C-4CA1-8AE0-BA54D417C9E5}" type="presParOf" srcId="{63284AB4-0132-4003-86F1-C80F7449856D}" destId="{79A2ADE8-2AE9-4935-9D01-4528B35D23AE}" srcOrd="9" destOrd="0" presId="urn:microsoft.com/office/officeart/2005/8/layout/list1"/>
    <dgm:cxn modelId="{6EE57F12-1A30-459A-90CD-90EAA42F2D7A}" type="presParOf" srcId="{63284AB4-0132-4003-86F1-C80F7449856D}" destId="{417AA502-6DF4-4797-AE90-7198E7FB9A7E}" srcOrd="10" destOrd="0" presId="urn:microsoft.com/office/officeart/2005/8/layout/list1"/>
    <dgm:cxn modelId="{D77A6C0B-877D-42E9-915E-95B6117F6080}" type="presParOf" srcId="{63284AB4-0132-4003-86F1-C80F7449856D}" destId="{A65EFB9B-9144-4F26-B8FF-394B669CF387}" srcOrd="11" destOrd="0" presId="urn:microsoft.com/office/officeart/2005/8/layout/list1"/>
    <dgm:cxn modelId="{1F16CBE9-25AE-4080-A77A-576AC202EA5A}" type="presParOf" srcId="{63284AB4-0132-4003-86F1-C80F7449856D}" destId="{755F4C23-78A2-4D0B-A933-0341ADBA5099}" srcOrd="12" destOrd="0" presId="urn:microsoft.com/office/officeart/2005/8/layout/list1"/>
    <dgm:cxn modelId="{2F35DBD6-9B0D-4D4D-B6F0-6D45993CA1C5}" type="presParOf" srcId="{755F4C23-78A2-4D0B-A933-0341ADBA5099}" destId="{1BDD352C-D0E0-47B5-8880-CEA1C950E14E}" srcOrd="0" destOrd="0" presId="urn:microsoft.com/office/officeart/2005/8/layout/list1"/>
    <dgm:cxn modelId="{90DE4FAD-102C-483A-8B8E-45CB05E9D7A8}" type="presParOf" srcId="{755F4C23-78A2-4D0B-A933-0341ADBA5099}" destId="{65B2298B-04B3-4D6B-8D2E-238D4A71795F}" srcOrd="1" destOrd="0" presId="urn:microsoft.com/office/officeart/2005/8/layout/list1"/>
    <dgm:cxn modelId="{EA1A276F-A8EB-4AB3-B3FA-A2658863E900}" type="presParOf" srcId="{63284AB4-0132-4003-86F1-C80F7449856D}" destId="{0BFE67A3-44F6-4718-838B-2B2C0C5FB79A}" srcOrd="13" destOrd="0" presId="urn:microsoft.com/office/officeart/2005/8/layout/list1"/>
    <dgm:cxn modelId="{93CD1F7C-0A2C-4AB5-BB59-366B7776CB4A}" type="presParOf" srcId="{63284AB4-0132-4003-86F1-C80F7449856D}" destId="{5DEE5077-6898-40D0-AC98-6702841E7A3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7D39F8-1828-45A4-8136-F201427E8F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491E4B-0E3F-429F-ADF9-57E6EFFF4750}">
      <dgm:prSet/>
      <dgm:spPr/>
      <dgm:t>
        <a:bodyPr/>
        <a:lstStyle/>
        <a:p>
          <a:r>
            <a:rPr lang="nn-NO" dirty="0"/>
            <a:t> POST - https://lcfd48aw7d.execute-api.us-east-2.amazonaws.com/dev/customer</a:t>
          </a:r>
          <a:endParaRPr lang="en-IN" dirty="0"/>
        </a:p>
      </dgm:t>
    </dgm:pt>
    <dgm:pt modelId="{BF79B8D5-747A-49E0-BA93-A3C4245F2D6C}" type="parTrans" cxnId="{10EC1B03-42A6-44EE-A83E-565CC9DAD7C5}">
      <dgm:prSet/>
      <dgm:spPr/>
      <dgm:t>
        <a:bodyPr/>
        <a:lstStyle/>
        <a:p>
          <a:endParaRPr lang="en-IN"/>
        </a:p>
      </dgm:t>
    </dgm:pt>
    <dgm:pt modelId="{4B76BB4A-5567-4525-AF14-34ABB1CACAE9}" type="sibTrans" cxnId="{10EC1B03-42A6-44EE-A83E-565CC9DAD7C5}">
      <dgm:prSet/>
      <dgm:spPr/>
      <dgm:t>
        <a:bodyPr/>
        <a:lstStyle/>
        <a:p>
          <a:endParaRPr lang="en-IN"/>
        </a:p>
      </dgm:t>
    </dgm:pt>
    <dgm:pt modelId="{6796D211-BC17-4737-91E3-0BFC255F21B1}">
      <dgm:prSet/>
      <dgm:spPr/>
      <dgm:t>
        <a:bodyPr/>
        <a:lstStyle/>
        <a:p>
          <a:r>
            <a:rPr lang="nn-NO" dirty="0"/>
            <a:t> POST - https://lcfd48aw7d.execute-api.us-east-2.amazonaws.com/dev/customer/{custId}/orders</a:t>
          </a:r>
          <a:endParaRPr lang="en-IN" dirty="0"/>
        </a:p>
      </dgm:t>
    </dgm:pt>
    <dgm:pt modelId="{C53A05B7-6E93-4729-A771-49578005FC40}" type="parTrans" cxnId="{330CABF0-29F7-4BC3-9AA7-A13E7003952C}">
      <dgm:prSet/>
      <dgm:spPr/>
      <dgm:t>
        <a:bodyPr/>
        <a:lstStyle/>
        <a:p>
          <a:endParaRPr lang="en-IN"/>
        </a:p>
      </dgm:t>
    </dgm:pt>
    <dgm:pt modelId="{26A5C34B-2DA0-4E39-8981-B92EA8F824AF}" type="sibTrans" cxnId="{330CABF0-29F7-4BC3-9AA7-A13E7003952C}">
      <dgm:prSet/>
      <dgm:spPr/>
      <dgm:t>
        <a:bodyPr/>
        <a:lstStyle/>
        <a:p>
          <a:endParaRPr lang="en-IN"/>
        </a:p>
      </dgm:t>
    </dgm:pt>
    <dgm:pt modelId="{13C7B385-12C9-482E-A549-F743094F4101}">
      <dgm:prSet/>
      <dgm:spPr/>
      <dgm:t>
        <a:bodyPr/>
        <a:lstStyle/>
        <a:p>
          <a:r>
            <a:rPr lang="en-US" dirty="0"/>
            <a:t> GET - https://lcfd48aw7d.execute-api.us-east-2.amazonaws.com/dev/customersList</a:t>
          </a:r>
          <a:endParaRPr lang="en-IN" dirty="0"/>
        </a:p>
      </dgm:t>
    </dgm:pt>
    <dgm:pt modelId="{DCA99775-4900-4E10-91BF-52ABBF56F707}" type="parTrans" cxnId="{6A879A64-EFEA-495C-9239-C006FB9BDA91}">
      <dgm:prSet/>
      <dgm:spPr/>
      <dgm:t>
        <a:bodyPr/>
        <a:lstStyle/>
        <a:p>
          <a:endParaRPr lang="en-IN"/>
        </a:p>
      </dgm:t>
    </dgm:pt>
    <dgm:pt modelId="{AEA5F9EC-ECF5-48D0-B895-CB421BBCC606}" type="sibTrans" cxnId="{6A879A64-EFEA-495C-9239-C006FB9BDA91}">
      <dgm:prSet/>
      <dgm:spPr/>
      <dgm:t>
        <a:bodyPr/>
        <a:lstStyle/>
        <a:p>
          <a:endParaRPr lang="en-IN"/>
        </a:p>
      </dgm:t>
    </dgm:pt>
    <dgm:pt modelId="{89BD2D74-92A5-4598-8274-3D70E7702F45}">
      <dgm:prSet/>
      <dgm:spPr/>
      <dgm:t>
        <a:bodyPr/>
        <a:lstStyle/>
        <a:p>
          <a:r>
            <a:rPr lang="en-US" dirty="0"/>
            <a:t> GET - https://lcfd48aw7d.execute-api.us-east-2.amazonaws.com/dev/customer/{custId}/orders</a:t>
          </a:r>
          <a:endParaRPr lang="en-IN" dirty="0"/>
        </a:p>
      </dgm:t>
    </dgm:pt>
    <dgm:pt modelId="{3C98E0E5-E134-4B09-8F17-2CC554F47B70}" type="parTrans" cxnId="{177D8460-96E8-42F4-A1E1-607E7E3FE9EB}">
      <dgm:prSet/>
      <dgm:spPr/>
      <dgm:t>
        <a:bodyPr/>
        <a:lstStyle/>
        <a:p>
          <a:endParaRPr lang="en-IN"/>
        </a:p>
      </dgm:t>
    </dgm:pt>
    <dgm:pt modelId="{57162F5E-5657-465B-A92D-9FA23AF91D5C}" type="sibTrans" cxnId="{177D8460-96E8-42F4-A1E1-607E7E3FE9EB}">
      <dgm:prSet/>
      <dgm:spPr/>
      <dgm:t>
        <a:bodyPr/>
        <a:lstStyle/>
        <a:p>
          <a:endParaRPr lang="en-IN"/>
        </a:p>
      </dgm:t>
    </dgm:pt>
    <dgm:pt modelId="{05D04E6D-A07E-41D5-BD04-7D0FA59DB483}">
      <dgm:prSet/>
      <dgm:spPr/>
      <dgm:t>
        <a:bodyPr/>
        <a:lstStyle/>
        <a:p>
          <a:r>
            <a:rPr lang="en-US" dirty="0"/>
            <a:t> GET - https://lcfd48aw7d.execute-api.us-east-2.amazonaws.com/dev/customer/{custId}/order/{orderId}</a:t>
          </a:r>
          <a:endParaRPr lang="en-IN" dirty="0"/>
        </a:p>
      </dgm:t>
    </dgm:pt>
    <dgm:pt modelId="{137B2CB3-993E-410B-BFE2-2D8F5F2E60F5}" type="parTrans" cxnId="{0B106EA8-97AD-421F-940E-CD79D616FAA1}">
      <dgm:prSet/>
      <dgm:spPr/>
      <dgm:t>
        <a:bodyPr/>
        <a:lstStyle/>
        <a:p>
          <a:endParaRPr lang="en-IN"/>
        </a:p>
      </dgm:t>
    </dgm:pt>
    <dgm:pt modelId="{8B4B191F-9C15-44E8-A158-D5BFF4B5BA12}" type="sibTrans" cxnId="{0B106EA8-97AD-421F-940E-CD79D616FAA1}">
      <dgm:prSet/>
      <dgm:spPr/>
      <dgm:t>
        <a:bodyPr/>
        <a:lstStyle/>
        <a:p>
          <a:endParaRPr lang="en-IN"/>
        </a:p>
      </dgm:t>
    </dgm:pt>
    <dgm:pt modelId="{E606FA6A-C814-4BD0-9268-9DEA9F5B108D}">
      <dgm:prSet/>
      <dgm:spPr/>
      <dgm:t>
        <a:bodyPr/>
        <a:lstStyle/>
        <a:p>
          <a:r>
            <a:rPr lang="en-IN" dirty="0"/>
            <a:t> DELETE - https://lcfd48aw7d.execute-api.us-east-2.amazonaws.com/dev/customer/{custId}/order/{orderId}</a:t>
          </a:r>
        </a:p>
      </dgm:t>
    </dgm:pt>
    <dgm:pt modelId="{EF62F1DD-288C-408A-A31B-B1DD5BC410C3}" type="parTrans" cxnId="{8B16AB79-F80C-4F00-A674-10122A433280}">
      <dgm:prSet/>
      <dgm:spPr/>
      <dgm:t>
        <a:bodyPr/>
        <a:lstStyle/>
        <a:p>
          <a:endParaRPr lang="en-IN"/>
        </a:p>
      </dgm:t>
    </dgm:pt>
    <dgm:pt modelId="{85E58FB2-BDEE-46C7-AB4F-8ECC7F9B882E}" type="sibTrans" cxnId="{8B16AB79-F80C-4F00-A674-10122A433280}">
      <dgm:prSet/>
      <dgm:spPr/>
      <dgm:t>
        <a:bodyPr/>
        <a:lstStyle/>
        <a:p>
          <a:endParaRPr lang="en-IN"/>
        </a:p>
      </dgm:t>
    </dgm:pt>
    <dgm:pt modelId="{24798427-7FD4-494B-83B2-16284FD643BA}" type="pres">
      <dgm:prSet presAssocID="{547D39F8-1828-45A4-8136-F201427E8F5A}" presName="linear" presStyleCnt="0">
        <dgm:presLayoutVars>
          <dgm:animLvl val="lvl"/>
          <dgm:resizeHandles val="exact"/>
        </dgm:presLayoutVars>
      </dgm:prSet>
      <dgm:spPr/>
    </dgm:pt>
    <dgm:pt modelId="{152EDF4A-E002-4AD0-B622-844726DB4D01}" type="pres">
      <dgm:prSet presAssocID="{2F491E4B-0E3F-429F-ADF9-57E6EFFF475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2027CC2-76BC-4442-9B67-E4CAB7E34252}" type="pres">
      <dgm:prSet presAssocID="{4B76BB4A-5567-4525-AF14-34ABB1CACAE9}" presName="spacer" presStyleCnt="0"/>
      <dgm:spPr/>
    </dgm:pt>
    <dgm:pt modelId="{EAD88A10-0738-4879-BD55-3316AD41BA1E}" type="pres">
      <dgm:prSet presAssocID="{6796D211-BC17-4737-91E3-0BFC255F21B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B302CFA-5FC8-4A54-8623-CDA870A3456E}" type="pres">
      <dgm:prSet presAssocID="{26A5C34B-2DA0-4E39-8981-B92EA8F824AF}" presName="spacer" presStyleCnt="0"/>
      <dgm:spPr/>
    </dgm:pt>
    <dgm:pt modelId="{76607C32-021D-4D70-AF6F-DB5232B0E1E9}" type="pres">
      <dgm:prSet presAssocID="{13C7B385-12C9-482E-A549-F743094F410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156E66-C85F-4A3A-B811-484836C5F7EC}" type="pres">
      <dgm:prSet presAssocID="{AEA5F9EC-ECF5-48D0-B895-CB421BBCC606}" presName="spacer" presStyleCnt="0"/>
      <dgm:spPr/>
    </dgm:pt>
    <dgm:pt modelId="{F468AF64-F1F2-4AF3-A5AB-48E59363D050}" type="pres">
      <dgm:prSet presAssocID="{89BD2D74-92A5-4598-8274-3D70E7702F4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0D6FAB9-ADB4-4664-A670-22DAD68E2884}" type="pres">
      <dgm:prSet presAssocID="{57162F5E-5657-465B-A92D-9FA23AF91D5C}" presName="spacer" presStyleCnt="0"/>
      <dgm:spPr/>
    </dgm:pt>
    <dgm:pt modelId="{7AF8DD18-4E92-45A1-896D-6C2773C04215}" type="pres">
      <dgm:prSet presAssocID="{05D04E6D-A07E-41D5-BD04-7D0FA59DB48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66BCB74-CAEC-453A-A129-1230496E3CA2}" type="pres">
      <dgm:prSet presAssocID="{8B4B191F-9C15-44E8-A158-D5BFF4B5BA12}" presName="spacer" presStyleCnt="0"/>
      <dgm:spPr/>
    </dgm:pt>
    <dgm:pt modelId="{A1523605-BE89-46CE-9F25-82E6BF29126A}" type="pres">
      <dgm:prSet presAssocID="{E606FA6A-C814-4BD0-9268-9DEA9F5B108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0EC1B03-42A6-44EE-A83E-565CC9DAD7C5}" srcId="{547D39F8-1828-45A4-8136-F201427E8F5A}" destId="{2F491E4B-0E3F-429F-ADF9-57E6EFFF4750}" srcOrd="0" destOrd="0" parTransId="{BF79B8D5-747A-49E0-BA93-A3C4245F2D6C}" sibTransId="{4B76BB4A-5567-4525-AF14-34ABB1CACAE9}"/>
    <dgm:cxn modelId="{557DFD12-6890-42A8-B077-CC233A878363}" type="presOf" srcId="{E606FA6A-C814-4BD0-9268-9DEA9F5B108D}" destId="{A1523605-BE89-46CE-9F25-82E6BF29126A}" srcOrd="0" destOrd="0" presId="urn:microsoft.com/office/officeart/2005/8/layout/vList2"/>
    <dgm:cxn modelId="{9C600D17-74EB-43D4-BCDA-8F5229551C63}" type="presOf" srcId="{05D04E6D-A07E-41D5-BD04-7D0FA59DB483}" destId="{7AF8DD18-4E92-45A1-896D-6C2773C04215}" srcOrd="0" destOrd="0" presId="urn:microsoft.com/office/officeart/2005/8/layout/vList2"/>
    <dgm:cxn modelId="{177D8460-96E8-42F4-A1E1-607E7E3FE9EB}" srcId="{547D39F8-1828-45A4-8136-F201427E8F5A}" destId="{89BD2D74-92A5-4598-8274-3D70E7702F45}" srcOrd="3" destOrd="0" parTransId="{3C98E0E5-E134-4B09-8F17-2CC554F47B70}" sibTransId="{57162F5E-5657-465B-A92D-9FA23AF91D5C}"/>
    <dgm:cxn modelId="{6A879A64-EFEA-495C-9239-C006FB9BDA91}" srcId="{547D39F8-1828-45A4-8136-F201427E8F5A}" destId="{13C7B385-12C9-482E-A549-F743094F4101}" srcOrd="2" destOrd="0" parTransId="{DCA99775-4900-4E10-91BF-52ABBF56F707}" sibTransId="{AEA5F9EC-ECF5-48D0-B895-CB421BBCC606}"/>
    <dgm:cxn modelId="{877C4175-19A7-447A-833D-AF4116F29681}" type="presOf" srcId="{547D39F8-1828-45A4-8136-F201427E8F5A}" destId="{24798427-7FD4-494B-83B2-16284FD643BA}" srcOrd="0" destOrd="0" presId="urn:microsoft.com/office/officeart/2005/8/layout/vList2"/>
    <dgm:cxn modelId="{8B16AB79-F80C-4F00-A674-10122A433280}" srcId="{547D39F8-1828-45A4-8136-F201427E8F5A}" destId="{E606FA6A-C814-4BD0-9268-9DEA9F5B108D}" srcOrd="5" destOrd="0" parTransId="{EF62F1DD-288C-408A-A31B-B1DD5BC410C3}" sibTransId="{85E58FB2-BDEE-46C7-AB4F-8ECC7F9B882E}"/>
    <dgm:cxn modelId="{7C945398-9FDF-488E-991A-670C77E5D223}" type="presOf" srcId="{13C7B385-12C9-482E-A549-F743094F4101}" destId="{76607C32-021D-4D70-AF6F-DB5232B0E1E9}" srcOrd="0" destOrd="0" presId="urn:microsoft.com/office/officeart/2005/8/layout/vList2"/>
    <dgm:cxn modelId="{0B106EA8-97AD-421F-940E-CD79D616FAA1}" srcId="{547D39F8-1828-45A4-8136-F201427E8F5A}" destId="{05D04E6D-A07E-41D5-BD04-7D0FA59DB483}" srcOrd="4" destOrd="0" parTransId="{137B2CB3-993E-410B-BFE2-2D8F5F2E60F5}" sibTransId="{8B4B191F-9C15-44E8-A158-D5BFF4B5BA12}"/>
    <dgm:cxn modelId="{12E9A3C9-C944-4F60-B5A2-F157CDDBD06A}" type="presOf" srcId="{2F491E4B-0E3F-429F-ADF9-57E6EFFF4750}" destId="{152EDF4A-E002-4AD0-B622-844726DB4D01}" srcOrd="0" destOrd="0" presId="urn:microsoft.com/office/officeart/2005/8/layout/vList2"/>
    <dgm:cxn modelId="{85BA29DE-C13B-4210-945C-3CE3BF5B2294}" type="presOf" srcId="{6796D211-BC17-4737-91E3-0BFC255F21B1}" destId="{EAD88A10-0738-4879-BD55-3316AD41BA1E}" srcOrd="0" destOrd="0" presId="urn:microsoft.com/office/officeart/2005/8/layout/vList2"/>
    <dgm:cxn modelId="{1C7FBEE9-A791-4FE2-B8D7-3A4E47BF9A7F}" type="presOf" srcId="{89BD2D74-92A5-4598-8274-3D70E7702F45}" destId="{F468AF64-F1F2-4AF3-A5AB-48E59363D050}" srcOrd="0" destOrd="0" presId="urn:microsoft.com/office/officeart/2005/8/layout/vList2"/>
    <dgm:cxn modelId="{330CABF0-29F7-4BC3-9AA7-A13E7003952C}" srcId="{547D39F8-1828-45A4-8136-F201427E8F5A}" destId="{6796D211-BC17-4737-91E3-0BFC255F21B1}" srcOrd="1" destOrd="0" parTransId="{C53A05B7-6E93-4729-A771-49578005FC40}" sibTransId="{26A5C34B-2DA0-4E39-8981-B92EA8F824AF}"/>
    <dgm:cxn modelId="{21545EF2-F8A5-4E41-B894-DCE467508BE6}" type="presParOf" srcId="{24798427-7FD4-494B-83B2-16284FD643BA}" destId="{152EDF4A-E002-4AD0-B622-844726DB4D01}" srcOrd="0" destOrd="0" presId="urn:microsoft.com/office/officeart/2005/8/layout/vList2"/>
    <dgm:cxn modelId="{AAF40E8C-F0C0-4AD1-AC8A-9F341492ED59}" type="presParOf" srcId="{24798427-7FD4-494B-83B2-16284FD643BA}" destId="{32027CC2-76BC-4442-9B67-E4CAB7E34252}" srcOrd="1" destOrd="0" presId="urn:microsoft.com/office/officeart/2005/8/layout/vList2"/>
    <dgm:cxn modelId="{F95C00A7-B90C-4EB5-8F01-D6CD5701835F}" type="presParOf" srcId="{24798427-7FD4-494B-83B2-16284FD643BA}" destId="{EAD88A10-0738-4879-BD55-3316AD41BA1E}" srcOrd="2" destOrd="0" presId="urn:microsoft.com/office/officeart/2005/8/layout/vList2"/>
    <dgm:cxn modelId="{C382A58C-F10C-48C3-85CF-E66221B10ED2}" type="presParOf" srcId="{24798427-7FD4-494B-83B2-16284FD643BA}" destId="{6B302CFA-5FC8-4A54-8623-CDA870A3456E}" srcOrd="3" destOrd="0" presId="urn:microsoft.com/office/officeart/2005/8/layout/vList2"/>
    <dgm:cxn modelId="{6FEA5B48-7C23-428D-8D29-C8E1AC8B395F}" type="presParOf" srcId="{24798427-7FD4-494B-83B2-16284FD643BA}" destId="{76607C32-021D-4D70-AF6F-DB5232B0E1E9}" srcOrd="4" destOrd="0" presId="urn:microsoft.com/office/officeart/2005/8/layout/vList2"/>
    <dgm:cxn modelId="{D4417D59-BE49-4B01-BCF0-0AE404A9A53C}" type="presParOf" srcId="{24798427-7FD4-494B-83B2-16284FD643BA}" destId="{BF156E66-C85F-4A3A-B811-484836C5F7EC}" srcOrd="5" destOrd="0" presId="urn:microsoft.com/office/officeart/2005/8/layout/vList2"/>
    <dgm:cxn modelId="{42D1FEF0-8A8F-4939-A0A3-AF8B919E0BD6}" type="presParOf" srcId="{24798427-7FD4-494B-83B2-16284FD643BA}" destId="{F468AF64-F1F2-4AF3-A5AB-48E59363D050}" srcOrd="6" destOrd="0" presId="urn:microsoft.com/office/officeart/2005/8/layout/vList2"/>
    <dgm:cxn modelId="{F79556BB-113E-48FD-8251-EDFDB8D5B14B}" type="presParOf" srcId="{24798427-7FD4-494B-83B2-16284FD643BA}" destId="{D0D6FAB9-ADB4-4664-A670-22DAD68E2884}" srcOrd="7" destOrd="0" presId="urn:microsoft.com/office/officeart/2005/8/layout/vList2"/>
    <dgm:cxn modelId="{B9E95BF6-087F-4AD6-AA75-2FBCB4A13FE4}" type="presParOf" srcId="{24798427-7FD4-494B-83B2-16284FD643BA}" destId="{7AF8DD18-4E92-45A1-896D-6C2773C04215}" srcOrd="8" destOrd="0" presId="urn:microsoft.com/office/officeart/2005/8/layout/vList2"/>
    <dgm:cxn modelId="{E8E8F94B-33C4-4E5F-AFF5-0C93943A742A}" type="presParOf" srcId="{24798427-7FD4-494B-83B2-16284FD643BA}" destId="{E66BCB74-CAEC-453A-A129-1230496E3CA2}" srcOrd="9" destOrd="0" presId="urn:microsoft.com/office/officeart/2005/8/layout/vList2"/>
    <dgm:cxn modelId="{CF1F73C3-39C2-4ECD-9305-90C082DA8A58}" type="presParOf" srcId="{24798427-7FD4-494B-83B2-16284FD643BA}" destId="{A1523605-BE89-46CE-9F25-82E6BF29126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3FB22-71F6-4784-B772-2183183FFE0B}">
      <dsp:nvSpPr>
        <dsp:cNvPr id="0" name=""/>
        <dsp:cNvSpPr/>
      </dsp:nvSpPr>
      <dsp:spPr>
        <a:xfrm>
          <a:off x="8825818" y="838499"/>
          <a:ext cx="2012429" cy="20127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C823F-708C-4B15-A15E-112F8EB65AD4}">
      <dsp:nvSpPr>
        <dsp:cNvPr id="0" name=""/>
        <dsp:cNvSpPr/>
      </dsp:nvSpPr>
      <dsp:spPr>
        <a:xfrm>
          <a:off x="8892221" y="905603"/>
          <a:ext cx="1878553" cy="18785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Calling the API</a:t>
          </a:r>
        </a:p>
      </dsp:txBody>
      <dsp:txXfrm>
        <a:off x="9161044" y="1174018"/>
        <a:ext cx="1341976" cy="1341721"/>
      </dsp:txXfrm>
    </dsp:sp>
    <dsp:sp modelId="{8A9B0341-74E0-4EC3-BA57-0652F8056BA4}">
      <dsp:nvSpPr>
        <dsp:cNvPr id="0" name=""/>
        <dsp:cNvSpPr/>
      </dsp:nvSpPr>
      <dsp:spPr>
        <a:xfrm rot="2700000">
          <a:off x="6744960" y="838603"/>
          <a:ext cx="2012197" cy="201219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BFB80-EFE1-4E63-97A6-B646B22B709C}">
      <dsp:nvSpPr>
        <dsp:cNvPr id="0" name=""/>
        <dsp:cNvSpPr/>
      </dsp:nvSpPr>
      <dsp:spPr>
        <a:xfrm>
          <a:off x="6813388" y="905603"/>
          <a:ext cx="1878553" cy="18785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Deploying the service</a:t>
          </a:r>
        </a:p>
      </dsp:txBody>
      <dsp:txXfrm>
        <a:off x="7081141" y="1174018"/>
        <a:ext cx="1341976" cy="1341721"/>
      </dsp:txXfrm>
    </dsp:sp>
    <dsp:sp modelId="{D18B689C-D826-4906-A987-D65A1B49AE3B}">
      <dsp:nvSpPr>
        <dsp:cNvPr id="0" name=""/>
        <dsp:cNvSpPr/>
      </dsp:nvSpPr>
      <dsp:spPr>
        <a:xfrm rot="2700000">
          <a:off x="4666127" y="838603"/>
          <a:ext cx="2012197" cy="2012197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0F4EE-B306-43C4-A1C9-0B1457CD2EB8}">
      <dsp:nvSpPr>
        <dsp:cNvPr id="0" name=""/>
        <dsp:cNvSpPr/>
      </dsp:nvSpPr>
      <dsp:spPr>
        <a:xfrm>
          <a:off x="4733484" y="905603"/>
          <a:ext cx="1878553" cy="18785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Deep dive into the Java code</a:t>
          </a:r>
        </a:p>
      </dsp:txBody>
      <dsp:txXfrm>
        <a:off x="5001237" y="1174018"/>
        <a:ext cx="1341976" cy="1341721"/>
      </dsp:txXfrm>
    </dsp:sp>
    <dsp:sp modelId="{AA4D5C39-822C-473D-B63E-DE4F87BECA9E}">
      <dsp:nvSpPr>
        <dsp:cNvPr id="0" name=""/>
        <dsp:cNvSpPr/>
      </dsp:nvSpPr>
      <dsp:spPr>
        <a:xfrm rot="2700000">
          <a:off x="2586223" y="838603"/>
          <a:ext cx="2012197" cy="201219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E9CAA-C5BB-4A52-ACB6-D86CDC88C882}">
      <dsp:nvSpPr>
        <dsp:cNvPr id="0" name=""/>
        <dsp:cNvSpPr/>
      </dsp:nvSpPr>
      <dsp:spPr>
        <a:xfrm>
          <a:off x="2653581" y="905603"/>
          <a:ext cx="1878553" cy="18785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Creating the REST API service</a:t>
          </a:r>
        </a:p>
      </dsp:txBody>
      <dsp:txXfrm>
        <a:off x="2922405" y="1174018"/>
        <a:ext cx="1341976" cy="1341721"/>
      </dsp:txXfrm>
    </dsp:sp>
    <dsp:sp modelId="{4EA0C582-CF00-4872-B590-B2F834CD4C40}">
      <dsp:nvSpPr>
        <dsp:cNvPr id="0" name=""/>
        <dsp:cNvSpPr/>
      </dsp:nvSpPr>
      <dsp:spPr>
        <a:xfrm rot="2700000">
          <a:off x="506320" y="838603"/>
          <a:ext cx="2012197" cy="2012197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7950B-2157-427A-B93F-FF9333615777}">
      <dsp:nvSpPr>
        <dsp:cNvPr id="0" name=""/>
        <dsp:cNvSpPr/>
      </dsp:nvSpPr>
      <dsp:spPr>
        <a:xfrm>
          <a:off x="573677" y="905603"/>
          <a:ext cx="1878553" cy="187855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Pre-requisites</a:t>
          </a:r>
        </a:p>
      </dsp:txBody>
      <dsp:txXfrm>
        <a:off x="842501" y="1174018"/>
        <a:ext cx="1341976" cy="1341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AB8C-0220-4C5C-B70C-96CF1884FC6E}">
      <dsp:nvSpPr>
        <dsp:cNvPr id="0" name=""/>
        <dsp:cNvSpPr/>
      </dsp:nvSpPr>
      <dsp:spPr>
        <a:xfrm>
          <a:off x="0" y="328292"/>
          <a:ext cx="10927829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Java SDK 8+</a:t>
          </a:r>
          <a:endParaRPr lang="en-US" sz="2900" kern="1200"/>
        </a:p>
      </dsp:txBody>
      <dsp:txXfrm>
        <a:off x="33955" y="362247"/>
        <a:ext cx="10859919" cy="627655"/>
      </dsp:txXfrm>
    </dsp:sp>
    <dsp:sp modelId="{A6D084E4-A57A-4F5E-97A9-4EB228F7B171}">
      <dsp:nvSpPr>
        <dsp:cNvPr id="0" name=""/>
        <dsp:cNvSpPr/>
      </dsp:nvSpPr>
      <dsp:spPr>
        <a:xfrm>
          <a:off x="0" y="1107377"/>
          <a:ext cx="10927829" cy="69556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Maven </a:t>
          </a:r>
          <a:endParaRPr lang="en-US" sz="2900" kern="1200"/>
        </a:p>
      </dsp:txBody>
      <dsp:txXfrm>
        <a:off x="33955" y="1141332"/>
        <a:ext cx="10859919" cy="627655"/>
      </dsp:txXfrm>
    </dsp:sp>
    <dsp:sp modelId="{61E3C101-CB36-49F6-9BA7-3315AABD7DF8}">
      <dsp:nvSpPr>
        <dsp:cNvPr id="0" name=""/>
        <dsp:cNvSpPr/>
      </dsp:nvSpPr>
      <dsp:spPr>
        <a:xfrm>
          <a:off x="0" y="1886462"/>
          <a:ext cx="10927829" cy="69556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Install the </a:t>
          </a:r>
          <a:r>
            <a:rPr lang="en-US" sz="2900" kern="1200">
              <a:hlinkClick xmlns:r="http://schemas.openxmlformats.org/officeDocument/2006/relationships" r:id="rId1"/>
            </a:rPr>
            <a:t>Serverless Framework installed</a:t>
          </a:r>
          <a:r>
            <a:rPr lang="en-US" sz="2900" kern="1200"/>
            <a:t> with an AWS account set up.</a:t>
          </a:r>
        </a:p>
      </dsp:txBody>
      <dsp:txXfrm>
        <a:off x="33955" y="1920417"/>
        <a:ext cx="10859919" cy="627655"/>
      </dsp:txXfrm>
    </dsp:sp>
    <dsp:sp modelId="{E3336DBF-D4A0-4E10-A6E6-6321BB80AB20}">
      <dsp:nvSpPr>
        <dsp:cNvPr id="0" name=""/>
        <dsp:cNvSpPr/>
      </dsp:nvSpPr>
      <dsp:spPr>
        <a:xfrm>
          <a:off x="0" y="2665547"/>
          <a:ext cx="10927829" cy="6955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Install node and npm</a:t>
          </a:r>
          <a:endParaRPr lang="en-US" sz="2900" kern="1200"/>
        </a:p>
      </dsp:txBody>
      <dsp:txXfrm>
        <a:off x="33955" y="2699502"/>
        <a:ext cx="10859919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4337A-AB8A-40B8-83AB-1AB92872B5F9}">
      <dsp:nvSpPr>
        <dsp:cNvPr id="0" name=""/>
        <dsp:cNvSpPr/>
      </dsp:nvSpPr>
      <dsp:spPr>
        <a:xfrm>
          <a:off x="0" y="155480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E12D3-3C4A-463E-8669-A3FAEAD6CFF5}">
      <dsp:nvSpPr>
        <dsp:cNvPr id="0" name=""/>
        <dsp:cNvSpPr/>
      </dsp:nvSpPr>
      <dsp:spPr>
        <a:xfrm>
          <a:off x="333341" y="1318640"/>
          <a:ext cx="4666783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https://github.com/rupakg/aws-java-products-api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356398" y="1341697"/>
        <a:ext cx="4620669" cy="426206"/>
      </dsp:txXfrm>
    </dsp:sp>
    <dsp:sp modelId="{0432D3F0-3990-4EF4-B650-C4EE15320E74}">
      <dsp:nvSpPr>
        <dsp:cNvPr id="0" name=""/>
        <dsp:cNvSpPr/>
      </dsp:nvSpPr>
      <dsp:spPr>
        <a:xfrm>
          <a:off x="0" y="228056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CE573-8DE1-4A73-9696-7EC379E7ED7E}">
      <dsp:nvSpPr>
        <dsp:cNvPr id="0" name=""/>
        <dsp:cNvSpPr/>
      </dsp:nvSpPr>
      <dsp:spPr>
        <a:xfrm>
          <a:off x="333341" y="2044400"/>
          <a:ext cx="4666783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Fix the compilation issue</a:t>
          </a:r>
          <a:endParaRPr lang="en-US" sz="1600" kern="1200"/>
        </a:p>
      </dsp:txBody>
      <dsp:txXfrm>
        <a:off x="356398" y="2067457"/>
        <a:ext cx="4620669" cy="426206"/>
      </dsp:txXfrm>
    </dsp:sp>
    <dsp:sp modelId="{417AA502-6DF4-4797-AE90-7198E7FB9A7E}">
      <dsp:nvSpPr>
        <dsp:cNvPr id="0" name=""/>
        <dsp:cNvSpPr/>
      </dsp:nvSpPr>
      <dsp:spPr>
        <a:xfrm>
          <a:off x="0" y="300632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5634-EE72-44CC-ABEB-1D5F5AD98A35}">
      <dsp:nvSpPr>
        <dsp:cNvPr id="0" name=""/>
        <dsp:cNvSpPr/>
      </dsp:nvSpPr>
      <dsp:spPr>
        <a:xfrm>
          <a:off x="333341" y="2770160"/>
          <a:ext cx="4666783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Structure the project packaging</a:t>
          </a:r>
          <a:endParaRPr lang="en-US" sz="1600" kern="1200"/>
        </a:p>
      </dsp:txBody>
      <dsp:txXfrm>
        <a:off x="356398" y="2793217"/>
        <a:ext cx="4620669" cy="426206"/>
      </dsp:txXfrm>
    </dsp:sp>
    <dsp:sp modelId="{5DEE5077-6898-40D0-AC98-6702841E7A3D}">
      <dsp:nvSpPr>
        <dsp:cNvPr id="0" name=""/>
        <dsp:cNvSpPr/>
      </dsp:nvSpPr>
      <dsp:spPr>
        <a:xfrm>
          <a:off x="0" y="373208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2298B-04B3-4D6B-8D2E-238D4A71795F}">
      <dsp:nvSpPr>
        <dsp:cNvPr id="0" name=""/>
        <dsp:cNvSpPr/>
      </dsp:nvSpPr>
      <dsp:spPr>
        <a:xfrm>
          <a:off x="333341" y="3495920"/>
          <a:ext cx="4666783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Maven Clean Install project</a:t>
          </a:r>
          <a:endParaRPr lang="en-US" sz="1600" kern="1200"/>
        </a:p>
      </dsp:txBody>
      <dsp:txXfrm>
        <a:off x="356398" y="3518977"/>
        <a:ext cx="4620669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EDF4A-E002-4AD0-B622-844726DB4D01}">
      <dsp:nvSpPr>
        <dsp:cNvPr id="0" name=""/>
        <dsp:cNvSpPr/>
      </dsp:nvSpPr>
      <dsp:spPr>
        <a:xfrm>
          <a:off x="0" y="496043"/>
          <a:ext cx="97240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700" kern="1200" dirty="0"/>
            <a:t> POST - https://lcfd48aw7d.execute-api.us-east-2.amazonaws.com/dev/customer</a:t>
          </a:r>
          <a:endParaRPr lang="en-IN" sz="1700" kern="1200" dirty="0"/>
        </a:p>
      </dsp:txBody>
      <dsp:txXfrm>
        <a:off x="19904" y="515947"/>
        <a:ext cx="9684223" cy="367937"/>
      </dsp:txXfrm>
    </dsp:sp>
    <dsp:sp modelId="{EAD88A10-0738-4879-BD55-3316AD41BA1E}">
      <dsp:nvSpPr>
        <dsp:cNvPr id="0" name=""/>
        <dsp:cNvSpPr/>
      </dsp:nvSpPr>
      <dsp:spPr>
        <a:xfrm>
          <a:off x="0" y="952749"/>
          <a:ext cx="97240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700" kern="1200" dirty="0"/>
            <a:t> POST - https://lcfd48aw7d.execute-api.us-east-2.amazonaws.com/dev/customer/{custId}/orders</a:t>
          </a:r>
          <a:endParaRPr lang="en-IN" sz="1700" kern="1200" dirty="0"/>
        </a:p>
      </dsp:txBody>
      <dsp:txXfrm>
        <a:off x="19904" y="972653"/>
        <a:ext cx="9684223" cy="367937"/>
      </dsp:txXfrm>
    </dsp:sp>
    <dsp:sp modelId="{76607C32-021D-4D70-AF6F-DB5232B0E1E9}">
      <dsp:nvSpPr>
        <dsp:cNvPr id="0" name=""/>
        <dsp:cNvSpPr/>
      </dsp:nvSpPr>
      <dsp:spPr>
        <a:xfrm>
          <a:off x="0" y="1409454"/>
          <a:ext cx="97240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GET - https://lcfd48aw7d.execute-api.us-east-2.amazonaws.com/dev/customersList</a:t>
          </a:r>
          <a:endParaRPr lang="en-IN" sz="1700" kern="1200" dirty="0"/>
        </a:p>
      </dsp:txBody>
      <dsp:txXfrm>
        <a:off x="19904" y="1429358"/>
        <a:ext cx="9684223" cy="367937"/>
      </dsp:txXfrm>
    </dsp:sp>
    <dsp:sp modelId="{F468AF64-F1F2-4AF3-A5AB-48E59363D050}">
      <dsp:nvSpPr>
        <dsp:cNvPr id="0" name=""/>
        <dsp:cNvSpPr/>
      </dsp:nvSpPr>
      <dsp:spPr>
        <a:xfrm>
          <a:off x="0" y="1866159"/>
          <a:ext cx="97240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GET - https://lcfd48aw7d.execute-api.us-east-2.amazonaws.com/dev/customer/{custId}/orders</a:t>
          </a:r>
          <a:endParaRPr lang="en-IN" sz="1700" kern="1200" dirty="0"/>
        </a:p>
      </dsp:txBody>
      <dsp:txXfrm>
        <a:off x="19904" y="1886063"/>
        <a:ext cx="9684223" cy="367937"/>
      </dsp:txXfrm>
    </dsp:sp>
    <dsp:sp modelId="{7AF8DD18-4E92-45A1-896D-6C2773C04215}">
      <dsp:nvSpPr>
        <dsp:cNvPr id="0" name=""/>
        <dsp:cNvSpPr/>
      </dsp:nvSpPr>
      <dsp:spPr>
        <a:xfrm>
          <a:off x="0" y="2322864"/>
          <a:ext cx="97240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GET - https://lcfd48aw7d.execute-api.us-east-2.amazonaws.com/dev/customer/{custId}/order/{orderId}</a:t>
          </a:r>
          <a:endParaRPr lang="en-IN" sz="1700" kern="1200" dirty="0"/>
        </a:p>
      </dsp:txBody>
      <dsp:txXfrm>
        <a:off x="19904" y="2342768"/>
        <a:ext cx="9684223" cy="367937"/>
      </dsp:txXfrm>
    </dsp:sp>
    <dsp:sp modelId="{A1523605-BE89-46CE-9F25-82E6BF29126A}">
      <dsp:nvSpPr>
        <dsp:cNvPr id="0" name=""/>
        <dsp:cNvSpPr/>
      </dsp:nvSpPr>
      <dsp:spPr>
        <a:xfrm>
          <a:off x="0" y="2779569"/>
          <a:ext cx="97240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 DELETE - https://lcfd48aw7d.execute-api.us-east-2.amazonaws.com/dev/customer/{custId}/order/{orderId}</a:t>
          </a:r>
        </a:p>
      </dsp:txBody>
      <dsp:txXfrm>
        <a:off x="19904" y="2799473"/>
        <a:ext cx="9684223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0226-5121-4680-813F-335AF895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D3C1D-37A8-4454-BA6A-904AAC12A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BE27-FE9F-4690-995A-07FA0C6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91708-C30A-4BD7-8183-5988597F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CBB6B-5A52-4D90-B1B9-0F2297B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7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3C2B-15BD-431A-80C3-2384CDAB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C56DB-2D49-46FF-AD13-B8DECF04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35FE-6685-4E8F-BE84-23BAB5D3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BAE6-C60C-40E6-919B-36AF468D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C88E2-B1F1-4525-841E-F4446BC0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07316-CD21-4C9D-9FAB-1F7AF7893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7FC3A-3902-48CB-B710-668BB7BAE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0C84-0A0A-4842-9D94-A6798CE0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8C57-8F7C-41BB-AB8B-E2786DDC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0957-449D-490B-8188-162715E7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7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238-B82A-41E4-9168-43829968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4667-4DEE-4DE2-8C1E-4A16BFFC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BA88-F3A8-4D9B-A431-5DB23D6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E681-AC52-4E8E-B512-86C18037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4AC0E-358F-458F-AF6C-FECF6CF7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4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9B2C-4C1D-48E4-9915-B53935D0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8FE5-DC50-4178-81C3-7FE2B2C2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26C3-0436-405C-95B9-E8706C6A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CDC3-2551-4F7E-A57F-45DBFB89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39AA-CDB7-41CE-81EF-46827FE7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FFC2-D531-4359-884D-84C4CA31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A3AC-1AAB-4444-8C44-813E0DE04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9D487-71CD-4B85-B4FE-12754595B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84C73-904B-4CF3-9D0B-3D3BD13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6BCF9-C44C-4EFB-AD31-C787D536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6494-3279-4C7F-8CF1-4BF2C6A1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9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1232-9361-4B4A-9419-F4200E73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1C9E9-C680-4455-94C0-D3F1B942A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0BA38-74B5-40E1-A6B2-2427A610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EC5DE-E6BF-46AE-8E25-83C47D0E4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51373-CA6B-4B17-B98A-0CA06212F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41B17-9532-40EA-BF52-15FB77BA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A280A-E053-4A9E-8547-A25D0EAB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66275-E648-4763-ACDD-2FAAFD10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0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7E48-15FB-497D-BEDA-95E55B0A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F6534-11E6-4253-A30D-DF8E410F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2E72D-1722-440D-894F-BA4A1C87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53D6-D0B1-442F-908E-F6231EF3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2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BF828-BE0F-4065-914C-E2BA9D04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DC10A-B023-4CD2-96E1-90998328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02F2B-BF77-421B-AFD1-2A055762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6DF5-E582-46EF-A9FC-1B407346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69EA-357E-4A00-A7BB-BAF6DEC1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16806-EB14-460D-8216-F7786CAD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55D1-6F78-48DC-8FE3-2792CA53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EE4A-8958-458C-B87C-73C5F1FE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DDB3F-0275-4FE9-A4EA-983D2421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8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5F46-1F2C-4674-B4C2-2C084BAD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2086C-032A-4FD3-A6A2-FC0EE4CDC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9963A-FD07-49C6-A739-24D7CFE3D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4220-2AFF-4BF5-AD75-3E15AF7A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53310-0D4E-4D87-B181-06295468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8DA0A-CEBC-46F6-9AFE-510F3D32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0E774-58F2-409C-A48C-6B93742E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25E-55F1-4757-97C6-039B3E3E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247EF-89C2-4F02-8D92-0CCA49BA8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5D9B-830B-4575-995E-B237798ED103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1C534-22CE-496E-B514-09D832642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6CF2-5764-4E8D-A5FB-79229BB18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BE737-6A3C-4693-84DE-EEC5A33AF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3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514AE-970C-40B6-9AEA-77902535C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5600" b="1">
                <a:solidFill>
                  <a:srgbClr val="FFFFFF"/>
                </a:solidFill>
              </a:rPr>
              <a:t>How to create a REST API in Java using DynamoDB and Serverless</a:t>
            </a:r>
            <a:br>
              <a:rPr lang="en-US" sz="5600" b="1">
                <a:solidFill>
                  <a:srgbClr val="FFFFFF"/>
                </a:solidFill>
              </a:rPr>
            </a:br>
            <a:endParaRPr lang="en-IN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0DDEE-F9C4-4A5B-9B1A-F3AA77B2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sz="2000" dirty="0">
                <a:solidFill>
                  <a:srgbClr val="FFFFFF"/>
                </a:solidFill>
              </a:rPr>
              <a:t>Ref: https://www.serverless.com/blog/how-to-create-a-rest-api-in-java-using-dynamodb-and-serverless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9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E1B99-7861-4C15-ACC1-953AA4A7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327" y="467271"/>
            <a:ext cx="5115062" cy="1252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 the </a:t>
            </a:r>
            <a:r>
              <a:rPr lang="en-US" sz="4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serverless.yaml</a:t>
            </a: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sp>
        <p:nvSpPr>
          <p:cNvPr id="53" name="Oval 3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38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4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" name="Graphic 19" descr="Cloud Computing">
            <a:extLst>
              <a:ext uri="{FF2B5EF4-FFF2-40B4-BE49-F238E27FC236}">
                <a16:creationId xmlns:a16="http://schemas.microsoft.com/office/drawing/2014/main" id="{13B23F80-8B44-496A-AC66-F89768C52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D9ADF9-254B-4BA7-92FD-259D18F3A014}"/>
              </a:ext>
            </a:extLst>
          </p:cNvPr>
          <p:cNvSpPr txBox="1"/>
          <p:nvPr/>
        </p:nvSpPr>
        <p:spPr>
          <a:xfrm>
            <a:off x="7049561" y="2187512"/>
            <a:ext cx="4158031" cy="9187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u="sng" dirty="0">
                <a:solidFill>
                  <a:schemeClr val="tx1">
                    <a:alpha val="80000"/>
                  </a:schemeClr>
                </a:solidFill>
              </a:rPr>
              <a:t>Run Command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US" sz="2000" u="sng" dirty="0">
              <a:solidFill>
                <a:schemeClr val="tx1">
                  <a:alpha val="80000"/>
                </a:schemeClr>
              </a:solidFill>
            </a:endParaRP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0070C0">
                    <a:alpha val="80000"/>
                  </a:srgbClr>
                </a:solidFill>
              </a:rPr>
              <a:t>	Serverless deploy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DFB79FD-D8BA-4F07-951A-1FEF0931E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265236"/>
              </p:ext>
            </p:extLst>
          </p:nvPr>
        </p:nvGraphicFramePr>
        <p:xfrm>
          <a:off x="9640659" y="4140250"/>
          <a:ext cx="1566933" cy="918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533160" imgH="313200" progId="Package">
                  <p:embed/>
                </p:oleObj>
              </mc:Choice>
              <mc:Fallback>
                <p:oleObj name="Packager Shell Object" showAsIcon="1" r:id="rId5" imgW="533160" imgH="313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40659" y="4140250"/>
                        <a:ext cx="1566933" cy="918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2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14A9F-1C1A-497A-A790-8D4F52B3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24" y="94561"/>
            <a:ext cx="7534970" cy="66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6C89A-DEFA-445F-B429-9C3CD689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IN" sz="3400">
              <a:solidFill>
                <a:srgbClr val="FFFFFF"/>
              </a:solidFill>
            </a:endParaRPr>
          </a:p>
          <a:p>
            <a:r>
              <a:rPr lang="en-IN" sz="3400">
                <a:solidFill>
                  <a:srgbClr val="FFFFFF"/>
                </a:solidFill>
              </a:rPr>
              <a:t>Endpoints of each Operation</a:t>
            </a:r>
            <a:endParaRPr lang="en-IN" sz="34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5D8556D-A28F-4980-B9B7-3A06D6A34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345591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24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8DF81-D563-4648-A93A-50AD2240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67" y="278535"/>
            <a:ext cx="9905281" cy="1033669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Check if all the three tables created in </a:t>
            </a:r>
            <a:r>
              <a:rPr lang="en-IN" sz="4000" i="1" dirty="0">
                <a:solidFill>
                  <a:srgbClr val="FFFF00"/>
                </a:solidFill>
              </a:rPr>
              <a:t>DynamoDB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C2CAC-D6A1-4C0A-B5BA-6BBB253F293A}"/>
              </a:ext>
            </a:extLst>
          </p:cNvPr>
          <p:cNvSpPr txBox="1"/>
          <p:nvPr/>
        </p:nvSpPr>
        <p:spPr>
          <a:xfrm>
            <a:off x="332287" y="2581149"/>
            <a:ext cx="174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Product</a:t>
            </a:r>
          </a:p>
          <a:p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4C743A4-F94B-4C07-8410-DCB06D1E79D2}"/>
              </a:ext>
            </a:extLst>
          </p:cNvPr>
          <p:cNvSpPr/>
          <p:nvPr/>
        </p:nvSpPr>
        <p:spPr>
          <a:xfrm>
            <a:off x="121298" y="1790629"/>
            <a:ext cx="2957804" cy="278137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A4543-C5E9-42A9-A2EB-E8A24A502A02}"/>
              </a:ext>
            </a:extLst>
          </p:cNvPr>
          <p:cNvSpPr txBox="1"/>
          <p:nvPr/>
        </p:nvSpPr>
        <p:spPr>
          <a:xfrm>
            <a:off x="248367" y="2581148"/>
            <a:ext cx="2112354" cy="14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/>
                </a:solidFill>
              </a:rPr>
              <a:t>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Product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E9B7E-5F1D-47ED-B8EC-A7BFFF3AE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22" y="2158754"/>
            <a:ext cx="8821921" cy="20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3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E453E-DDA1-4760-9CFC-DA9B04A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457201"/>
            <a:ext cx="3460432" cy="3588870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Now Check,    </a:t>
            </a:r>
            <a:r>
              <a:rPr lang="en-IN" sz="4000" b="1" i="1" dirty="0">
                <a:solidFill>
                  <a:srgbClr val="FFFF00"/>
                </a:solidFill>
              </a:rPr>
              <a:t>S3 Bucket </a:t>
            </a:r>
            <a:r>
              <a:rPr lang="en-IN" sz="4000" dirty="0">
                <a:solidFill>
                  <a:srgbClr val="FFFFFF"/>
                </a:solidFill>
              </a:rPr>
              <a:t>for deployed code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766F3D-B703-4774-BD4E-5B10DEF1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50" y="3408333"/>
            <a:ext cx="7763499" cy="2523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9E66D-966E-44C4-B27E-ECBD55F7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41" y="553781"/>
            <a:ext cx="8086531" cy="23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3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E453E-DDA1-4760-9CFC-DA9B04A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457201"/>
            <a:ext cx="3460432" cy="3588870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Cloud 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D70F9-A598-4953-875E-DC7258AC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17" y="1287623"/>
            <a:ext cx="7791217" cy="31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9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E453E-DDA1-4760-9CFC-DA9B04A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457201"/>
            <a:ext cx="3460432" cy="3588870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Amazon API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D51BF-1D51-44A0-B724-EA905002C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9" y="573828"/>
            <a:ext cx="7101608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E453E-DDA1-4760-9CFC-DA9B04A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457201"/>
            <a:ext cx="3460432" cy="3588870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AWS Lambda API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3576F-D0D7-4581-A838-1FE50B1F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67" y="2213489"/>
            <a:ext cx="7300221" cy="20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6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0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EAEFB-A9E6-450D-93A7-1B579E97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 the End Points</a:t>
            </a:r>
          </a:p>
        </p:txBody>
      </p:sp>
      <p:sp>
        <p:nvSpPr>
          <p:cNvPr id="4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1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Run">
            <a:extLst>
              <a:ext uri="{FF2B5EF4-FFF2-40B4-BE49-F238E27FC236}">
                <a16:creationId xmlns:a16="http://schemas.microsoft.com/office/drawing/2014/main" id="{BBCE662A-3EC9-4B4F-919B-B15014F6E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4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3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40E31-C3AD-47C2-8371-60FDDDC9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78535"/>
            <a:ext cx="3579260" cy="1033669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Create Customer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6EFEF1-3E52-4D71-B7FF-C87AA5718E55}"/>
              </a:ext>
            </a:extLst>
          </p:cNvPr>
          <p:cNvSpPr txBox="1">
            <a:spLocks/>
          </p:cNvSpPr>
          <p:nvPr/>
        </p:nvSpPr>
        <p:spPr>
          <a:xfrm>
            <a:off x="5141167" y="390832"/>
            <a:ext cx="6664917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rgbClr val="FFFFFF"/>
                </a:solidFill>
              </a:rPr>
              <a:t>EndPoint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bg1"/>
                </a:solidFill>
              </a:rPr>
              <a:t>https://</a:t>
            </a:r>
            <a:r>
              <a:rPr lang="en-IN" sz="1400" dirty="0">
                <a:solidFill>
                  <a:schemeClr val="bg1"/>
                </a:solidFill>
                <a:latin typeface="Inter"/>
              </a:rPr>
              <a:t>lcfd48aw7d</a:t>
            </a:r>
            <a:r>
              <a:rPr lang="en-IN" sz="1300" dirty="0">
                <a:solidFill>
                  <a:schemeClr val="bg1"/>
                </a:solidFill>
              </a:rPr>
              <a:t>.execute-api.us-east-2.amazonaws.com/dev/customer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FABFE-0205-4303-B532-9947FA2F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7" y="1703036"/>
            <a:ext cx="11420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2712B-0EE5-432F-B4AB-9F1EBB60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Steps to achieve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A6EFA-70DF-4D56-BAF3-1229008E0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135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59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142C8-43DF-4899-9A60-70F7A7FD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0808204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DynamoDB Entry (</a:t>
            </a:r>
            <a:r>
              <a:rPr lang="en-US" sz="4000" dirty="0">
                <a:solidFill>
                  <a:srgbClr val="FFFF00"/>
                </a:solidFill>
              </a:rPr>
              <a:t>Customer Table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5C03B-7291-410F-95A1-D5105B80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2" y="1738788"/>
            <a:ext cx="10092612" cy="49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37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8A02-1CC3-408B-811F-282574FF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248038"/>
            <a:ext cx="291123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27DFD-7EFE-4DEF-A159-7EFF2D27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1167" y="390832"/>
            <a:ext cx="6664917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EndPoint</a:t>
            </a:r>
            <a:r>
              <a:rPr lang="en-US" sz="1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IN" sz="1500" dirty="0">
                <a:solidFill>
                  <a:schemeClr val="bg1"/>
                </a:solidFill>
              </a:rPr>
              <a:t>https://8sdiwymhi8.execute-api.us-east-2.amazonaws.com/dev/newCustomer</a:t>
            </a:r>
            <a:endParaRPr lang="en-US" sz="1500" kern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B7309-68E7-4969-8781-01901B832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" y="1822348"/>
            <a:ext cx="10735019" cy="49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02068-47E3-434E-B79A-D2EFA3D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DynamoDB Entry (</a:t>
            </a:r>
            <a:r>
              <a:rPr lang="en-US" sz="40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Order Table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3A6C7-C72D-48F8-8AAE-855B86F8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44" y="2132055"/>
            <a:ext cx="10697508" cy="34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9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9EA9F-39A5-4C6E-ABBF-DB81CEAE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5" y="294538"/>
            <a:ext cx="5221239" cy="78781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Get Customer’s Orders List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F67340-4B94-4128-8FB4-BCD2CCB9D591}"/>
              </a:ext>
            </a:extLst>
          </p:cNvPr>
          <p:cNvSpPr txBox="1">
            <a:spLocks/>
          </p:cNvSpPr>
          <p:nvPr/>
        </p:nvSpPr>
        <p:spPr>
          <a:xfrm>
            <a:off x="5802284" y="223935"/>
            <a:ext cx="6003801" cy="1040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rgbClr val="FFFFFF"/>
                </a:solidFill>
              </a:rPr>
              <a:t>EndPoint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1500" dirty="0">
                <a:solidFill>
                  <a:schemeClr val="bg1"/>
                </a:solidFill>
              </a:rPr>
              <a:t>https://lcfd48aw7d.execute-api.us-east-2.amazonaws.com/dev/customer/SW3603/orders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85096-BC93-45E4-A91E-86AA74CE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10" y="1700559"/>
            <a:ext cx="9235176" cy="50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7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452CE-7262-4ED8-AE19-9B3AD18A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1" y="294538"/>
            <a:ext cx="4913874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Delete Customer’s Order 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B8B836-73EB-4DE7-AE42-D4B30B51B5D7}"/>
              </a:ext>
            </a:extLst>
          </p:cNvPr>
          <p:cNvSpPr txBox="1">
            <a:spLocks/>
          </p:cNvSpPr>
          <p:nvPr/>
        </p:nvSpPr>
        <p:spPr>
          <a:xfrm>
            <a:off x="5607697" y="223935"/>
            <a:ext cx="6198387" cy="1040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>
                <a:solidFill>
                  <a:schemeClr val="bg1"/>
                </a:solidFill>
              </a:rPr>
              <a:t>EndPoint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endParaRPr lang="en-US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https://lcfd48aw7d.execute-api.us-east-2.amazonaws.com/dev/customer/SW3603/order/ORDNO1868</a:t>
            </a:r>
            <a:r>
              <a:rPr lang="en-IN" sz="1300" dirty="0">
                <a:solidFill>
                  <a:schemeClr val="bg1"/>
                </a:solidFill>
              </a:rPr>
              <a:t>	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7A19D-DE73-48E4-B992-366811C0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900237"/>
            <a:ext cx="112204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E453E-DDA1-4760-9CFC-DA9B04A2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457201"/>
            <a:ext cx="3460432" cy="3588870"/>
          </a:xfrm>
        </p:spPr>
        <p:txBody>
          <a:bodyPr anchor="b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Cloud Watch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3576F-D0D7-4581-A838-1FE50B1F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767" y="2213489"/>
            <a:ext cx="7300221" cy="20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452CE-7262-4ED8-AE19-9B3AD18A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1" y="294538"/>
            <a:ext cx="4913874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Server Clean-Up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8A6FE2-B8AC-4479-8054-B4F7F333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97" y="3322802"/>
            <a:ext cx="7858175" cy="2014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0AF90D-0947-4CDC-A469-B17B74A5808C}"/>
              </a:ext>
            </a:extLst>
          </p:cNvPr>
          <p:cNvSpPr txBox="1"/>
          <p:nvPr/>
        </p:nvSpPr>
        <p:spPr>
          <a:xfrm>
            <a:off x="319801" y="2337917"/>
            <a:ext cx="46644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Run Command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	</a:t>
            </a:r>
            <a:r>
              <a:rPr lang="en-IN" sz="2000" dirty="0">
                <a:solidFill>
                  <a:srgbClr val="0070C0"/>
                </a:solidFill>
              </a:rPr>
              <a:t>serverless deploy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977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A64D5-F996-4F93-A244-E61D618A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C8B20-5950-4B2F-8E22-5D6C1D19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7062" y="5560806"/>
            <a:ext cx="8629866" cy="9161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Compiled By,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Sweta Poddar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8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7F14B-2EEC-49F0-8564-8CF79991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Install Pre-requisites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AA44D4-6428-4BA0-ABC5-7167C7C29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5370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78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B1F8-E60B-4732-B88B-C20AE1C2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7" y="278535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Install Serverless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9042-A6C3-4A02-A5FE-762200893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1891970"/>
            <a:ext cx="10823510" cy="9580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u="sng" dirty="0"/>
              <a:t>Run Command</a:t>
            </a:r>
          </a:p>
          <a:p>
            <a:pPr marL="457200" lvl="1" indent="0">
              <a:buNone/>
            </a:pPr>
            <a:r>
              <a:rPr lang="en-IN" sz="2000" dirty="0">
                <a:solidFill>
                  <a:srgbClr val="0070C0"/>
                </a:solidFill>
              </a:rPr>
              <a:t>serverless create --template </a:t>
            </a:r>
            <a:r>
              <a:rPr lang="en-IN" sz="2000" dirty="0" err="1">
                <a:solidFill>
                  <a:srgbClr val="0070C0"/>
                </a:solidFill>
              </a:rPr>
              <a:t>aws</a:t>
            </a:r>
            <a:r>
              <a:rPr lang="en-IN" sz="2000" dirty="0">
                <a:solidFill>
                  <a:srgbClr val="0070C0"/>
                </a:solidFill>
              </a:rPr>
              <a:t>-java-maven --name products-</a:t>
            </a:r>
            <a:r>
              <a:rPr lang="en-IN" sz="2000" dirty="0" err="1">
                <a:solidFill>
                  <a:srgbClr val="0070C0"/>
                </a:solidFill>
              </a:rPr>
              <a:t>api</a:t>
            </a:r>
            <a:r>
              <a:rPr lang="en-IN" sz="2000" dirty="0">
                <a:solidFill>
                  <a:srgbClr val="0070C0"/>
                </a:solidFill>
              </a:rPr>
              <a:t> -p </a:t>
            </a:r>
            <a:r>
              <a:rPr lang="en-IN" sz="2000" dirty="0" err="1">
                <a:solidFill>
                  <a:srgbClr val="0070C0"/>
                </a:solidFill>
              </a:rPr>
              <a:t>aws</a:t>
            </a:r>
            <a:r>
              <a:rPr lang="en-IN" sz="2000" dirty="0">
                <a:solidFill>
                  <a:srgbClr val="0070C0"/>
                </a:solidFill>
              </a:rPr>
              <a:t>-java-products-</a:t>
            </a:r>
            <a:r>
              <a:rPr lang="en-IN" sz="2000" dirty="0" err="1">
                <a:solidFill>
                  <a:srgbClr val="0070C0"/>
                </a:solidFill>
              </a:rPr>
              <a:t>api</a:t>
            </a:r>
            <a:endParaRPr lang="en-IN" sz="2000" dirty="0">
              <a:solidFill>
                <a:srgbClr val="0070C0"/>
              </a:solidFill>
            </a:endParaRPr>
          </a:p>
          <a:p>
            <a:endParaRPr lang="en-IN" sz="20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F009B97-778A-49FF-855D-9631259C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74" y="2850051"/>
            <a:ext cx="9729658" cy="1824311"/>
          </a:xfrm>
          <a:prstGeom prst="rect">
            <a:avLst/>
          </a:prstGeom>
        </p:spPr>
      </p:pic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2950D76-260C-458F-B797-2915515532F3}"/>
              </a:ext>
            </a:extLst>
          </p:cNvPr>
          <p:cNvSpPr txBox="1">
            <a:spLocks/>
          </p:cNvSpPr>
          <p:nvPr/>
        </p:nvSpPr>
        <p:spPr>
          <a:xfrm>
            <a:off x="346303" y="3144589"/>
            <a:ext cx="1994175" cy="154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This step will create a empty java application package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39C5428-7B70-4EA0-B866-F8239A6FA859}"/>
              </a:ext>
            </a:extLst>
          </p:cNvPr>
          <p:cNvSpPr/>
          <p:nvPr/>
        </p:nvSpPr>
        <p:spPr>
          <a:xfrm>
            <a:off x="209656" y="2658473"/>
            <a:ext cx="2313618" cy="2516020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063D-EFAA-47FC-8CBF-50B34193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274" y="5040758"/>
            <a:ext cx="4109689" cy="14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6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E401D-7E8D-4DE1-A04A-EBFB18EF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7" y="278535"/>
            <a:ext cx="9895951" cy="103366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Configure access key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C084E-B264-4369-8EA7-87598C199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672" y="2057653"/>
            <a:ext cx="6705600" cy="99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03B85-1F76-4998-AABB-EB46E29F7B37}"/>
              </a:ext>
            </a:extLst>
          </p:cNvPr>
          <p:cNvSpPr txBox="1"/>
          <p:nvPr/>
        </p:nvSpPr>
        <p:spPr>
          <a:xfrm>
            <a:off x="541177" y="2043409"/>
            <a:ext cx="46644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/>
              <a:t>Run Command</a:t>
            </a:r>
            <a:r>
              <a:rPr lang="en-IN" sz="2000" dirty="0"/>
              <a:t>: To login into AWS Console</a:t>
            </a:r>
            <a:endParaRPr lang="en-IN" sz="2000" u="sng" dirty="0"/>
          </a:p>
          <a:p>
            <a:pPr lvl="1"/>
            <a:r>
              <a:rPr lang="en-IN" sz="2000" dirty="0" err="1">
                <a:solidFill>
                  <a:srgbClr val="0070C0"/>
                </a:solidFill>
              </a:rPr>
              <a:t>aws</a:t>
            </a:r>
            <a:r>
              <a:rPr lang="en-IN" sz="2000" dirty="0">
                <a:solidFill>
                  <a:srgbClr val="0070C0"/>
                </a:solidFill>
              </a:rPr>
              <a:t> configure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42493-19F4-4993-8423-D39F10921B52}"/>
              </a:ext>
            </a:extLst>
          </p:cNvPr>
          <p:cNvSpPr txBox="1"/>
          <p:nvPr/>
        </p:nvSpPr>
        <p:spPr>
          <a:xfrm>
            <a:off x="541175" y="3421425"/>
            <a:ext cx="4664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/>
              <a:t>Run Command</a:t>
            </a:r>
            <a:r>
              <a:rPr lang="en-IN" sz="2000" dirty="0"/>
              <a:t>: </a:t>
            </a:r>
            <a:endParaRPr lang="en-IN" sz="2000" u="sng" dirty="0"/>
          </a:p>
          <a:p>
            <a:pPr lvl="1"/>
            <a:r>
              <a:rPr lang="en-IN" sz="2000" dirty="0" err="1">
                <a:solidFill>
                  <a:srgbClr val="0070C0"/>
                </a:solidFill>
              </a:rPr>
              <a:t>aws</a:t>
            </a: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 err="1">
                <a:solidFill>
                  <a:srgbClr val="0070C0"/>
                </a:solidFill>
              </a:rPr>
              <a:t>iam</a:t>
            </a:r>
            <a:r>
              <a:rPr lang="en-IN" sz="2000" dirty="0">
                <a:solidFill>
                  <a:srgbClr val="0070C0"/>
                </a:solidFill>
              </a:rPr>
              <a:t> list-users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9572B-7887-4C1C-BDEF-245BA80CE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22" y="3416750"/>
            <a:ext cx="67246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88C31-CFD4-476F-B0D6-A03C186A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3" y="278535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Create Groups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A4EF8-5333-471A-BF2C-57A3E8F00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868" y="2956698"/>
            <a:ext cx="5918025" cy="2770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820E19-2C72-41EB-BB9F-05DFA28CBB56}"/>
              </a:ext>
            </a:extLst>
          </p:cNvPr>
          <p:cNvSpPr txBox="1"/>
          <p:nvPr/>
        </p:nvSpPr>
        <p:spPr>
          <a:xfrm>
            <a:off x="415617" y="2558798"/>
            <a:ext cx="46644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Group Name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	</a:t>
            </a:r>
            <a:r>
              <a:rPr lang="en-IN" sz="2000" dirty="0" err="1">
                <a:solidFill>
                  <a:srgbClr val="0070C0"/>
                </a:solidFill>
              </a:rPr>
              <a:t>SAMAccess</a:t>
            </a:r>
            <a:endParaRPr lang="en-IN" sz="20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28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01D5-6A42-4474-B856-62A7AF8B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" y="278535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Select &amp; Set Policies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2144AB-2059-49C4-A0F8-CEAFB5B69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021" y="3428999"/>
            <a:ext cx="8139352" cy="29251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A5F36-1891-4C5F-B9F4-B29E4172A2EE}"/>
              </a:ext>
            </a:extLst>
          </p:cNvPr>
          <p:cNvSpPr txBox="1"/>
          <p:nvPr/>
        </p:nvSpPr>
        <p:spPr>
          <a:xfrm>
            <a:off x="256997" y="1980300"/>
            <a:ext cx="4664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Search for policy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	</a:t>
            </a:r>
            <a:r>
              <a:rPr lang="en-IN" sz="2000" dirty="0" err="1">
                <a:solidFill>
                  <a:srgbClr val="0070C0"/>
                </a:solidFill>
              </a:rPr>
              <a:t>CloudWatchLogsFullAccess</a:t>
            </a:r>
            <a:endParaRPr lang="en-IN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Select the policy and add it to the 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30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55D4-0D03-45ED-9E7E-3F8681E7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6" y="1683756"/>
            <a:ext cx="3535488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the project from Git Hub</a:t>
            </a:r>
          </a:p>
        </p:txBody>
      </p:sp>
      <p:graphicFrame>
        <p:nvGraphicFramePr>
          <p:cNvPr id="18" name="TextBox 3">
            <a:extLst>
              <a:ext uri="{FF2B5EF4-FFF2-40B4-BE49-F238E27FC236}">
                <a16:creationId xmlns:a16="http://schemas.microsoft.com/office/drawing/2014/main" id="{E02C39F0-3FF9-44F8-9815-A38A59B8B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3757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49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FEE38-AF8C-4162-8FDA-90DA84AAC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922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B48E7781CB14ABDFC5701083D6948" ma:contentTypeVersion="2" ma:contentTypeDescription="Create a new document." ma:contentTypeScope="" ma:versionID="e7527a318b83fc00c50545f1da72248c">
  <xsd:schema xmlns:xsd="http://www.w3.org/2001/XMLSchema" xmlns:xs="http://www.w3.org/2001/XMLSchema" xmlns:p="http://schemas.microsoft.com/office/2006/metadata/properties" xmlns:ns3="f8ac5e7d-7b7d-46e0-8d8a-f4f02b48db66" targetNamespace="http://schemas.microsoft.com/office/2006/metadata/properties" ma:root="true" ma:fieldsID="645d5f95b771284d7effe58b8a07756a" ns3:_="">
    <xsd:import namespace="f8ac5e7d-7b7d-46e0-8d8a-f4f02b48d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ac5e7d-7b7d-46e0-8d8a-f4f02b48db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2CFD67-6B36-447F-91AD-657CFB4E3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ac5e7d-7b7d-46e0-8d8a-f4f02b48d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EFC1C6-C2AD-4B3E-8480-61CF32BC1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33360D-6F7E-4F5E-A850-8021458D3181}">
  <ds:schemaRefs>
    <ds:schemaRef ds:uri="http://purl.org/dc/dcmitype/"/>
    <ds:schemaRef ds:uri="f8ac5e7d-7b7d-46e0-8d8a-f4f02b48db66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462</Words>
  <Application>Microsoft Office PowerPoint</Application>
  <PresentationFormat>Widescreen</PresentationFormat>
  <Paragraphs>79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Inter</vt:lpstr>
      <vt:lpstr>Office Theme</vt:lpstr>
      <vt:lpstr>Package</vt:lpstr>
      <vt:lpstr>How to create a REST API in Java using DynamoDB and Serverless </vt:lpstr>
      <vt:lpstr>Steps to achieve Goal</vt:lpstr>
      <vt:lpstr>Install Pre-requisites</vt:lpstr>
      <vt:lpstr>Install Serverless</vt:lpstr>
      <vt:lpstr>Configure access key</vt:lpstr>
      <vt:lpstr>Create Groups </vt:lpstr>
      <vt:lpstr>Select &amp; Set Policies</vt:lpstr>
      <vt:lpstr>Get the project from Git Hub</vt:lpstr>
      <vt:lpstr>PowerPoint Presentation</vt:lpstr>
      <vt:lpstr>Deploy the serverless.yaml file</vt:lpstr>
      <vt:lpstr>PowerPoint Presentation</vt:lpstr>
      <vt:lpstr> Endpoints of each Operation</vt:lpstr>
      <vt:lpstr>Check if all the three tables created in DynamoDB</vt:lpstr>
      <vt:lpstr>Now Check,    S3 Bucket for deployed code</vt:lpstr>
      <vt:lpstr>Cloud Formation</vt:lpstr>
      <vt:lpstr>Amazon API Gateway</vt:lpstr>
      <vt:lpstr>AWS Lambda API List</vt:lpstr>
      <vt:lpstr>Run the End Points</vt:lpstr>
      <vt:lpstr>Create Customer </vt:lpstr>
      <vt:lpstr>DynamoDB Entry (Customer Table)</vt:lpstr>
      <vt:lpstr>Create Order</vt:lpstr>
      <vt:lpstr>DynamoDB Entry (Order Table)</vt:lpstr>
      <vt:lpstr>Get Customer’s Orders List</vt:lpstr>
      <vt:lpstr>Delete Customer’s Order </vt:lpstr>
      <vt:lpstr>Cloud Watch</vt:lpstr>
      <vt:lpstr>Server Clean-Up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REST API in Java using DynamoDB and Serverless </dc:title>
  <dc:creator>Sweta Poddar1</dc:creator>
  <cp:lastModifiedBy>Sweta Poddar1</cp:lastModifiedBy>
  <cp:revision>2</cp:revision>
  <dcterms:created xsi:type="dcterms:W3CDTF">2021-06-13T12:08:54Z</dcterms:created>
  <dcterms:modified xsi:type="dcterms:W3CDTF">2021-06-16T16:32:34Z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0x010100C0FB48E7781CB14ABDFC5701083D6948</vt:lpwstr>
  </property>
</Properties>
</file>