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6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DDDDA-D48B-4FF3-944E-4DF3BFC9B998}" v="239" dt="2021-06-10T08:14:18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93CA3-E125-4D82-9EFC-3A81FF48F8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D01571-A235-4C0A-8B61-AF59D4BEA2EA}">
      <dgm:prSet/>
      <dgm:spPr/>
      <dgm:t>
        <a:bodyPr/>
        <a:lstStyle/>
        <a:p>
          <a:r>
            <a:rPr lang="en-IN"/>
            <a:t>Download Istio Installer Zip.</a:t>
          </a:r>
          <a:endParaRPr lang="en-US"/>
        </a:p>
      </dgm:t>
    </dgm:pt>
    <dgm:pt modelId="{404DFB8C-7386-4D99-A409-84A6B1724384}" type="parTrans" cxnId="{68DBA2C9-7247-43F3-8F89-AD2DA41295B3}">
      <dgm:prSet/>
      <dgm:spPr/>
      <dgm:t>
        <a:bodyPr/>
        <a:lstStyle/>
        <a:p>
          <a:endParaRPr lang="en-US"/>
        </a:p>
      </dgm:t>
    </dgm:pt>
    <dgm:pt modelId="{23E24CE1-89AC-4A9B-A4EC-46D4DF1545DB}" type="sibTrans" cxnId="{68DBA2C9-7247-43F3-8F89-AD2DA41295B3}">
      <dgm:prSet/>
      <dgm:spPr/>
      <dgm:t>
        <a:bodyPr/>
        <a:lstStyle/>
        <a:p>
          <a:endParaRPr lang="en-US"/>
        </a:p>
      </dgm:t>
    </dgm:pt>
    <dgm:pt modelId="{D52C3DCB-892E-49A6-B533-F039B257EE9D}">
      <dgm:prSet/>
      <dgm:spPr/>
      <dgm:t>
        <a:bodyPr/>
        <a:lstStyle/>
        <a:p>
          <a:r>
            <a:rPr lang="en-IN"/>
            <a:t>Unzip the folder and copy it on C:/ Drive</a:t>
          </a:r>
          <a:endParaRPr lang="en-US"/>
        </a:p>
      </dgm:t>
    </dgm:pt>
    <dgm:pt modelId="{7717E412-9307-48E3-80C3-A77C65AC31EF}" type="parTrans" cxnId="{3B978CA4-F244-40B0-ACF2-FD7A99AC06E3}">
      <dgm:prSet/>
      <dgm:spPr/>
      <dgm:t>
        <a:bodyPr/>
        <a:lstStyle/>
        <a:p>
          <a:endParaRPr lang="en-US"/>
        </a:p>
      </dgm:t>
    </dgm:pt>
    <dgm:pt modelId="{6661D755-5A6E-4E5A-BCCE-DBAE486CDC4E}" type="sibTrans" cxnId="{3B978CA4-F244-40B0-ACF2-FD7A99AC06E3}">
      <dgm:prSet/>
      <dgm:spPr/>
      <dgm:t>
        <a:bodyPr/>
        <a:lstStyle/>
        <a:p>
          <a:endParaRPr lang="en-US"/>
        </a:p>
      </dgm:t>
    </dgm:pt>
    <dgm:pt modelId="{94E29C88-C271-4A00-AFFF-27D3FD543F17}">
      <dgm:prSet/>
      <dgm:spPr/>
      <dgm:t>
        <a:bodyPr/>
        <a:lstStyle/>
        <a:p>
          <a:r>
            <a:rPr lang="en-IN" dirty="0"/>
            <a:t>Go Inside the folder home and run the command on </a:t>
          </a:r>
          <a:r>
            <a:rPr lang="en-IN" dirty="0" err="1"/>
            <a:t>linux</a:t>
          </a:r>
          <a:r>
            <a:rPr lang="en-IN" dirty="0"/>
            <a:t> bash to add </a:t>
          </a:r>
          <a:r>
            <a:rPr lang="en-IN" dirty="0" err="1"/>
            <a:t>IstioCtl</a:t>
          </a:r>
          <a:r>
            <a:rPr lang="en-IN" dirty="0"/>
            <a:t> client to your path.</a:t>
          </a:r>
        </a:p>
        <a:p>
          <a:r>
            <a:rPr lang="en-IN" b="1" u="sng" dirty="0"/>
            <a:t>$ export PATH=$PWD/bin:$PATH</a:t>
          </a:r>
          <a:endParaRPr lang="en-US" u="sng" dirty="0"/>
        </a:p>
      </dgm:t>
    </dgm:pt>
    <dgm:pt modelId="{95C25569-FD5F-4F7B-BC98-7B6C2A6C02A4}" type="parTrans" cxnId="{F599D115-FC80-4C7A-A0FA-0C505EBFE362}">
      <dgm:prSet/>
      <dgm:spPr/>
      <dgm:t>
        <a:bodyPr/>
        <a:lstStyle/>
        <a:p>
          <a:endParaRPr lang="en-US"/>
        </a:p>
      </dgm:t>
    </dgm:pt>
    <dgm:pt modelId="{AA67A0F3-2392-4CF9-8A02-75D60B60D89B}" type="sibTrans" cxnId="{F599D115-FC80-4C7A-A0FA-0C505EBFE362}">
      <dgm:prSet/>
      <dgm:spPr/>
      <dgm:t>
        <a:bodyPr/>
        <a:lstStyle/>
        <a:p>
          <a:endParaRPr lang="en-US"/>
        </a:p>
      </dgm:t>
    </dgm:pt>
    <dgm:pt modelId="{897B23A3-105F-440F-AB33-1C31CB2E5266}" type="pres">
      <dgm:prSet presAssocID="{61F93CA3-E125-4D82-9EFC-3A81FF48F829}" presName="root" presStyleCnt="0">
        <dgm:presLayoutVars>
          <dgm:dir/>
          <dgm:resizeHandles val="exact"/>
        </dgm:presLayoutVars>
      </dgm:prSet>
      <dgm:spPr/>
    </dgm:pt>
    <dgm:pt modelId="{1D7630E8-323F-4BB8-896A-C00110E7E8B4}" type="pres">
      <dgm:prSet presAssocID="{38D01571-A235-4C0A-8B61-AF59D4BEA2EA}" presName="compNode" presStyleCnt="0"/>
      <dgm:spPr/>
    </dgm:pt>
    <dgm:pt modelId="{1C0AF54D-42C9-40AB-8EA1-C15F07ABC938}" type="pres">
      <dgm:prSet presAssocID="{38D01571-A235-4C0A-8B61-AF59D4BEA2EA}" presName="bgRect" presStyleLbl="bgShp" presStyleIdx="0" presStyleCnt="3"/>
      <dgm:spPr/>
    </dgm:pt>
    <dgm:pt modelId="{983A631E-D390-4A94-88D5-83887E1689C0}" type="pres">
      <dgm:prSet presAssocID="{38D01571-A235-4C0A-8B61-AF59D4BEA2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4506A07-108C-4665-82E3-8C92EFE1DE0B}" type="pres">
      <dgm:prSet presAssocID="{38D01571-A235-4C0A-8B61-AF59D4BEA2EA}" presName="spaceRect" presStyleCnt="0"/>
      <dgm:spPr/>
    </dgm:pt>
    <dgm:pt modelId="{C7DD0453-771D-4A0A-B5E7-2593FB29F0EF}" type="pres">
      <dgm:prSet presAssocID="{38D01571-A235-4C0A-8B61-AF59D4BEA2EA}" presName="parTx" presStyleLbl="revTx" presStyleIdx="0" presStyleCnt="3">
        <dgm:presLayoutVars>
          <dgm:chMax val="0"/>
          <dgm:chPref val="0"/>
        </dgm:presLayoutVars>
      </dgm:prSet>
      <dgm:spPr/>
    </dgm:pt>
    <dgm:pt modelId="{25467869-F5BE-4CF7-AF51-3A240647966C}" type="pres">
      <dgm:prSet presAssocID="{23E24CE1-89AC-4A9B-A4EC-46D4DF1545DB}" presName="sibTrans" presStyleCnt="0"/>
      <dgm:spPr/>
    </dgm:pt>
    <dgm:pt modelId="{B610C048-BD23-410A-97DB-B25F49B77D91}" type="pres">
      <dgm:prSet presAssocID="{D52C3DCB-892E-49A6-B533-F039B257EE9D}" presName="compNode" presStyleCnt="0"/>
      <dgm:spPr/>
    </dgm:pt>
    <dgm:pt modelId="{2224BE78-2B4B-4A77-B007-9082D9CB5112}" type="pres">
      <dgm:prSet presAssocID="{D52C3DCB-892E-49A6-B533-F039B257EE9D}" presName="bgRect" presStyleLbl="bgShp" presStyleIdx="1" presStyleCnt="3"/>
      <dgm:spPr/>
    </dgm:pt>
    <dgm:pt modelId="{3506B3A9-7C98-4D21-98D5-43CE50F94F53}" type="pres">
      <dgm:prSet presAssocID="{D52C3DCB-892E-49A6-B533-F039B257E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948BBF9-0EC0-43E1-90D7-414D10D7BDF0}" type="pres">
      <dgm:prSet presAssocID="{D52C3DCB-892E-49A6-B533-F039B257EE9D}" presName="spaceRect" presStyleCnt="0"/>
      <dgm:spPr/>
    </dgm:pt>
    <dgm:pt modelId="{2306526D-3845-4670-8CC6-36BAF3660E5D}" type="pres">
      <dgm:prSet presAssocID="{D52C3DCB-892E-49A6-B533-F039B257EE9D}" presName="parTx" presStyleLbl="revTx" presStyleIdx="1" presStyleCnt="3">
        <dgm:presLayoutVars>
          <dgm:chMax val="0"/>
          <dgm:chPref val="0"/>
        </dgm:presLayoutVars>
      </dgm:prSet>
      <dgm:spPr/>
    </dgm:pt>
    <dgm:pt modelId="{406ED061-BB27-46D1-80F2-E6A2661C4FDB}" type="pres">
      <dgm:prSet presAssocID="{6661D755-5A6E-4E5A-BCCE-DBAE486CDC4E}" presName="sibTrans" presStyleCnt="0"/>
      <dgm:spPr/>
    </dgm:pt>
    <dgm:pt modelId="{FB3CEA91-417E-49C3-A5DF-3D10F8B04332}" type="pres">
      <dgm:prSet presAssocID="{94E29C88-C271-4A00-AFFF-27D3FD543F17}" presName="compNode" presStyleCnt="0"/>
      <dgm:spPr/>
    </dgm:pt>
    <dgm:pt modelId="{C6867EE3-7743-4B18-B339-1FA1BC89BF08}" type="pres">
      <dgm:prSet presAssocID="{94E29C88-C271-4A00-AFFF-27D3FD543F17}" presName="bgRect" presStyleLbl="bgShp" presStyleIdx="2" presStyleCnt="3"/>
      <dgm:spPr/>
    </dgm:pt>
    <dgm:pt modelId="{A79DE69B-8D0A-4C2E-813C-0962770A3CB4}" type="pres">
      <dgm:prSet presAssocID="{94E29C88-C271-4A00-AFFF-27D3FD543F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07F06FF-16FD-4F5B-BCE2-2F1C7FC2D585}" type="pres">
      <dgm:prSet presAssocID="{94E29C88-C271-4A00-AFFF-27D3FD543F17}" presName="spaceRect" presStyleCnt="0"/>
      <dgm:spPr/>
    </dgm:pt>
    <dgm:pt modelId="{399B19C6-7B75-426E-AE60-D8BE1BEC2749}" type="pres">
      <dgm:prSet presAssocID="{94E29C88-C271-4A00-AFFF-27D3FD543F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99D115-FC80-4C7A-A0FA-0C505EBFE362}" srcId="{61F93CA3-E125-4D82-9EFC-3A81FF48F829}" destId="{94E29C88-C271-4A00-AFFF-27D3FD543F17}" srcOrd="2" destOrd="0" parTransId="{95C25569-FD5F-4F7B-BC98-7B6C2A6C02A4}" sibTransId="{AA67A0F3-2392-4CF9-8A02-75D60B60D89B}"/>
    <dgm:cxn modelId="{F27F0619-97E9-4C1B-A44E-868A00098C5E}" type="presOf" srcId="{38D01571-A235-4C0A-8B61-AF59D4BEA2EA}" destId="{C7DD0453-771D-4A0A-B5E7-2593FB29F0EF}" srcOrd="0" destOrd="0" presId="urn:microsoft.com/office/officeart/2018/2/layout/IconVerticalSolidList"/>
    <dgm:cxn modelId="{F71A533C-73F1-40D7-B657-2ADD77FD1044}" type="presOf" srcId="{94E29C88-C271-4A00-AFFF-27D3FD543F17}" destId="{399B19C6-7B75-426E-AE60-D8BE1BEC2749}" srcOrd="0" destOrd="0" presId="urn:microsoft.com/office/officeart/2018/2/layout/IconVerticalSolidList"/>
    <dgm:cxn modelId="{292E8149-DC1B-44C4-A556-E4A041236219}" type="presOf" srcId="{D52C3DCB-892E-49A6-B533-F039B257EE9D}" destId="{2306526D-3845-4670-8CC6-36BAF3660E5D}" srcOrd="0" destOrd="0" presId="urn:microsoft.com/office/officeart/2018/2/layout/IconVerticalSolidList"/>
    <dgm:cxn modelId="{3B978CA4-F244-40B0-ACF2-FD7A99AC06E3}" srcId="{61F93CA3-E125-4D82-9EFC-3A81FF48F829}" destId="{D52C3DCB-892E-49A6-B533-F039B257EE9D}" srcOrd="1" destOrd="0" parTransId="{7717E412-9307-48E3-80C3-A77C65AC31EF}" sibTransId="{6661D755-5A6E-4E5A-BCCE-DBAE486CDC4E}"/>
    <dgm:cxn modelId="{68DBA2C9-7247-43F3-8F89-AD2DA41295B3}" srcId="{61F93CA3-E125-4D82-9EFC-3A81FF48F829}" destId="{38D01571-A235-4C0A-8B61-AF59D4BEA2EA}" srcOrd="0" destOrd="0" parTransId="{404DFB8C-7386-4D99-A409-84A6B1724384}" sibTransId="{23E24CE1-89AC-4A9B-A4EC-46D4DF1545DB}"/>
    <dgm:cxn modelId="{A8EB19E2-9FAB-4DB2-A03F-B2618E171BD2}" type="presOf" srcId="{61F93CA3-E125-4D82-9EFC-3A81FF48F829}" destId="{897B23A3-105F-440F-AB33-1C31CB2E5266}" srcOrd="0" destOrd="0" presId="urn:microsoft.com/office/officeart/2018/2/layout/IconVerticalSolidList"/>
    <dgm:cxn modelId="{7856167B-78C4-4E01-B6FA-D59E9B4C9339}" type="presParOf" srcId="{897B23A3-105F-440F-AB33-1C31CB2E5266}" destId="{1D7630E8-323F-4BB8-896A-C00110E7E8B4}" srcOrd="0" destOrd="0" presId="urn:microsoft.com/office/officeart/2018/2/layout/IconVerticalSolidList"/>
    <dgm:cxn modelId="{991DA888-E346-46D1-940E-80BA68B88285}" type="presParOf" srcId="{1D7630E8-323F-4BB8-896A-C00110E7E8B4}" destId="{1C0AF54D-42C9-40AB-8EA1-C15F07ABC938}" srcOrd="0" destOrd="0" presId="urn:microsoft.com/office/officeart/2018/2/layout/IconVerticalSolidList"/>
    <dgm:cxn modelId="{8E596B90-3E7D-4814-B678-9E448F11BC59}" type="presParOf" srcId="{1D7630E8-323F-4BB8-896A-C00110E7E8B4}" destId="{983A631E-D390-4A94-88D5-83887E1689C0}" srcOrd="1" destOrd="0" presId="urn:microsoft.com/office/officeart/2018/2/layout/IconVerticalSolidList"/>
    <dgm:cxn modelId="{797789C5-2DEF-4111-909E-E18B3579223B}" type="presParOf" srcId="{1D7630E8-323F-4BB8-896A-C00110E7E8B4}" destId="{F4506A07-108C-4665-82E3-8C92EFE1DE0B}" srcOrd="2" destOrd="0" presId="urn:microsoft.com/office/officeart/2018/2/layout/IconVerticalSolidList"/>
    <dgm:cxn modelId="{7466460F-0966-42F8-9125-233C124CA3E7}" type="presParOf" srcId="{1D7630E8-323F-4BB8-896A-C00110E7E8B4}" destId="{C7DD0453-771D-4A0A-B5E7-2593FB29F0EF}" srcOrd="3" destOrd="0" presId="urn:microsoft.com/office/officeart/2018/2/layout/IconVerticalSolidList"/>
    <dgm:cxn modelId="{197043D0-B2BD-44C5-B3FA-B64ECC7A3786}" type="presParOf" srcId="{897B23A3-105F-440F-AB33-1C31CB2E5266}" destId="{25467869-F5BE-4CF7-AF51-3A240647966C}" srcOrd="1" destOrd="0" presId="urn:microsoft.com/office/officeart/2018/2/layout/IconVerticalSolidList"/>
    <dgm:cxn modelId="{237E4608-4C84-4D82-9838-720DCBC2D7A7}" type="presParOf" srcId="{897B23A3-105F-440F-AB33-1C31CB2E5266}" destId="{B610C048-BD23-410A-97DB-B25F49B77D91}" srcOrd="2" destOrd="0" presId="urn:microsoft.com/office/officeart/2018/2/layout/IconVerticalSolidList"/>
    <dgm:cxn modelId="{C479CAF5-92FE-49F6-AEE9-520C72705D07}" type="presParOf" srcId="{B610C048-BD23-410A-97DB-B25F49B77D91}" destId="{2224BE78-2B4B-4A77-B007-9082D9CB5112}" srcOrd="0" destOrd="0" presId="urn:microsoft.com/office/officeart/2018/2/layout/IconVerticalSolidList"/>
    <dgm:cxn modelId="{28548016-7211-44A0-96D1-1AC29FA2E9E8}" type="presParOf" srcId="{B610C048-BD23-410A-97DB-B25F49B77D91}" destId="{3506B3A9-7C98-4D21-98D5-43CE50F94F53}" srcOrd="1" destOrd="0" presId="urn:microsoft.com/office/officeart/2018/2/layout/IconVerticalSolidList"/>
    <dgm:cxn modelId="{314DC6A2-8B77-4697-9E9F-1F16A100B266}" type="presParOf" srcId="{B610C048-BD23-410A-97DB-B25F49B77D91}" destId="{F948BBF9-0EC0-43E1-90D7-414D10D7BDF0}" srcOrd="2" destOrd="0" presId="urn:microsoft.com/office/officeart/2018/2/layout/IconVerticalSolidList"/>
    <dgm:cxn modelId="{0A25F77A-238B-49A9-B8BA-E1557F647236}" type="presParOf" srcId="{B610C048-BD23-410A-97DB-B25F49B77D91}" destId="{2306526D-3845-4670-8CC6-36BAF3660E5D}" srcOrd="3" destOrd="0" presId="urn:microsoft.com/office/officeart/2018/2/layout/IconVerticalSolidList"/>
    <dgm:cxn modelId="{81FB2791-5EB1-477A-A605-FF5C5C66844C}" type="presParOf" srcId="{897B23A3-105F-440F-AB33-1C31CB2E5266}" destId="{406ED061-BB27-46D1-80F2-E6A2661C4FDB}" srcOrd="3" destOrd="0" presId="urn:microsoft.com/office/officeart/2018/2/layout/IconVerticalSolidList"/>
    <dgm:cxn modelId="{32F21A45-19F3-4ECD-9CE3-577E773810A4}" type="presParOf" srcId="{897B23A3-105F-440F-AB33-1C31CB2E5266}" destId="{FB3CEA91-417E-49C3-A5DF-3D10F8B04332}" srcOrd="4" destOrd="0" presId="urn:microsoft.com/office/officeart/2018/2/layout/IconVerticalSolidList"/>
    <dgm:cxn modelId="{979806E5-7969-42FF-941C-04697F7AB1F2}" type="presParOf" srcId="{FB3CEA91-417E-49C3-A5DF-3D10F8B04332}" destId="{C6867EE3-7743-4B18-B339-1FA1BC89BF08}" srcOrd="0" destOrd="0" presId="urn:microsoft.com/office/officeart/2018/2/layout/IconVerticalSolidList"/>
    <dgm:cxn modelId="{305DD6B3-C1F1-4237-B2AD-1301E8918E00}" type="presParOf" srcId="{FB3CEA91-417E-49C3-A5DF-3D10F8B04332}" destId="{A79DE69B-8D0A-4C2E-813C-0962770A3CB4}" srcOrd="1" destOrd="0" presId="urn:microsoft.com/office/officeart/2018/2/layout/IconVerticalSolidList"/>
    <dgm:cxn modelId="{06CFE18F-9B4A-4734-B85D-495869E1B152}" type="presParOf" srcId="{FB3CEA91-417E-49C3-A5DF-3D10F8B04332}" destId="{307F06FF-16FD-4F5B-BCE2-2F1C7FC2D585}" srcOrd="2" destOrd="0" presId="urn:microsoft.com/office/officeart/2018/2/layout/IconVerticalSolidList"/>
    <dgm:cxn modelId="{F2C19DE6-0F6D-43D5-AC79-411F9FC11B60}" type="presParOf" srcId="{FB3CEA91-417E-49C3-A5DF-3D10F8B04332}" destId="{399B19C6-7B75-426E-AE60-D8BE1BEC27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AF54D-42C9-40AB-8EA1-C15F07ABC93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A631E-D390-4A94-88D5-83887E1689C0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D0453-771D-4A0A-B5E7-2593FB29F0EF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Download Istio Installer Zip.</a:t>
          </a:r>
          <a:endParaRPr lang="en-US" sz="2000" kern="1200"/>
        </a:p>
      </dsp:txBody>
      <dsp:txXfrm>
        <a:off x="1816103" y="671"/>
        <a:ext cx="4447536" cy="1572384"/>
      </dsp:txXfrm>
    </dsp:sp>
    <dsp:sp modelId="{2224BE78-2B4B-4A77-B007-9082D9CB5112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6B3A9-7C98-4D21-98D5-43CE50F94F53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6526D-3845-4670-8CC6-36BAF3660E5D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Unzip the folder and copy it on C:/ Drive</a:t>
          </a:r>
          <a:endParaRPr lang="en-US" sz="2000" kern="1200"/>
        </a:p>
      </dsp:txBody>
      <dsp:txXfrm>
        <a:off x="1816103" y="1966151"/>
        <a:ext cx="4447536" cy="1572384"/>
      </dsp:txXfrm>
    </dsp:sp>
    <dsp:sp modelId="{C6867EE3-7743-4B18-B339-1FA1BC89BF08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DE69B-8D0A-4C2E-813C-0962770A3CB4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B19C6-7B75-426E-AE60-D8BE1BEC2749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Go Inside the folder home and run the command on </a:t>
          </a:r>
          <a:r>
            <a:rPr lang="en-IN" sz="2000" kern="1200" dirty="0" err="1"/>
            <a:t>linux</a:t>
          </a:r>
          <a:r>
            <a:rPr lang="en-IN" sz="2000" kern="1200" dirty="0"/>
            <a:t> bash to add </a:t>
          </a:r>
          <a:r>
            <a:rPr lang="en-IN" sz="2000" kern="1200" dirty="0" err="1"/>
            <a:t>IstioCtl</a:t>
          </a:r>
          <a:r>
            <a:rPr lang="en-IN" sz="2000" kern="1200" dirty="0"/>
            <a:t> client to your path.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$ export PATH=$PWD/bin:$PATH</a:t>
          </a:r>
          <a:endParaRPr lang="en-US" sz="2000" u="sng" kern="1200" dirty="0"/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BB88-2E1F-44ED-A961-E6DD0486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2E3E-5B0E-4767-9A89-22849FE7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87B8-AB70-4648-BC71-954083BE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E7124-7107-4B40-A0D5-CD7703F4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98DE-4BAE-4826-A461-A2D8A02F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412C-1266-439B-89C9-D62A92FA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64843-6491-4B9F-A269-B644585C0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951F-B98A-46AD-A87E-CE12B000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9376-1608-4877-957C-94C5887C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CE1C-C703-4F56-AFA7-390EF5AD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5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0D071-B410-41F6-82B9-CB5BFD87D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8723F-F768-4E04-95B5-C8503C0D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8E4F-F1B8-4578-A89F-AD1AE142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41DB-3625-403E-B23C-F3F0CEB4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6C7C3-2096-4705-9F35-050890AD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A8C4-E7C5-46EA-B274-8DE26691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936-475C-4EBA-87B4-BB400A0F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86E9-7F70-4E16-980C-67406467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9B02-9589-45B6-981F-E0C1E346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F270-5EDD-4A47-8C57-BEFB0E5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6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EC23-B9B9-4F89-A90D-59EB3260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C9B6-C994-4CC0-BA84-E01613A1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E9D9-3D27-4E28-B731-2053A971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E1C4-C362-47C7-9AF2-419A295F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65DE-1144-43AF-BB05-40B55F45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0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DFFF-ADEC-445F-B4DA-2A9F1C2A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D376-DD30-411C-85BA-79984EA0A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6E8C-AB43-454A-824E-5400255F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9B611-E78A-48FB-8951-A8A80E62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78BE-6B83-4429-A2B9-2E6B2F65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EE112-CCD3-4C0D-9087-5F2CF235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61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4786-9C03-4558-8A2F-E0CC5BFF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9CA79-8728-4C53-B805-125E5788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0E0D-3003-4C0F-9D57-6F334F15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1FEC9-7619-41BA-BAE0-21FC9A2AF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CF79D-9732-4770-A5C9-469A1714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C0609-C9DB-43CA-930E-7F57071D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89E3A-3C4A-4861-9E4E-4CEC462C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6DCAF-2887-4287-991F-3E7CD263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43BB-DBC9-47D9-84BE-FA1ABD0C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DB9F3-7DEE-4964-9B4E-E7AFC1ED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071EA-11E5-42F4-B138-277ECCBA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1A8AD-0B54-4EB8-BE99-96021C6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46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EFF7-5AA9-425B-BA36-38BAED25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32763-43A7-4CB1-AFAF-84C56A09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04C92-B28A-430E-B54E-AD3EF252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2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AC8A-48DC-4D84-BBC0-9B890115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07CF-3EDE-4BA2-A311-15BEEDDD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6F688-9F4E-4177-BC0D-4E9CEEB5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27E3D-0F68-4C07-B1E1-E9BA7FB8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AFA6-C149-4A5B-AA38-7ADFD7F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C5C3-C968-4EAC-A60F-6EC758E3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0757-2C27-43DC-A674-FB9DDADA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C4CA3-E500-4487-89C1-2138982EC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C06F-C4FD-4E0A-84AF-619AF73C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01DF-8A33-4D29-989D-59C4F85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7604E-1DB4-42E4-A246-1F0496FB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36CA-EE75-4938-BA0F-B74D455E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9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C8766-D08C-41A5-8845-EF78F657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36B96-4627-4BC0-9915-E82F4106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60245-69B0-42F4-A44B-A4EE01599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15BBB-44AD-4B33-B0D1-8796C1B1BFAF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5FCF1-C4D0-4A3B-82E3-6F9D1E45D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4FF4-EB12-47DF-BC27-8533B4313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85A1-D5FA-400F-9A2B-39F01392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setup/getting-starte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C657-F046-4377-8757-377C06957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9399" y="4620207"/>
            <a:ext cx="7243372" cy="1141851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Reference:</a:t>
            </a:r>
          </a:p>
          <a:p>
            <a:pPr algn="l"/>
            <a:r>
              <a:rPr lang="en-IN" sz="1800" u="sng" dirty="0">
                <a:hlinkClick r:id="rId2"/>
              </a:rPr>
              <a:t>https://istio.io/latest/docs/setup/getting-started/</a:t>
            </a:r>
            <a:endParaRPr lang="en-IN" sz="1800" dirty="0"/>
          </a:p>
          <a:p>
            <a:pPr algn="l"/>
            <a:endParaRPr lang="en-IN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D1F95-8C3E-4009-8E8A-46C0FD72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070C0"/>
                </a:solidFill>
              </a:rPr>
              <a:t>Istio Service-Mesh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9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34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6" name="Rectangle 35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643775-1C58-45F8-AE18-FA030090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solidFill>
                  <a:srgbClr val="FFFFFE"/>
                </a:solidFill>
              </a:rPr>
              <a:t>Setting up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6B27-9729-463E-94A4-01F7B304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382991" cy="2724813"/>
          </a:xfrm>
        </p:spPr>
        <p:txBody>
          <a:bodyPr anchor="ctr">
            <a:normAutofit/>
          </a:bodyPr>
          <a:lstStyle/>
          <a:p>
            <a:pPr lvl="0"/>
            <a:r>
              <a:rPr lang="en-IN" sz="800" b="1" dirty="0">
                <a:solidFill>
                  <a:srgbClr val="0070C0"/>
                </a:solidFill>
              </a:rPr>
              <a:t>export INGRESS_HOST=$(</a:t>
            </a:r>
            <a:r>
              <a:rPr lang="en-IN" sz="800" b="1" dirty="0" err="1">
                <a:solidFill>
                  <a:srgbClr val="0070C0"/>
                </a:solidFill>
              </a:rPr>
              <a:t>kubectl</a:t>
            </a:r>
            <a:r>
              <a:rPr lang="en-IN" sz="800" b="1" dirty="0">
                <a:solidFill>
                  <a:srgbClr val="0070C0"/>
                </a:solidFill>
              </a:rPr>
              <a:t> -n </a:t>
            </a:r>
            <a:r>
              <a:rPr lang="en-IN" sz="800" b="1" dirty="0" err="1">
                <a:solidFill>
                  <a:srgbClr val="0070C0"/>
                </a:solidFill>
              </a:rPr>
              <a:t>istio</a:t>
            </a:r>
            <a:r>
              <a:rPr lang="en-IN" sz="800" b="1" dirty="0">
                <a:solidFill>
                  <a:srgbClr val="0070C0"/>
                </a:solidFill>
              </a:rPr>
              <a:t>-system get service </a:t>
            </a:r>
            <a:r>
              <a:rPr lang="en-IN" sz="800" b="1" dirty="0" err="1">
                <a:solidFill>
                  <a:srgbClr val="0070C0"/>
                </a:solidFill>
              </a:rPr>
              <a:t>istio-ingressgateway</a:t>
            </a:r>
            <a:r>
              <a:rPr lang="en-IN" sz="800" b="1" dirty="0">
                <a:solidFill>
                  <a:srgbClr val="0070C0"/>
                </a:solidFill>
              </a:rPr>
              <a:t> -o </a:t>
            </a:r>
            <a:r>
              <a:rPr lang="en-IN" sz="800" b="1" dirty="0" err="1">
                <a:solidFill>
                  <a:srgbClr val="0070C0"/>
                </a:solidFill>
              </a:rPr>
              <a:t>jsonpath</a:t>
            </a:r>
            <a:r>
              <a:rPr lang="en-IN" sz="800" b="1" dirty="0">
                <a:solidFill>
                  <a:srgbClr val="0070C0"/>
                </a:solidFill>
              </a:rPr>
              <a:t>='{.</a:t>
            </a:r>
            <a:r>
              <a:rPr lang="en-IN" sz="800" b="1" dirty="0" err="1">
                <a:solidFill>
                  <a:srgbClr val="0070C0"/>
                </a:solidFill>
              </a:rPr>
              <a:t>status.loadBalancer.ingress</a:t>
            </a:r>
            <a:r>
              <a:rPr lang="en-IN" sz="800" b="1" dirty="0">
                <a:solidFill>
                  <a:srgbClr val="0070C0"/>
                </a:solidFill>
              </a:rPr>
              <a:t>[0].</a:t>
            </a:r>
            <a:r>
              <a:rPr lang="en-IN" sz="800" b="1" dirty="0" err="1">
                <a:solidFill>
                  <a:srgbClr val="0070C0"/>
                </a:solidFill>
              </a:rPr>
              <a:t>ip</a:t>
            </a:r>
            <a:r>
              <a:rPr lang="en-IN" sz="800" b="1" dirty="0">
                <a:solidFill>
                  <a:srgbClr val="0070C0"/>
                </a:solidFill>
              </a:rPr>
              <a:t>}')</a:t>
            </a:r>
          </a:p>
          <a:p>
            <a:pPr lvl="0"/>
            <a:r>
              <a:rPr lang="en-IN" sz="800" b="1" dirty="0">
                <a:solidFill>
                  <a:srgbClr val="0070C0"/>
                </a:solidFill>
              </a:rPr>
              <a:t>export INGRESS_PORT=$(</a:t>
            </a:r>
            <a:r>
              <a:rPr lang="en-IN" sz="800" b="1" dirty="0" err="1">
                <a:solidFill>
                  <a:srgbClr val="0070C0"/>
                </a:solidFill>
              </a:rPr>
              <a:t>kubectl</a:t>
            </a:r>
            <a:r>
              <a:rPr lang="en-IN" sz="800" b="1" dirty="0">
                <a:solidFill>
                  <a:srgbClr val="0070C0"/>
                </a:solidFill>
              </a:rPr>
              <a:t> -n </a:t>
            </a:r>
            <a:r>
              <a:rPr lang="en-IN" sz="800" b="1" dirty="0" err="1">
                <a:solidFill>
                  <a:srgbClr val="0070C0"/>
                </a:solidFill>
              </a:rPr>
              <a:t>istio</a:t>
            </a:r>
            <a:r>
              <a:rPr lang="en-IN" sz="800" b="1" dirty="0">
                <a:solidFill>
                  <a:srgbClr val="0070C0"/>
                </a:solidFill>
              </a:rPr>
              <a:t>-system get service </a:t>
            </a:r>
            <a:r>
              <a:rPr lang="en-IN" sz="800" b="1" dirty="0" err="1">
                <a:solidFill>
                  <a:srgbClr val="0070C0"/>
                </a:solidFill>
              </a:rPr>
              <a:t>istio-ingressgateway</a:t>
            </a:r>
            <a:r>
              <a:rPr lang="en-IN" sz="800" b="1" dirty="0">
                <a:solidFill>
                  <a:srgbClr val="0070C0"/>
                </a:solidFill>
              </a:rPr>
              <a:t> -o </a:t>
            </a:r>
            <a:r>
              <a:rPr lang="en-IN" sz="800" b="1" dirty="0" err="1">
                <a:solidFill>
                  <a:srgbClr val="0070C0"/>
                </a:solidFill>
              </a:rPr>
              <a:t>jsonpath</a:t>
            </a:r>
            <a:r>
              <a:rPr lang="en-IN" sz="800" b="1" dirty="0">
                <a:solidFill>
                  <a:srgbClr val="0070C0"/>
                </a:solidFill>
              </a:rPr>
              <a:t>='{.</a:t>
            </a:r>
            <a:r>
              <a:rPr lang="en-IN" sz="800" b="1" dirty="0" err="1">
                <a:solidFill>
                  <a:srgbClr val="0070C0"/>
                </a:solidFill>
              </a:rPr>
              <a:t>spec.ports</a:t>
            </a:r>
            <a:r>
              <a:rPr lang="en-IN" sz="800" b="1" dirty="0">
                <a:solidFill>
                  <a:srgbClr val="0070C0"/>
                </a:solidFill>
              </a:rPr>
              <a:t>[?(@.name=="http2")].port}')</a:t>
            </a:r>
          </a:p>
          <a:p>
            <a:pPr lvl="0"/>
            <a:r>
              <a:rPr lang="en-IN" sz="800" b="1" dirty="0">
                <a:solidFill>
                  <a:srgbClr val="0070C0"/>
                </a:solidFill>
              </a:rPr>
              <a:t>export SECURE_INGRESS_PORT=$(</a:t>
            </a:r>
            <a:r>
              <a:rPr lang="en-IN" sz="800" b="1" dirty="0" err="1">
                <a:solidFill>
                  <a:srgbClr val="0070C0"/>
                </a:solidFill>
              </a:rPr>
              <a:t>kubectl</a:t>
            </a:r>
            <a:r>
              <a:rPr lang="en-IN" sz="800" b="1" dirty="0">
                <a:solidFill>
                  <a:srgbClr val="0070C0"/>
                </a:solidFill>
              </a:rPr>
              <a:t> -n </a:t>
            </a:r>
            <a:r>
              <a:rPr lang="en-IN" sz="800" b="1" dirty="0" err="1">
                <a:solidFill>
                  <a:srgbClr val="0070C0"/>
                </a:solidFill>
              </a:rPr>
              <a:t>istio</a:t>
            </a:r>
            <a:r>
              <a:rPr lang="en-IN" sz="800" b="1" dirty="0">
                <a:solidFill>
                  <a:srgbClr val="0070C0"/>
                </a:solidFill>
              </a:rPr>
              <a:t>-system get service </a:t>
            </a:r>
            <a:r>
              <a:rPr lang="en-IN" sz="800" b="1" dirty="0" err="1">
                <a:solidFill>
                  <a:srgbClr val="0070C0"/>
                </a:solidFill>
              </a:rPr>
              <a:t>istio-ingressgateway</a:t>
            </a:r>
            <a:r>
              <a:rPr lang="en-IN" sz="800" b="1" dirty="0">
                <a:solidFill>
                  <a:srgbClr val="0070C0"/>
                </a:solidFill>
              </a:rPr>
              <a:t> -o </a:t>
            </a:r>
            <a:r>
              <a:rPr lang="en-IN" sz="800" b="1" dirty="0" err="1">
                <a:solidFill>
                  <a:srgbClr val="0070C0"/>
                </a:solidFill>
              </a:rPr>
              <a:t>jsonpath</a:t>
            </a:r>
            <a:r>
              <a:rPr lang="en-IN" sz="800" b="1" dirty="0">
                <a:solidFill>
                  <a:srgbClr val="0070C0"/>
                </a:solidFill>
              </a:rPr>
              <a:t>='{.</a:t>
            </a:r>
            <a:r>
              <a:rPr lang="en-IN" sz="800" b="1" dirty="0" err="1">
                <a:solidFill>
                  <a:srgbClr val="0070C0"/>
                </a:solidFill>
              </a:rPr>
              <a:t>spec.ports</a:t>
            </a:r>
            <a:r>
              <a:rPr lang="en-IN" sz="800" b="1" dirty="0">
                <a:solidFill>
                  <a:srgbClr val="0070C0"/>
                </a:solidFill>
              </a:rPr>
              <a:t>[?(@.name=="https")].port}')</a:t>
            </a:r>
          </a:p>
          <a:p>
            <a:pPr lvl="0"/>
            <a:r>
              <a:rPr lang="en-IN" sz="800" b="1" dirty="0">
                <a:solidFill>
                  <a:srgbClr val="0070C0"/>
                </a:solidFill>
              </a:rPr>
              <a:t>echo $SECURE_INGRESS_PORT</a:t>
            </a:r>
          </a:p>
          <a:p>
            <a:pPr lvl="0"/>
            <a:r>
              <a:rPr lang="en-IN" sz="800" b="1" dirty="0">
                <a:solidFill>
                  <a:srgbClr val="0070C0"/>
                </a:solidFill>
              </a:rPr>
              <a:t>echo $INGRESS_HOST</a:t>
            </a:r>
          </a:p>
          <a:p>
            <a:pPr lvl="0"/>
            <a:r>
              <a:rPr lang="en-IN" sz="800" b="1" dirty="0">
                <a:solidFill>
                  <a:srgbClr val="0070C0"/>
                </a:solidFill>
              </a:rPr>
              <a:t>export INGRESS_PORT=$(</a:t>
            </a:r>
            <a:r>
              <a:rPr lang="en-IN" sz="800" b="1" dirty="0" err="1">
                <a:solidFill>
                  <a:srgbClr val="0070C0"/>
                </a:solidFill>
              </a:rPr>
              <a:t>kubectl</a:t>
            </a:r>
            <a:r>
              <a:rPr lang="en-IN" sz="800" b="1" dirty="0">
                <a:solidFill>
                  <a:srgbClr val="0070C0"/>
                </a:solidFill>
              </a:rPr>
              <a:t> -n </a:t>
            </a:r>
            <a:r>
              <a:rPr lang="en-IN" sz="800" b="1" dirty="0" err="1">
                <a:solidFill>
                  <a:srgbClr val="0070C0"/>
                </a:solidFill>
              </a:rPr>
              <a:t>istio</a:t>
            </a:r>
            <a:r>
              <a:rPr lang="en-IN" sz="800" b="1" dirty="0">
                <a:solidFill>
                  <a:srgbClr val="0070C0"/>
                </a:solidFill>
              </a:rPr>
              <a:t>-system get service </a:t>
            </a:r>
            <a:r>
              <a:rPr lang="en-IN" sz="800" b="1" dirty="0" err="1">
                <a:solidFill>
                  <a:srgbClr val="0070C0"/>
                </a:solidFill>
              </a:rPr>
              <a:t>istio-ingressgateway</a:t>
            </a:r>
            <a:r>
              <a:rPr lang="en-IN" sz="800" b="1" dirty="0">
                <a:solidFill>
                  <a:srgbClr val="0070C0"/>
                </a:solidFill>
              </a:rPr>
              <a:t> -o </a:t>
            </a:r>
            <a:r>
              <a:rPr lang="en-IN" sz="800" b="1" dirty="0" err="1">
                <a:solidFill>
                  <a:srgbClr val="0070C0"/>
                </a:solidFill>
              </a:rPr>
              <a:t>jsonpath</a:t>
            </a:r>
            <a:r>
              <a:rPr lang="en-IN" sz="800" b="1" dirty="0">
                <a:solidFill>
                  <a:srgbClr val="0070C0"/>
                </a:solidFill>
              </a:rPr>
              <a:t>='{.</a:t>
            </a:r>
            <a:r>
              <a:rPr lang="en-IN" sz="800" b="1" dirty="0" err="1">
                <a:solidFill>
                  <a:srgbClr val="0070C0"/>
                </a:solidFill>
              </a:rPr>
              <a:t>spec.ports</a:t>
            </a:r>
            <a:r>
              <a:rPr lang="en-IN" sz="800" b="1" dirty="0">
                <a:solidFill>
                  <a:srgbClr val="0070C0"/>
                </a:solidFill>
              </a:rPr>
              <a:t>[?(@.name=="http2")].nodePort}')</a:t>
            </a:r>
          </a:p>
          <a:p>
            <a:pPr lvl="0"/>
            <a:r>
              <a:rPr lang="en-IN" sz="800" b="1" dirty="0">
                <a:solidFill>
                  <a:srgbClr val="0070C0"/>
                </a:solidFill>
              </a:rPr>
              <a:t>export SECURE_INGRESS_PORT=$(</a:t>
            </a:r>
            <a:r>
              <a:rPr lang="en-IN" sz="800" b="1" dirty="0" err="1">
                <a:solidFill>
                  <a:srgbClr val="0070C0"/>
                </a:solidFill>
              </a:rPr>
              <a:t>kubectl</a:t>
            </a:r>
            <a:r>
              <a:rPr lang="en-IN" sz="800" b="1" dirty="0">
                <a:solidFill>
                  <a:srgbClr val="0070C0"/>
                </a:solidFill>
              </a:rPr>
              <a:t> -n </a:t>
            </a:r>
            <a:r>
              <a:rPr lang="en-IN" sz="800" b="1" dirty="0" err="1">
                <a:solidFill>
                  <a:srgbClr val="0070C0"/>
                </a:solidFill>
              </a:rPr>
              <a:t>istio</a:t>
            </a:r>
            <a:r>
              <a:rPr lang="en-IN" sz="800" b="1" dirty="0">
                <a:solidFill>
                  <a:srgbClr val="0070C0"/>
                </a:solidFill>
              </a:rPr>
              <a:t>-system get service </a:t>
            </a:r>
            <a:r>
              <a:rPr lang="en-IN" sz="800" b="1" dirty="0" err="1">
                <a:solidFill>
                  <a:srgbClr val="0070C0"/>
                </a:solidFill>
              </a:rPr>
              <a:t>istio-ingressgateway</a:t>
            </a:r>
            <a:r>
              <a:rPr lang="en-IN" sz="800" b="1" dirty="0">
                <a:solidFill>
                  <a:srgbClr val="0070C0"/>
                </a:solidFill>
              </a:rPr>
              <a:t> -o </a:t>
            </a:r>
            <a:r>
              <a:rPr lang="en-IN" sz="800" b="1" dirty="0" err="1">
                <a:solidFill>
                  <a:srgbClr val="0070C0"/>
                </a:solidFill>
              </a:rPr>
              <a:t>jsonpath</a:t>
            </a:r>
            <a:r>
              <a:rPr lang="en-IN" sz="800" b="1" dirty="0">
                <a:solidFill>
                  <a:srgbClr val="0070C0"/>
                </a:solidFill>
              </a:rPr>
              <a:t>='{.</a:t>
            </a:r>
            <a:r>
              <a:rPr lang="en-IN" sz="800" b="1" dirty="0" err="1">
                <a:solidFill>
                  <a:srgbClr val="0070C0"/>
                </a:solidFill>
              </a:rPr>
              <a:t>spec.ports</a:t>
            </a:r>
            <a:r>
              <a:rPr lang="en-IN" sz="800" b="1" dirty="0">
                <a:solidFill>
                  <a:srgbClr val="0070C0"/>
                </a:solidFill>
              </a:rPr>
              <a:t>[?(@.name=="https")].nodePort}')</a:t>
            </a:r>
          </a:p>
          <a:p>
            <a:pPr lvl="0"/>
            <a:r>
              <a:rPr lang="en-IN" sz="800" b="1" dirty="0">
                <a:solidFill>
                  <a:srgbClr val="0070C0"/>
                </a:solidFill>
              </a:rPr>
              <a:t>echo $INGRESS_HOST</a:t>
            </a:r>
          </a:p>
          <a:p>
            <a:pPr lvl="0"/>
            <a:r>
              <a:rPr lang="en-IN" sz="800" b="1" dirty="0">
                <a:solidFill>
                  <a:srgbClr val="0070C0"/>
                </a:solidFill>
              </a:rPr>
              <a:t>export INGRESS_HOST=$(</a:t>
            </a:r>
            <a:r>
              <a:rPr lang="en-IN" sz="800" b="1" dirty="0" err="1">
                <a:solidFill>
                  <a:srgbClr val="0070C0"/>
                </a:solidFill>
              </a:rPr>
              <a:t>kubectl</a:t>
            </a:r>
            <a:r>
              <a:rPr lang="en-IN" sz="800" b="1" dirty="0">
                <a:solidFill>
                  <a:srgbClr val="0070C0"/>
                </a:solidFill>
              </a:rPr>
              <a:t> -n </a:t>
            </a:r>
            <a:r>
              <a:rPr lang="en-IN" sz="800" b="1" dirty="0" err="1">
                <a:solidFill>
                  <a:srgbClr val="0070C0"/>
                </a:solidFill>
              </a:rPr>
              <a:t>istio</a:t>
            </a:r>
            <a:r>
              <a:rPr lang="en-IN" sz="800" b="1" dirty="0">
                <a:solidFill>
                  <a:srgbClr val="0070C0"/>
                </a:solidFill>
              </a:rPr>
              <a:t>-system get service </a:t>
            </a:r>
            <a:r>
              <a:rPr lang="en-IN" sz="800" b="1" dirty="0" err="1">
                <a:solidFill>
                  <a:srgbClr val="0070C0"/>
                </a:solidFill>
              </a:rPr>
              <a:t>istio-ingressgateway</a:t>
            </a:r>
            <a:r>
              <a:rPr lang="en-IN" sz="800" b="1" dirty="0">
                <a:solidFill>
                  <a:srgbClr val="0070C0"/>
                </a:solidFill>
              </a:rPr>
              <a:t> -o </a:t>
            </a:r>
            <a:r>
              <a:rPr lang="en-IN" sz="800" b="1" dirty="0" err="1">
                <a:solidFill>
                  <a:srgbClr val="0070C0"/>
                </a:solidFill>
              </a:rPr>
              <a:t>jsonpath</a:t>
            </a:r>
            <a:r>
              <a:rPr lang="en-IN" sz="800" b="1" dirty="0">
                <a:solidFill>
                  <a:srgbClr val="0070C0"/>
                </a:solidFill>
              </a:rPr>
              <a:t>='{.</a:t>
            </a:r>
            <a:r>
              <a:rPr lang="en-IN" sz="800" b="1" dirty="0" err="1">
                <a:solidFill>
                  <a:srgbClr val="0070C0"/>
                </a:solidFill>
              </a:rPr>
              <a:t>status.loadBalancer.ingress</a:t>
            </a:r>
            <a:r>
              <a:rPr lang="en-IN" sz="800" b="1" dirty="0">
                <a:solidFill>
                  <a:srgbClr val="0070C0"/>
                </a:solidFill>
              </a:rPr>
              <a:t>[0].hostname}')</a:t>
            </a:r>
          </a:p>
          <a:p>
            <a:endParaRPr lang="en-IN" sz="700" dirty="0"/>
          </a:p>
        </p:txBody>
      </p:sp>
      <p:sp>
        <p:nvSpPr>
          <p:cNvPr id="69" name="Rectangle 39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6" descr="Laptop Secure">
            <a:extLst>
              <a:ext uri="{FF2B5EF4-FFF2-40B4-BE49-F238E27FC236}">
                <a16:creationId xmlns:a16="http://schemas.microsoft.com/office/drawing/2014/main" id="{F8A54E16-A0CE-46EE-A8B1-F3830EB71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164" y="3838822"/>
            <a:ext cx="2059785" cy="205978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9663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5483F1-B22D-4B77-9B47-3051C5B835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A0D68-17B6-4E30-B6B9-409635DC1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727" y="2119467"/>
            <a:ext cx="7541078" cy="3030122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070C0"/>
                </a:solidFill>
              </a:rPr>
              <a:t>Access the App from Browser (Distributing V1/V2/V3 Apps-Round Robin Method):</a:t>
            </a:r>
            <a:br>
              <a:rPr lang="en-IN" sz="3600" b="1" dirty="0">
                <a:solidFill>
                  <a:srgbClr val="080808"/>
                </a:solidFill>
              </a:rPr>
            </a:br>
            <a:endParaRPr lang="en-IN" sz="3600" dirty="0">
              <a:solidFill>
                <a:srgbClr val="080808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  <a:alpha val="92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E1CB12-916B-4D49-A0D0-3876D52F8A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7004" y="408570"/>
            <a:ext cx="5731510" cy="1412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0665C6-A19A-4ADC-A724-1B99DB6CB8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7853" y="2151101"/>
            <a:ext cx="5731510" cy="1454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EBBAF-A9EE-4D79-9483-49A8AB9667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29837" y="4157234"/>
            <a:ext cx="5731510" cy="15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C92DE-4057-4177-BD9F-9CB5F460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/>
              <a:t>Kiali Dashboard</a:t>
            </a:r>
            <a:br>
              <a:rPr lang="en-IN" sz="3600" b="1"/>
            </a:b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D66C-50AB-4BFF-A3CB-CD09A34D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935307"/>
            <a:ext cx="2883847" cy="4241655"/>
          </a:xfrm>
        </p:spPr>
        <p:txBody>
          <a:bodyPr>
            <a:normAutofit/>
          </a:bodyPr>
          <a:lstStyle/>
          <a:p>
            <a:r>
              <a:rPr lang="en-IN" sz="2000" dirty="0"/>
              <a:t>Install </a:t>
            </a:r>
          </a:p>
          <a:p>
            <a:pPr marL="457200" lvl="1" indent="0">
              <a:buNone/>
            </a:pPr>
            <a:r>
              <a:rPr lang="en-IN" sz="1800" dirty="0">
                <a:solidFill>
                  <a:srgbClr val="0070C0"/>
                </a:solidFill>
              </a:rPr>
              <a:t>$ </a:t>
            </a:r>
            <a:r>
              <a:rPr lang="en-IN" sz="1800" dirty="0" err="1">
                <a:solidFill>
                  <a:srgbClr val="0070C0"/>
                </a:solidFill>
              </a:rPr>
              <a:t>kubectl</a:t>
            </a:r>
            <a:r>
              <a:rPr lang="en-IN" sz="1800" dirty="0">
                <a:solidFill>
                  <a:srgbClr val="0070C0"/>
                </a:solidFill>
              </a:rPr>
              <a:t> apply -f samples/addons</a:t>
            </a:r>
          </a:p>
          <a:p>
            <a:pPr marL="457200" lvl="1" indent="0">
              <a:buNone/>
            </a:pPr>
            <a:endParaRPr lang="en-IN" sz="2000" dirty="0"/>
          </a:p>
        </p:txBody>
      </p:sp>
      <p:grpSp>
        <p:nvGrpSpPr>
          <p:cNvPr id="42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3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A1DF2D7-052C-4489-80BF-9FD4F3F025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0784" y="1340867"/>
            <a:ext cx="7377748" cy="4788234"/>
          </a:xfrm>
          <a:prstGeom prst="rect">
            <a:avLst/>
          </a:prstGeom>
        </p:spPr>
      </p:pic>
      <p:grpSp>
        <p:nvGrpSpPr>
          <p:cNvPr id="4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50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698CC0-2F63-4F65-9062-97BF2FD9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 b="1">
                <a:solidFill>
                  <a:srgbClr val="FFFFFE"/>
                </a:solidFill>
              </a:rPr>
              <a:t>Accessing Kiali Dashboard</a:t>
            </a:r>
            <a:br>
              <a:rPr lang="en-IN" sz="3600" b="1">
                <a:solidFill>
                  <a:srgbClr val="FFFFFE"/>
                </a:solidFill>
              </a:rPr>
            </a:br>
            <a:endParaRPr lang="en-IN" sz="36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2D9A-8F93-47C5-8ADD-FEFDDF14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 </a:t>
            </a:r>
            <a:r>
              <a:rPr lang="en-IN" sz="1800" b="1" dirty="0" err="1">
                <a:solidFill>
                  <a:srgbClr val="0070C0"/>
                </a:solidFill>
              </a:rPr>
              <a:t>istioctl</a:t>
            </a:r>
            <a:r>
              <a:rPr lang="en-IN" sz="1800" b="1" dirty="0">
                <a:solidFill>
                  <a:srgbClr val="0070C0"/>
                </a:solidFill>
              </a:rPr>
              <a:t> dashboard </a:t>
            </a:r>
            <a:r>
              <a:rPr lang="en-IN" sz="1800" b="1" dirty="0" err="1">
                <a:solidFill>
                  <a:srgbClr val="0070C0"/>
                </a:solidFill>
              </a:rPr>
              <a:t>kiali</a:t>
            </a:r>
            <a:endParaRPr lang="en-IN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88BA00-4928-4888-AC1D-5C0320029D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675" y="4305511"/>
            <a:ext cx="5956764" cy="112640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8536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32FD7-5E0F-4694-A94B-CCB2461D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Kiali</a:t>
            </a:r>
            <a:r>
              <a:rPr lang="en-US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Dashboard UI</a:t>
            </a:r>
            <a:br>
              <a:rPr lang="en-US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4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CC3922-B959-4C3D-A6AB-178E94C834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6B3D1F-4BCB-42DD-8B2A-8892CDCC33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44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08802E-0762-49DC-897D-5D6370AFB5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9492" y="556521"/>
            <a:ext cx="10905066" cy="53434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01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05C51-0DC6-40C7-86C1-F2C9F98D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>
                <a:solidFill>
                  <a:schemeClr val="bg1"/>
                </a:solidFill>
              </a:rPr>
              <a:t>Download Istio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B4830EA-8F4E-4611-952B-496066E84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87344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83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94906-F0B2-4972-ABBF-E9E7D9B9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Request Routing</a:t>
            </a:r>
            <a:br>
              <a:rPr lang="en-US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CF9A7-4BED-4C8D-BCF1-AEC28705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solidFill>
                  <a:srgbClr val="FFFFFE"/>
                </a:solidFill>
              </a:rPr>
              <a:t>Apply Default Destination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BFE6-E24D-4B93-B6E3-11EAA28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 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apply -f samples/</a:t>
            </a:r>
            <a:r>
              <a:rPr lang="en-IN" sz="1800" b="1" dirty="0" err="1">
                <a:solidFill>
                  <a:srgbClr val="0070C0"/>
                </a:solidFill>
              </a:rPr>
              <a:t>bookinfo</a:t>
            </a:r>
            <a:r>
              <a:rPr lang="en-IN" sz="1800" b="1" dirty="0">
                <a:solidFill>
                  <a:srgbClr val="0070C0"/>
                </a:solidFill>
              </a:rPr>
              <a:t>/networking/destination-rule-</a:t>
            </a:r>
            <a:r>
              <a:rPr lang="en-IN" sz="1800" b="1" dirty="0" err="1">
                <a:solidFill>
                  <a:srgbClr val="0070C0"/>
                </a:solidFill>
              </a:rPr>
              <a:t>all.yaml</a:t>
            </a:r>
            <a:endParaRPr lang="en-IN" sz="1800" b="1" dirty="0">
              <a:solidFill>
                <a:srgbClr val="0070C0"/>
              </a:solidFill>
            </a:endParaRP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E5E8C7-A77C-44B8-B9FD-469594D86A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675" y="4371564"/>
            <a:ext cx="5956764" cy="9943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29645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B7294-AEC3-4009-91A8-B49ABF7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300" b="1">
                <a:solidFill>
                  <a:srgbClr val="FFFFFE"/>
                </a:solidFill>
              </a:rPr>
              <a:t>Apply Virtual Service (All Requests Routes to V1):</a:t>
            </a:r>
            <a:br>
              <a:rPr lang="en-IN" sz="3300" b="1">
                <a:solidFill>
                  <a:srgbClr val="FFFFFE"/>
                </a:solidFill>
              </a:rPr>
            </a:br>
            <a:endParaRPr lang="en-IN" sz="33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2ED7-4A90-44F0-8797-8737ECC2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 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apply -f samples/</a:t>
            </a:r>
            <a:r>
              <a:rPr lang="en-IN" sz="1800" b="1" dirty="0" err="1">
                <a:solidFill>
                  <a:srgbClr val="0070C0"/>
                </a:solidFill>
              </a:rPr>
              <a:t>bookinfo</a:t>
            </a:r>
            <a:r>
              <a:rPr lang="en-IN" sz="1800" b="1" dirty="0">
                <a:solidFill>
                  <a:srgbClr val="0070C0"/>
                </a:solidFill>
              </a:rPr>
              <a:t>/networking/virtual-service-all-v1.yaml</a:t>
            </a:r>
          </a:p>
          <a:p>
            <a:endParaRPr lang="en-IN" sz="1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D8B6A-AEAE-4B7C-9CD0-966C2ADFD7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675" y="4387855"/>
            <a:ext cx="5956764" cy="9617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8068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6D9A9-1353-4B4A-831E-29ACD8E2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With Multiple Request Same Page Display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36D711-7DB8-48BE-B623-B4075D7569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21" y="3705187"/>
            <a:ext cx="9062682" cy="25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3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FBD103-1A5B-4724-AAEB-05111A21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solidFill>
                  <a:srgbClr val="FFFFFE"/>
                </a:solidFill>
              </a:rPr>
              <a:t>Route User Based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9689-078F-4090-A57E-FBBED605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r>
              <a:rPr lang="en-IN" sz="1800" b="1" dirty="0">
                <a:solidFill>
                  <a:srgbClr val="0070C0"/>
                </a:solidFill>
              </a:rPr>
              <a:t>$ 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apply -f samples/</a:t>
            </a:r>
            <a:r>
              <a:rPr lang="en-IN" sz="1800" b="1" dirty="0" err="1">
                <a:solidFill>
                  <a:srgbClr val="0070C0"/>
                </a:solidFill>
              </a:rPr>
              <a:t>bookinfo</a:t>
            </a:r>
            <a:r>
              <a:rPr lang="en-IN" sz="1800" b="1" dirty="0">
                <a:solidFill>
                  <a:srgbClr val="0070C0"/>
                </a:solidFill>
              </a:rPr>
              <a:t>/networking/virtual-service-reviews-test-v2.yaml</a:t>
            </a:r>
          </a:p>
          <a:p>
            <a:endParaRPr lang="en-IN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944FA-5012-4B37-A611-150EE756CE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675" y="4510113"/>
            <a:ext cx="5956764" cy="71720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44290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83CEC-66F1-47AB-A852-430FD826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Accessing Page (</a:t>
            </a:r>
            <a:r>
              <a:rPr lang="en-US" sz="3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User:Jason</a:t>
            </a:r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Version-2 Displays)</a:t>
            </a:r>
            <a:b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B17FFE0E-9182-4E85-AEAE-AD595EB1DF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1776"/>
            <a:ext cx="10515599" cy="27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75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83CEC-66F1-47AB-A852-430FD826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Accessing Page (Default User. V1 Displays)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54C470-30D1-49FB-86C8-16FEFCFA73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0643"/>
            <a:ext cx="10515599" cy="26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026EC4-6DB6-45FF-9B2E-2002DF1A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 b="1">
                <a:solidFill>
                  <a:srgbClr val="FFFFFE"/>
                </a:solidFill>
              </a:rPr>
              <a:t>Cleanup</a:t>
            </a:r>
            <a:br>
              <a:rPr lang="en-IN" sz="3600" b="1">
                <a:solidFill>
                  <a:srgbClr val="FFFFFE"/>
                </a:solidFill>
              </a:rPr>
            </a:br>
            <a:endParaRPr lang="en-IN" sz="36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7ECE-BC60-47C1-BE5A-078D91FD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 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delete -f samples/</a:t>
            </a:r>
            <a:r>
              <a:rPr lang="en-IN" sz="1800" b="1" dirty="0" err="1">
                <a:solidFill>
                  <a:srgbClr val="0070C0"/>
                </a:solidFill>
              </a:rPr>
              <a:t>bookinfo</a:t>
            </a:r>
            <a:r>
              <a:rPr lang="en-IN" sz="1800" b="1" dirty="0">
                <a:solidFill>
                  <a:srgbClr val="0070C0"/>
                </a:solidFill>
              </a:rPr>
              <a:t>/networking/virtual-service-all-v1.yaml</a:t>
            </a:r>
            <a:endParaRPr lang="en-IN" sz="1800" dirty="0">
              <a:solidFill>
                <a:srgbClr val="0070C0"/>
              </a:solidFill>
            </a:endParaRPr>
          </a:p>
          <a:p>
            <a:endParaRPr lang="en-IN" sz="1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, chat or text message&#10;&#10;Description automatically generated">
            <a:extLst>
              <a:ext uri="{FF2B5EF4-FFF2-40B4-BE49-F238E27FC236}">
                <a16:creationId xmlns:a16="http://schemas.microsoft.com/office/drawing/2014/main" id="{B1646DD8-AB00-41E0-B92B-440A3A0681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675" y="4382949"/>
            <a:ext cx="5956764" cy="97153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24103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A07E96-3969-4595-802D-25631B3C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EE850F-AE83-4C3F-A64D-8B67DEF3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D119FF-606C-4006-A3CB-C83426DCA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4B9BEA-BDFF-43A5-A552-8AA93F35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8" y="3980237"/>
            <a:ext cx="5495069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Fault Injection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72E954-3173-4229-93A2-B05A46E09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942" y="1177047"/>
            <a:ext cx="5648782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Needle">
            <a:extLst>
              <a:ext uri="{FF2B5EF4-FFF2-40B4-BE49-F238E27FC236}">
                <a16:creationId xmlns:a16="http://schemas.microsoft.com/office/drawing/2014/main" id="{555BE763-584C-40A5-8182-8E3300A47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3021" y="1344133"/>
            <a:ext cx="2289685" cy="228968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45541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D7C6E8-CBAD-48C2-833E-90E202E8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 b="1">
                <a:solidFill>
                  <a:srgbClr val="FFFFFE"/>
                </a:solidFill>
              </a:rPr>
              <a:t>Applying Fault Injection</a:t>
            </a:r>
            <a:br>
              <a:rPr lang="en-IN" sz="3600" b="1">
                <a:solidFill>
                  <a:srgbClr val="FFFFFE"/>
                </a:solidFill>
              </a:rPr>
            </a:br>
            <a:endParaRPr lang="en-IN" sz="36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B681-44A7-4BB0-8281-991B93E70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4" y="827088"/>
            <a:ext cx="6667497" cy="2363875"/>
          </a:xfrm>
        </p:spPr>
        <p:txBody>
          <a:bodyPr anchor="ctr">
            <a:normAutofit/>
          </a:bodyPr>
          <a:lstStyle/>
          <a:p>
            <a:pPr lvl="0"/>
            <a:r>
              <a:rPr lang="en-IN" sz="1700" b="1" dirty="0">
                <a:solidFill>
                  <a:srgbClr val="0070C0"/>
                </a:solidFill>
              </a:rPr>
              <a:t>$ </a:t>
            </a:r>
            <a:r>
              <a:rPr lang="en-IN" sz="1700" b="1" dirty="0" err="1">
                <a:solidFill>
                  <a:srgbClr val="0070C0"/>
                </a:solidFill>
              </a:rPr>
              <a:t>kubectl</a:t>
            </a:r>
            <a:r>
              <a:rPr lang="en-IN" sz="1700" b="1" dirty="0">
                <a:solidFill>
                  <a:srgbClr val="0070C0"/>
                </a:solidFill>
              </a:rPr>
              <a:t> delete -f samples/</a:t>
            </a:r>
            <a:r>
              <a:rPr lang="en-IN" sz="1700" b="1" dirty="0" err="1">
                <a:solidFill>
                  <a:srgbClr val="0070C0"/>
                </a:solidFill>
              </a:rPr>
              <a:t>bookinfo</a:t>
            </a:r>
            <a:r>
              <a:rPr lang="en-IN" sz="1700" b="1" dirty="0">
                <a:solidFill>
                  <a:srgbClr val="0070C0"/>
                </a:solidFill>
              </a:rPr>
              <a:t>/networking/virtual-service-all-v1.yaml</a:t>
            </a:r>
          </a:p>
          <a:p>
            <a:pPr lvl="0"/>
            <a:r>
              <a:rPr lang="en-IN" sz="1700" b="1" dirty="0" err="1">
                <a:solidFill>
                  <a:srgbClr val="0070C0"/>
                </a:solidFill>
              </a:rPr>
              <a:t>kubectl</a:t>
            </a:r>
            <a:r>
              <a:rPr lang="en-IN" sz="1700" b="1" dirty="0">
                <a:solidFill>
                  <a:srgbClr val="0070C0"/>
                </a:solidFill>
              </a:rPr>
              <a:t> apply -f samples/</a:t>
            </a:r>
            <a:r>
              <a:rPr lang="en-IN" sz="1700" b="1" dirty="0" err="1">
                <a:solidFill>
                  <a:srgbClr val="0070C0"/>
                </a:solidFill>
              </a:rPr>
              <a:t>bookinfo</a:t>
            </a:r>
            <a:r>
              <a:rPr lang="en-IN" sz="1700" b="1" dirty="0">
                <a:solidFill>
                  <a:srgbClr val="0070C0"/>
                </a:solidFill>
              </a:rPr>
              <a:t>/networking/virtual-service-all-v1.yaml</a:t>
            </a:r>
          </a:p>
          <a:p>
            <a:pPr lvl="0"/>
            <a:r>
              <a:rPr lang="en-IN" sz="1700" b="1" dirty="0" err="1">
                <a:solidFill>
                  <a:srgbClr val="0070C0"/>
                </a:solidFill>
              </a:rPr>
              <a:t>kubectl</a:t>
            </a:r>
            <a:r>
              <a:rPr lang="en-IN" sz="1700" b="1" dirty="0">
                <a:solidFill>
                  <a:srgbClr val="0070C0"/>
                </a:solidFill>
              </a:rPr>
              <a:t> apply -f samples/</a:t>
            </a:r>
            <a:r>
              <a:rPr lang="en-IN" sz="1700" b="1" dirty="0" err="1">
                <a:solidFill>
                  <a:srgbClr val="0070C0"/>
                </a:solidFill>
              </a:rPr>
              <a:t>bookinfo</a:t>
            </a:r>
            <a:r>
              <a:rPr lang="en-IN" sz="1700" b="1" dirty="0">
                <a:solidFill>
                  <a:srgbClr val="0070C0"/>
                </a:solidFill>
              </a:rPr>
              <a:t>/networking/virtual-service-reviews-test-v2.yaml</a:t>
            </a:r>
          </a:p>
          <a:p>
            <a:pPr lvl="0"/>
            <a:r>
              <a:rPr lang="en-IN" sz="1700" b="1" dirty="0" err="1">
                <a:solidFill>
                  <a:srgbClr val="0070C0"/>
                </a:solidFill>
              </a:rPr>
              <a:t>kubectl</a:t>
            </a:r>
            <a:r>
              <a:rPr lang="en-IN" sz="1700" b="1" dirty="0">
                <a:solidFill>
                  <a:srgbClr val="0070C0"/>
                </a:solidFill>
              </a:rPr>
              <a:t> apply -f samples/</a:t>
            </a:r>
            <a:r>
              <a:rPr lang="en-IN" sz="1700" b="1" dirty="0" err="1">
                <a:solidFill>
                  <a:srgbClr val="0070C0"/>
                </a:solidFill>
              </a:rPr>
              <a:t>bookinfo</a:t>
            </a:r>
            <a:r>
              <a:rPr lang="en-IN" sz="1700" b="1" dirty="0">
                <a:solidFill>
                  <a:srgbClr val="0070C0"/>
                </a:solidFill>
              </a:rPr>
              <a:t>/networking/virtual-service-ratings-test-</a:t>
            </a:r>
            <a:r>
              <a:rPr lang="en-IN" sz="1700" b="1" dirty="0" err="1">
                <a:solidFill>
                  <a:srgbClr val="0070C0"/>
                </a:solidFill>
              </a:rPr>
              <a:t>delay.yaml</a:t>
            </a:r>
            <a:endParaRPr lang="en-IN" sz="1700" b="1" dirty="0">
              <a:solidFill>
                <a:srgbClr val="0070C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481F5-59F5-4CD0-A4DF-48B090C84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675" y="3969504"/>
            <a:ext cx="5956764" cy="179842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048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05C51-0DC6-40C7-86C1-F2C9F98D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Istio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A6A3-E575-4D68-9B0D-3A0CE292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Run Command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$ </a:t>
            </a:r>
            <a:r>
              <a:rPr lang="en-IN" sz="2000" b="1" dirty="0" err="1">
                <a:solidFill>
                  <a:srgbClr val="0070C0"/>
                </a:solidFill>
              </a:rPr>
              <a:t>istioctl</a:t>
            </a:r>
            <a:r>
              <a:rPr lang="en-IN" sz="2000" b="1" dirty="0">
                <a:solidFill>
                  <a:srgbClr val="0070C0"/>
                </a:solidFill>
              </a:rPr>
              <a:t> install --set profile=demo -y</a:t>
            </a:r>
            <a:endParaRPr lang="en-I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DD1E5-76B2-4426-BFC8-02D94DCE1B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1050" y="2564584"/>
            <a:ext cx="7186250" cy="17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2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355330-49DD-4F4B-BEF6-44C352EA01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89" y="341603"/>
            <a:ext cx="8434277" cy="2756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1BDA1F-928F-473F-A315-36D4A98DA7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4724" y="3429000"/>
            <a:ext cx="7471969" cy="27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5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FA679-C6C6-4B1A-AC88-07EBE688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 b="1">
                <a:solidFill>
                  <a:srgbClr val="FFFFFE"/>
                </a:solidFill>
              </a:rPr>
              <a:t>Aborting Injection of HTTP fault </a:t>
            </a:r>
            <a:br>
              <a:rPr lang="en-IN" sz="3600" b="1">
                <a:solidFill>
                  <a:srgbClr val="FFFFFE"/>
                </a:solidFill>
              </a:rPr>
            </a:br>
            <a:endParaRPr lang="en-IN" sz="36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0E5F-2699-4DB3-9EAC-B61D6722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 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apply -f samples/</a:t>
            </a:r>
            <a:r>
              <a:rPr lang="en-IN" sz="1800" b="1" dirty="0" err="1">
                <a:solidFill>
                  <a:srgbClr val="0070C0"/>
                </a:solidFill>
              </a:rPr>
              <a:t>bookinfo</a:t>
            </a:r>
            <a:r>
              <a:rPr lang="en-IN" sz="1800" b="1" dirty="0">
                <a:solidFill>
                  <a:srgbClr val="0070C0"/>
                </a:solidFill>
              </a:rPr>
              <a:t>/networking/virtual-service-ratings-test-</a:t>
            </a:r>
            <a:r>
              <a:rPr lang="en-IN" sz="1800" b="1" dirty="0" err="1">
                <a:solidFill>
                  <a:srgbClr val="0070C0"/>
                </a:solidFill>
              </a:rPr>
              <a:t>abort.yaml</a:t>
            </a:r>
            <a:endParaRPr lang="en-IN" sz="1800" b="1" dirty="0">
              <a:solidFill>
                <a:srgbClr val="0070C0"/>
              </a:solidFill>
            </a:endParaRPr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C248E-09A2-413B-B514-40D02A5707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675" y="4518599"/>
            <a:ext cx="5956764" cy="70023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86941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68A1D-B522-4806-8C9B-D008EF58C9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232" y="135445"/>
            <a:ext cx="7984239" cy="366272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4CAC29-8C95-4626-A330-208437028B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50332" y="2740171"/>
            <a:ext cx="7884942" cy="37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81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FEA6F-EE71-4F90-B0DC-D05A4A56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F05C51-0DC6-40C7-86C1-F2C9F98D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300" b="1">
                <a:solidFill>
                  <a:srgbClr val="FFFFFE"/>
                </a:solidFill>
              </a:rPr>
              <a:t>Automatically inject Envoy Sidecar proxies to default namespace</a:t>
            </a:r>
            <a:endParaRPr lang="en-IN" sz="33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A6A3-E575-4D68-9B0D-3A0CE292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dirty="0"/>
              <a:t>Run Command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 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label namespace default </a:t>
            </a:r>
            <a:r>
              <a:rPr lang="en-IN" sz="1800" b="1" dirty="0" err="1">
                <a:solidFill>
                  <a:srgbClr val="0070C0"/>
                </a:solidFill>
              </a:rPr>
              <a:t>istio</a:t>
            </a:r>
            <a:r>
              <a:rPr lang="en-IN" sz="1800" b="1" dirty="0">
                <a:solidFill>
                  <a:srgbClr val="0070C0"/>
                </a:solidFill>
              </a:rPr>
              <a:t>-injection=enabled</a:t>
            </a:r>
            <a:endParaRPr lang="en-IN" sz="1800" dirty="0">
              <a:solidFill>
                <a:srgbClr val="0070C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971E8-FA70-4ADA-A2DC-811010DC80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675" y="4498915"/>
            <a:ext cx="5956764" cy="73959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581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12E351-6A0B-4AF2-A0DC-90E56E9B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br>
              <a:rPr lang="en-IN" sz="1200" b="1" dirty="0">
                <a:solidFill>
                  <a:srgbClr val="FFFFFE"/>
                </a:solidFill>
              </a:rPr>
            </a:br>
            <a:r>
              <a:rPr lang="en-IN" sz="1200" b="1" dirty="0">
                <a:solidFill>
                  <a:srgbClr val="FFFFFE"/>
                </a:solidFill>
              </a:rPr>
              <a:t>Deploying book-info app</a:t>
            </a:r>
            <a:br>
              <a:rPr lang="en-IN" sz="1200" dirty="0">
                <a:solidFill>
                  <a:srgbClr val="FFFFFE"/>
                </a:solidFill>
              </a:rPr>
            </a:br>
            <a:endParaRPr lang="en-IN" sz="1200" b="1" dirty="0">
              <a:solidFill>
                <a:srgbClr val="FFFFFE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C50F29-5727-419E-AAA2-6E9BAB85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600" dirty="0"/>
              <a:t>Run Command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70C0"/>
                </a:solidFill>
              </a:rPr>
              <a:t>$ </a:t>
            </a:r>
            <a:r>
              <a:rPr lang="en-IN" sz="1600" b="1" dirty="0" err="1">
                <a:solidFill>
                  <a:srgbClr val="0070C0"/>
                </a:solidFill>
              </a:rPr>
              <a:t>kubectl</a:t>
            </a:r>
            <a:r>
              <a:rPr lang="en-IN" sz="1600" b="1" dirty="0">
                <a:solidFill>
                  <a:srgbClr val="0070C0"/>
                </a:solidFill>
              </a:rPr>
              <a:t> apply -f samples/</a:t>
            </a:r>
            <a:r>
              <a:rPr lang="en-IN" sz="1600" b="1" dirty="0" err="1">
                <a:solidFill>
                  <a:srgbClr val="0070C0"/>
                </a:solidFill>
              </a:rPr>
              <a:t>bookinfo</a:t>
            </a:r>
            <a:r>
              <a:rPr lang="en-IN" sz="1600" b="1" dirty="0">
                <a:solidFill>
                  <a:srgbClr val="0070C0"/>
                </a:solidFill>
              </a:rPr>
              <a:t>/platform/</a:t>
            </a:r>
            <a:r>
              <a:rPr lang="en-IN" sz="1600" b="1" dirty="0" err="1">
                <a:solidFill>
                  <a:srgbClr val="0070C0"/>
                </a:solidFill>
              </a:rPr>
              <a:t>kube</a:t>
            </a:r>
            <a:r>
              <a:rPr lang="en-IN" sz="1600" b="1" dirty="0">
                <a:solidFill>
                  <a:srgbClr val="0070C0"/>
                </a:solidFill>
              </a:rPr>
              <a:t>/</a:t>
            </a:r>
            <a:r>
              <a:rPr lang="en-IN" sz="1600" b="1" dirty="0" err="1">
                <a:solidFill>
                  <a:srgbClr val="0070C0"/>
                </a:solidFill>
              </a:rPr>
              <a:t>bookinfo.yaml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CEC6653-8A1F-4376-B489-D884B78FCD4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49" y="3838822"/>
            <a:ext cx="5288416" cy="205978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2288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56">
            <a:extLst>
              <a:ext uri="{FF2B5EF4-FFF2-40B4-BE49-F238E27FC236}">
                <a16:creationId xmlns:a16="http://schemas.microsoft.com/office/drawing/2014/main" id="{AC8A7234-FBC2-47B7-AC1D-38831D542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58">
            <a:extLst>
              <a:ext uri="{FF2B5EF4-FFF2-40B4-BE49-F238E27FC236}">
                <a16:creationId xmlns:a16="http://schemas.microsoft.com/office/drawing/2014/main" id="{5B29C9C4-5864-4F3A-8E17-0AEC2C5D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748A05-EC87-4B74-ABA8-B17CBBEAC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9589B8F0-D324-45BC-8CF3-0149C3871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21702463-7BB6-4AEE-A0AB-EF962460C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03E6C2F8-EA03-4C14-BBC8-E70F466F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E67EE2A2-9C78-42DC-B46E-F74DE9AF9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7EE95D9A-BB1D-4149-A48D-B24EC328D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E1F9B1B2-0363-48CA-8748-C574C2D5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C92872F-38A2-4989-BEF8-A96F06991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6123B691-7D13-4690-AC44-717A8A681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E067A87B-FA12-4E18-9280-91FB3DC7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3E6E6F7D-BF6E-4A3C-99D9-2C41C4469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9C3B07C-0451-4616-8C1C-3254A4100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1AF8233B-3355-410E-8C8A-E09229184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02854882-CFC9-4A44-A7A3-25030012D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CB21A0F6-F978-4365-B7B1-AC4D0FEAA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ACA09E5C-B3F8-4D08-BDD7-CC8E4F1E7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533F1EE0-8D2E-4E68-AD31-A0F84C817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136638E2-E427-49DE-AB2D-BB20F2484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61D40652-D059-4DD1-92F3-B708737D0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EC7C53A7-2E01-44FC-A886-854FC4B3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8F3D084F-FDB7-4382-813B-26387CDFC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81">
            <a:extLst>
              <a:ext uri="{FF2B5EF4-FFF2-40B4-BE49-F238E27FC236}">
                <a16:creationId xmlns:a16="http://schemas.microsoft.com/office/drawing/2014/main" id="{BB8A2183-F453-4E6E-8464-C94E2F181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E504F6A-B5C8-4DB4-BA83-126416023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22">
              <a:extLst>
                <a:ext uri="{FF2B5EF4-FFF2-40B4-BE49-F238E27FC236}">
                  <a16:creationId xmlns:a16="http://schemas.microsoft.com/office/drawing/2014/main" id="{841DC036-42A4-4EAB-9ECA-996AA2EB4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460329B-A06A-42FA-AB18-AC67479C7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F05C51-0DC6-40C7-86C1-F2C9F98D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2800" b="1">
                <a:solidFill>
                  <a:srgbClr val="FFFFFE"/>
                </a:solidFill>
              </a:rPr>
              <a:t>AutomatCheck all services are deployed well</a:t>
            </a:r>
            <a:br>
              <a:rPr lang="en-IN" sz="2800" b="1">
                <a:solidFill>
                  <a:srgbClr val="FFFFFE"/>
                </a:solidFill>
              </a:rPr>
            </a:br>
            <a:r>
              <a:rPr lang="en-IN" sz="2800" b="1">
                <a:solidFill>
                  <a:srgbClr val="FFFFFE"/>
                </a:solidFill>
              </a:rPr>
              <a:t>ically inject Envoy Sidecar proxies to default namespace</a:t>
            </a:r>
            <a:endParaRPr lang="en-IN" sz="28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A6A3-E575-4D68-9B0D-3A0CE292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dirty="0"/>
              <a:t>Run Command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 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get services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get pods</a:t>
            </a:r>
          </a:p>
        </p:txBody>
      </p:sp>
      <p:sp>
        <p:nvSpPr>
          <p:cNvPr id="113" name="Rectangle 86">
            <a:extLst>
              <a:ext uri="{FF2B5EF4-FFF2-40B4-BE49-F238E27FC236}">
                <a16:creationId xmlns:a16="http://schemas.microsoft.com/office/drawing/2014/main" id="{F555C88A-BC04-4A54-A56D-A033666FC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72400"/>
            <a:ext cx="6269015" cy="23840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2" name="Picture 51" descr="Text&#10;&#10;Description automatically generated">
            <a:extLst>
              <a:ext uri="{FF2B5EF4-FFF2-40B4-BE49-F238E27FC236}">
                <a16:creationId xmlns:a16="http://schemas.microsoft.com/office/drawing/2014/main" id="{30E64944-4557-4A0D-BC2D-15665B6CE0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04107" y="4897300"/>
            <a:ext cx="4703367" cy="1094098"/>
          </a:xfrm>
          <a:prstGeom prst="rect">
            <a:avLst/>
          </a:prstGeom>
          <a:ln w="9525">
            <a:noFill/>
          </a:ln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1B04B31C-1354-4674-858B-129AD48CCA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68901" y="3670326"/>
            <a:ext cx="3595020" cy="115218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493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2E351-6A0B-4AF2-A0DC-90E56E9B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br>
              <a:rPr lang="en-IN" b="1">
                <a:solidFill>
                  <a:srgbClr val="FFFFFF"/>
                </a:solidFill>
              </a:rPr>
            </a:br>
            <a:r>
              <a:rPr lang="en-IN" b="1">
                <a:solidFill>
                  <a:srgbClr val="FFFFFF"/>
                </a:solidFill>
              </a:rPr>
              <a:t>Verify everything working correctly or not</a:t>
            </a:r>
            <a:br>
              <a:rPr lang="en-IN" b="1">
                <a:solidFill>
                  <a:srgbClr val="FFFFFF"/>
                </a:solidFill>
              </a:rPr>
            </a:br>
            <a:br>
              <a:rPr lang="en-IN">
                <a:solidFill>
                  <a:srgbClr val="FFFFFF"/>
                </a:solidFill>
              </a:rPr>
            </a:b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C50F29-5727-419E-AAA2-6E9BAB85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Run Command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  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exec "$(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get pod -l app=ratings -o </a:t>
            </a:r>
            <a:r>
              <a:rPr lang="en-IN" sz="1800" b="1" dirty="0" err="1">
                <a:solidFill>
                  <a:srgbClr val="0070C0"/>
                </a:solidFill>
              </a:rPr>
              <a:t>jsonpath</a:t>
            </a:r>
            <a:r>
              <a:rPr lang="en-IN" sz="1800" b="1" dirty="0">
                <a:solidFill>
                  <a:srgbClr val="0070C0"/>
                </a:solidFill>
              </a:rPr>
              <a:t>='{.items[0].metadata.name}')" -c ratings -- curl -</a:t>
            </a:r>
            <a:r>
              <a:rPr lang="en-IN" sz="1800" b="1" dirty="0" err="1">
                <a:solidFill>
                  <a:srgbClr val="0070C0"/>
                </a:solidFill>
              </a:rPr>
              <a:t>sS</a:t>
            </a:r>
            <a:r>
              <a:rPr lang="en-IN" sz="1800" b="1" dirty="0">
                <a:solidFill>
                  <a:srgbClr val="0070C0"/>
                </a:solidFill>
              </a:rPr>
              <a:t> productpage:9080/</a:t>
            </a:r>
            <a:r>
              <a:rPr lang="en-IN" sz="1800" b="1" dirty="0" err="1">
                <a:solidFill>
                  <a:srgbClr val="0070C0"/>
                </a:solidFill>
              </a:rPr>
              <a:t>productpage</a:t>
            </a:r>
            <a:r>
              <a:rPr lang="en-IN" sz="1800" b="1" dirty="0">
                <a:solidFill>
                  <a:srgbClr val="0070C0"/>
                </a:solidFill>
              </a:rPr>
              <a:t> | grep -o "&lt;title&gt;.*&lt;/title&gt;"</a:t>
            </a:r>
            <a:endParaRPr lang="en-IN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19638BD-AF66-4F36-8BCA-B92BC5D3C6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52523" y="3124966"/>
            <a:ext cx="7359088" cy="189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073738-0403-4D3A-AD41-E2E90EFE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solidFill>
                  <a:srgbClr val="FFFFFE"/>
                </a:solidFill>
              </a:rPr>
              <a:t>Apply Gateway opening app from outside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89A0-6799-4681-81E6-7D39E3D3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 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apply -f samples/</a:t>
            </a:r>
            <a:r>
              <a:rPr lang="en-IN" sz="1800" b="1" dirty="0" err="1">
                <a:solidFill>
                  <a:srgbClr val="0070C0"/>
                </a:solidFill>
              </a:rPr>
              <a:t>bookinfo</a:t>
            </a:r>
            <a:r>
              <a:rPr lang="en-IN" sz="1800" b="1" dirty="0">
                <a:solidFill>
                  <a:srgbClr val="0070C0"/>
                </a:solidFill>
              </a:rPr>
              <a:t>/networking/</a:t>
            </a:r>
            <a:r>
              <a:rPr lang="en-IN" sz="1800" b="1" dirty="0" err="1">
                <a:solidFill>
                  <a:srgbClr val="0070C0"/>
                </a:solidFill>
              </a:rPr>
              <a:t>bookinfo-gateway.yaml</a:t>
            </a:r>
            <a:endParaRPr lang="en-IN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F83C8-EB85-433C-9725-E9EFBB21E2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675" y="4341345"/>
            <a:ext cx="5956764" cy="105473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2656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C5C4FE-F5CE-4111-B512-684F5FC0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 b="1">
                <a:solidFill>
                  <a:srgbClr val="FFFFFE"/>
                </a:solidFill>
              </a:rPr>
              <a:t>Finding Ingress IP and Port:</a:t>
            </a:r>
            <a:br>
              <a:rPr lang="en-IN" sz="3600" b="1">
                <a:solidFill>
                  <a:srgbClr val="FFFFFE"/>
                </a:solidFill>
              </a:rPr>
            </a:br>
            <a:endParaRPr lang="en-IN" sz="36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0F7C-45AC-427C-9444-B474A1A6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</a:rPr>
              <a:t>$ </a:t>
            </a:r>
            <a:r>
              <a:rPr lang="en-IN" sz="1800" b="1" dirty="0" err="1">
                <a:solidFill>
                  <a:srgbClr val="0070C0"/>
                </a:solidFill>
              </a:rPr>
              <a:t>kubectl</a:t>
            </a:r>
            <a:r>
              <a:rPr lang="en-IN" sz="1800" b="1" dirty="0">
                <a:solidFill>
                  <a:srgbClr val="0070C0"/>
                </a:solidFill>
              </a:rPr>
              <a:t> get svc </a:t>
            </a:r>
            <a:r>
              <a:rPr lang="en-IN" sz="1800" b="1" dirty="0" err="1">
                <a:solidFill>
                  <a:srgbClr val="0070C0"/>
                </a:solidFill>
              </a:rPr>
              <a:t>istio-ingressgateway</a:t>
            </a:r>
            <a:r>
              <a:rPr lang="en-IN" sz="1800" b="1" dirty="0">
                <a:solidFill>
                  <a:srgbClr val="0070C0"/>
                </a:solidFill>
              </a:rPr>
              <a:t> -n </a:t>
            </a:r>
            <a:r>
              <a:rPr lang="en-IN" sz="1800" b="1" dirty="0" err="1">
                <a:solidFill>
                  <a:srgbClr val="0070C0"/>
                </a:solidFill>
              </a:rPr>
              <a:t>istio</a:t>
            </a:r>
            <a:r>
              <a:rPr lang="en-IN" sz="1800" b="1" dirty="0">
                <a:solidFill>
                  <a:srgbClr val="0070C0"/>
                </a:solidFill>
              </a:rPr>
              <a:t>-system</a:t>
            </a:r>
          </a:p>
          <a:p>
            <a:endParaRPr lang="en-IN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51C16-8680-41F7-9030-7698BC16F3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9675" y="4548539"/>
            <a:ext cx="5956764" cy="64035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8355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B48E7781CB14ABDFC5701083D6948" ma:contentTypeVersion="2" ma:contentTypeDescription="Create a new document." ma:contentTypeScope="" ma:versionID="e7527a318b83fc00c50545f1da72248c">
  <xsd:schema xmlns:xsd="http://www.w3.org/2001/XMLSchema" xmlns:xs="http://www.w3.org/2001/XMLSchema" xmlns:p="http://schemas.microsoft.com/office/2006/metadata/properties" xmlns:ns3="f8ac5e7d-7b7d-46e0-8d8a-f4f02b48db66" targetNamespace="http://schemas.microsoft.com/office/2006/metadata/properties" ma:root="true" ma:fieldsID="645d5f95b771284d7effe58b8a07756a" ns3:_="">
    <xsd:import namespace="f8ac5e7d-7b7d-46e0-8d8a-f4f02b48db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c5e7d-7b7d-46e0-8d8a-f4f02b48d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4C132-3FC2-4D48-B19B-062E664932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ac5e7d-7b7d-46e0-8d8a-f4f02b48d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A0C230-2EAB-40DD-873B-41063D46CA27}">
  <ds:schemaRefs>
    <ds:schemaRef ds:uri="f8ac5e7d-7b7d-46e0-8d8a-f4f02b48db66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390642-82C5-4C9F-871A-67C72E2FF9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643</Words>
  <Application>Microsoft Office PowerPoint</Application>
  <PresentationFormat>Widescreen</PresentationFormat>
  <Paragraphs>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Istio Service-Mesh</vt:lpstr>
      <vt:lpstr>Download Istio</vt:lpstr>
      <vt:lpstr>Istio Installation</vt:lpstr>
      <vt:lpstr>Automatically inject Envoy Sidecar proxies to default namespace</vt:lpstr>
      <vt:lpstr> Deploying book-info app </vt:lpstr>
      <vt:lpstr>AutomatCheck all services are deployed well ically inject Envoy Sidecar proxies to default namespace</vt:lpstr>
      <vt:lpstr> Verify everything working correctly or not  </vt:lpstr>
      <vt:lpstr>Apply Gateway opening app from outside</vt:lpstr>
      <vt:lpstr>Finding Ingress IP and Port: </vt:lpstr>
      <vt:lpstr>Setting up Environment Variables</vt:lpstr>
      <vt:lpstr>PowerPoint Presentation</vt:lpstr>
      <vt:lpstr>Access the App from Browser (Distributing V1/V2/V3 Apps-Round Robin Method): </vt:lpstr>
      <vt:lpstr>PowerPoint Presentation</vt:lpstr>
      <vt:lpstr>Kiali Dashboard </vt:lpstr>
      <vt:lpstr>Accessing Kiali Dashboard </vt:lpstr>
      <vt:lpstr>Kiali Dashboard UI </vt:lpstr>
      <vt:lpstr>PowerPoint Presentation</vt:lpstr>
      <vt:lpstr>PowerPoint Presentation</vt:lpstr>
      <vt:lpstr>PowerPoint Presentation</vt:lpstr>
      <vt:lpstr>Request Routing </vt:lpstr>
      <vt:lpstr>Apply Default Destination Rules</vt:lpstr>
      <vt:lpstr>Apply Virtual Service (All Requests Routes to V1): </vt:lpstr>
      <vt:lpstr>With Multiple Request Same Page Display</vt:lpstr>
      <vt:lpstr>Route User Based Identity</vt:lpstr>
      <vt:lpstr>Accessing Page (User:Jason Version-2 Displays) </vt:lpstr>
      <vt:lpstr>Accessing Page (Default User. V1 Displays)</vt:lpstr>
      <vt:lpstr>Cleanup </vt:lpstr>
      <vt:lpstr>Fault Injection</vt:lpstr>
      <vt:lpstr>Applying Fault Injection </vt:lpstr>
      <vt:lpstr>PowerPoint Presentation</vt:lpstr>
      <vt:lpstr>Aborting Injection of HTTP fault  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Istio Service-Mesh</dc:title>
  <dc:creator>Sweta Poddar1</dc:creator>
  <cp:lastModifiedBy>Sweta Poddar1</cp:lastModifiedBy>
  <cp:revision>6</cp:revision>
  <dcterms:created xsi:type="dcterms:W3CDTF">2021-06-10T07:21:34Z</dcterms:created>
  <dcterms:modified xsi:type="dcterms:W3CDTF">2021-06-10T08:22:20Z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0x010100C0FB48E7781CB14ABDFC5701083D6948</vt:lpwstr>
  </property>
</Properties>
</file>