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3" d="2"/>
        <a:sy n="3" d="2"/>
      </p:scale>
      <p:origin x="0" y="-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8252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068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30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308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56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13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4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29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148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976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952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90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945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94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repository: -create</a:t>
            </a:r>
            <a:r>
              <a:rPr lang="en-US" baseline="0" dirty="0" smtClean="0"/>
              <a:t> folder with appropriate name. open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02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ab4030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ab4030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93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81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63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73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8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11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38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03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30212" y="287337"/>
            <a:ext cx="8251825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30213" y="1577975"/>
            <a:ext cx="4049712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632325" y="1577975"/>
            <a:ext cx="4049713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30212" y="287337"/>
            <a:ext cx="8251825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30212" y="1577975"/>
            <a:ext cx="8251825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rot="5400000">
            <a:off x="4745038" y="2162175"/>
            <a:ext cx="5811837" cy="20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542926" y="174625"/>
            <a:ext cx="5811837" cy="603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30212" y="287337"/>
            <a:ext cx="8251825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2295524" y="-287338"/>
            <a:ext cx="4521200" cy="825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30212" y="287337"/>
            <a:ext cx="8251825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430212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3718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42050" y="6242050"/>
            <a:ext cx="24399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30212" y="287337"/>
            <a:ext cx="8251825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30212" y="1577975"/>
            <a:ext cx="8251825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\Users\Kara\Desktop\g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262" y="347662"/>
            <a:ext cx="3013075" cy="20081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5510212" y="5035550"/>
            <a:ext cx="33623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By 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Birappa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Roshan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Kanwal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5737" y="-339725"/>
            <a:ext cx="48768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263525" y="85725"/>
            <a:ext cx="8251825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1. Create a Repository</a:t>
            </a:r>
            <a:endParaRPr/>
          </a:p>
        </p:txBody>
      </p:sp>
      <p:pic>
        <p:nvPicPr>
          <p:cNvPr id="136" name="Google Shape;13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3525" y="1233487"/>
            <a:ext cx="8713787" cy="55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30212" y="119062"/>
            <a:ext cx="8251825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2. Create a Branch</a:t>
            </a: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42" name="Google Shape;142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1612" y="1520825"/>
            <a:ext cx="8764587" cy="341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8450" y="307975"/>
            <a:ext cx="8515350" cy="6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430212" y="0"/>
            <a:ext cx="8251825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3. Make and commit changes</a:t>
            </a: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53" name="Google Shape;153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709612"/>
            <a:ext cx="8574087" cy="583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30212" y="71437"/>
            <a:ext cx="8251825" cy="79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4. Open a Pull Request</a:t>
            </a: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59" name="Google Shape;159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2425" y="962025"/>
            <a:ext cx="8407400" cy="312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425" y="3954462"/>
            <a:ext cx="8675687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8275" y="176212"/>
            <a:ext cx="8643937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1241425"/>
            <a:ext cx="82518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4662" y="771525"/>
            <a:ext cx="8324850" cy="54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252412" y="153987"/>
            <a:ext cx="8251825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5. Merge your Pull Request</a:t>
            </a:r>
            <a:b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81" name="Google Shape;181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5137" y="1527175"/>
            <a:ext cx="8251825" cy="157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137" y="3700462"/>
            <a:ext cx="8429625" cy="15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204787" y="0"/>
            <a:ext cx="8251825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Contribute to an existing repository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204787" y="884237"/>
            <a:ext cx="8713787" cy="590867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download a repository on GitHub.com to our machine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clone https://github.com/me/repo.git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change into the `repo` directory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repo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create a new branch to store any new changes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 my-branch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switch to that branch (line of development)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checkout my-branch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make changes, for example, edit `file1.md` and `file2.md` using the text editor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stage the changed files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add file1.md file2.md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take a snapshot of the staging area (anything that's been added)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commit -m "my snapshot"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push changes to github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push --set-upstream origin my-branch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30212" y="331787"/>
            <a:ext cx="8251825" cy="576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Git?</a:t>
            </a:r>
            <a:endParaRPr/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control system </a:t>
            </a:r>
            <a:endParaRPr/>
          </a:p>
          <a:p>
            <a:pPr marL="9525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changes were made?</a:t>
            </a:r>
            <a:endParaRPr/>
          </a:p>
          <a:p>
            <a:pPr marL="9525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made the changes?</a:t>
            </a:r>
            <a:endParaRPr/>
          </a:p>
          <a:p>
            <a:pPr marL="9525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were the changes made?</a:t>
            </a:r>
            <a:endParaRPr/>
          </a:p>
          <a:p>
            <a:pPr marL="9525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were changes needed?</a:t>
            </a:r>
            <a:endParaRPr/>
          </a:p>
          <a:p>
            <a:pPr marL="952500" marR="0" lvl="2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version control system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4" descr="C:\Users\Kara\Desktop\g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8962" y="4233862"/>
            <a:ext cx="3013075" cy="200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222250" y="179387"/>
            <a:ext cx="866775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Start a new repository and publish it to GitHub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07975" y="1084262"/>
            <a:ext cx="8582025" cy="55387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create a new directory, and initialize it with git-specific functions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init my-repo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change into the `my-repo` directory 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my-repo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 create the first file in the project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 README.md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git isn't aware of the file, stage it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add README.md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take a snapshot of the staging area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commit -m "add README to initial commit"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provide the path for the repository you created on github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remote add origin https://github.com/YOUR-USERNAME/YOUR-REPOSITORY.git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push changes to github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push --set-upstream origin master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252" y="1577975"/>
            <a:ext cx="8652680" cy="4521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local and remote repository ?</a:t>
            </a:r>
          </a:p>
        </p:txBody>
      </p:sp>
    </p:spTree>
    <p:extLst>
      <p:ext uri="{BB962C8B-B14F-4D97-AF65-F5344CB8AC3E}">
        <p14:creationId xmlns:p14="http://schemas.microsoft.com/office/powerpoint/2010/main" val="212030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430200" y="1577975"/>
            <a:ext cx="8251800" cy="20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Any Questions?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30212" y="190500"/>
            <a:ext cx="8251825" cy="62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Github?</a:t>
            </a:r>
            <a:endParaRPr/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is a code hosting platform for version control and collaboration.</a:t>
            </a:r>
            <a:endParaRPr/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Repository site</a:t>
            </a:r>
            <a:endParaRPr/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for open source project</a:t>
            </a:r>
            <a:endParaRPr/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FB for Developers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3025" y="3984625"/>
            <a:ext cx="36163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30212" y="153987"/>
            <a:ext cx="8251825" cy="628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a repository?</a:t>
            </a:r>
            <a:endParaRPr sz="32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collection of files and folders associated with a project, along with each file’s revision history.</a:t>
            </a:r>
            <a:endParaRPr/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Branch?</a:t>
            </a:r>
            <a:endParaRPr/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way to work on different versions of a repository at one time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branches to experiment and make edits before committing them to master.</a:t>
            </a:r>
            <a:endParaRPr/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Commit?</a:t>
            </a:r>
            <a:endParaRPr/>
          </a:p>
          <a:p>
            <a:pPr marL="619125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saved changes are called commits.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30212" y="96837"/>
            <a:ext cx="8251825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Git commands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30212" y="1577975"/>
            <a:ext cx="825182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init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clone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add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commit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status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merge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pull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push</a:t>
            </a: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 descr="C:\Users\Kara\Desktop\x.png"/>
          <p:cNvPicPr preferRelativeResize="0">
            <a:picLocks noGrp="1"/>
          </p:cNvPicPr>
          <p:nvPr>
            <p:ph type="clip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1350" y="1577975"/>
            <a:ext cx="7831137" cy="4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30212" y="287337"/>
            <a:ext cx="8251825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9" descr="C:\Users\Kara\Desktop\x2.png"/>
          <p:cNvPicPr preferRelativeResize="0">
            <a:picLocks noGrp="1"/>
          </p:cNvPicPr>
          <p:nvPr>
            <p:ph type="clip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112" y="358775"/>
            <a:ext cx="7677150" cy="6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55787" y="1889125"/>
            <a:ext cx="5881687" cy="344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30212" y="296862"/>
            <a:ext cx="8251825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and use a repository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manage a new branch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changes to a file and push them to GitHub as commits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and merge a pull request</a:t>
            </a:r>
            <a:endParaRPr/>
          </a:p>
          <a:p>
            <a:pPr marL="2857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rsayılan tasarım">
  <a:themeElements>
    <a:clrScheme name="Varsayılan tasarım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400</Words>
  <Application>Microsoft Office PowerPoint</Application>
  <PresentationFormat>On-screen Show (4:3)</PresentationFormat>
  <Paragraphs>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Varsayılan tasarım</vt:lpstr>
      <vt:lpstr>PowerPoint Presentation</vt:lpstr>
      <vt:lpstr>PowerPoint Presentation</vt:lpstr>
      <vt:lpstr>PowerPoint Presentation</vt:lpstr>
      <vt:lpstr>PowerPoint Presentation</vt:lpstr>
      <vt:lpstr>Basic Git commands</vt:lpstr>
      <vt:lpstr>PowerPoint Presentation</vt:lpstr>
      <vt:lpstr>PowerPoint Presentation</vt:lpstr>
      <vt:lpstr>PowerPoint Presentation</vt:lpstr>
      <vt:lpstr>PowerPoint Presentation</vt:lpstr>
      <vt:lpstr>Step 1. Create a Repository</vt:lpstr>
      <vt:lpstr> Step 2. Create a Branch </vt:lpstr>
      <vt:lpstr>PowerPoint Presentation</vt:lpstr>
      <vt:lpstr> Step 3. Make and commit changes </vt:lpstr>
      <vt:lpstr> Step 4. Open a Pull Request </vt:lpstr>
      <vt:lpstr>PowerPoint Presentation</vt:lpstr>
      <vt:lpstr>PowerPoint Presentation</vt:lpstr>
      <vt:lpstr>PowerPoint Presentation</vt:lpstr>
      <vt:lpstr> Step 5. Merge your Pull Request </vt:lpstr>
      <vt:lpstr>Example: Contribute to an existing repository</vt:lpstr>
      <vt:lpstr>Example: Start a new repository and publish it to GitHub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Patil, Birappa</cp:lastModifiedBy>
  <cp:revision>2</cp:revision>
  <dcterms:modified xsi:type="dcterms:W3CDTF">2018-11-02T08:54:25Z</dcterms:modified>
</cp:coreProperties>
</file>