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32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7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39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822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06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021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335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203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9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5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27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5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60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3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0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83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3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NaviMind</a:t>
            </a:r>
            <a:r>
              <a:rPr dirty="0"/>
              <a:t> – Your Personalized Career Companion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b="1" dirty="0"/>
              <a:t>Team</a:t>
            </a:r>
            <a:r>
              <a:rPr dirty="0"/>
              <a:t>: </a:t>
            </a:r>
            <a:r>
              <a:rPr lang="en-IN" sz="2800" b="1" dirty="0"/>
              <a:t>I</a:t>
            </a:r>
            <a:r>
              <a:rPr sz="2800" b="1" dirty="0"/>
              <a:t>no</a:t>
            </a:r>
            <a:r>
              <a:rPr lang="en-IN" sz="2800" b="1" dirty="0"/>
              <a:t>_</a:t>
            </a:r>
            <a:r>
              <a:rPr sz="2800" b="1" dirty="0"/>
              <a:t>bridge</a:t>
            </a:r>
          </a:p>
          <a:p>
            <a:r>
              <a:rPr dirty="0"/>
              <a:t>Hackathon: IBM x AKTU – Prarambh Hackathon 2025</a:t>
            </a:r>
          </a:p>
          <a:p>
            <a:r>
              <a:rPr lang="en-IN" u="sng" dirty="0"/>
              <a:t>Team M</a:t>
            </a:r>
            <a:r>
              <a:rPr u="sng" dirty="0"/>
              <a:t>embers</a:t>
            </a:r>
            <a:r>
              <a:rPr dirty="0"/>
              <a:t>: </a:t>
            </a:r>
            <a:r>
              <a:rPr lang="en-IN" dirty="0"/>
              <a:t>  </a:t>
            </a:r>
            <a:r>
              <a:rPr lang="en-IN" b="1" dirty="0"/>
              <a:t>Sweta Saraswat</a:t>
            </a:r>
          </a:p>
          <a:p>
            <a:r>
              <a:rPr lang="en-IN" b="1" dirty="0"/>
              <a:t>Sony Gupta</a:t>
            </a:r>
          </a:p>
          <a:p>
            <a:r>
              <a:rPr lang="en-IN" b="1" dirty="0"/>
              <a:t>Prashant Kumar</a:t>
            </a:r>
          </a:p>
          <a:p>
            <a:r>
              <a:rPr lang="en-IN" b="1" dirty="0"/>
              <a:t>Parthiv Yadav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C7B1-3078-5FBD-6470-B364071D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Platforms vs </a:t>
            </a:r>
            <a:r>
              <a:rPr lang="en-IN" dirty="0" err="1"/>
              <a:t>NaviMind</a:t>
            </a:r>
            <a:r>
              <a:rPr lang="en-IN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2A1FD-1902-4941-0DC6-8A804D473E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Other Platforms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AD773-4A05-15BE-1B8E-FA300A8E51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General answer</a:t>
            </a:r>
          </a:p>
          <a:p>
            <a:r>
              <a:rPr lang="en-IN" dirty="0"/>
              <a:t>User-dependant </a:t>
            </a:r>
          </a:p>
          <a:p>
            <a:endParaRPr lang="en-IN" dirty="0"/>
          </a:p>
          <a:p>
            <a:r>
              <a:rPr lang="en-IN" dirty="0"/>
              <a:t>Not career-focused, Professional tone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1BBE7-224C-BB8D-4AFF-59AC51583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err="1"/>
              <a:t>NaviMind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7B991-1B67-F954-2F84-C3C90D24D82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Step by step guidance</a:t>
            </a:r>
          </a:p>
          <a:p>
            <a:r>
              <a:rPr lang="en-IN" dirty="0"/>
              <a:t>Location, background, goals</a:t>
            </a:r>
          </a:p>
          <a:p>
            <a:r>
              <a:rPr lang="en-IN" dirty="0"/>
              <a:t>Feels like a senior guiding you  </a:t>
            </a:r>
          </a:p>
        </p:txBody>
      </p:sp>
    </p:spTree>
    <p:extLst>
      <p:ext uri="{BB962C8B-B14F-4D97-AF65-F5344CB8AC3E}">
        <p14:creationId xmlns:p14="http://schemas.microsoft.com/office/powerpoint/2010/main" val="270295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7C0C-C7A2-F0C0-FFE7-8C015546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Introduction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78F8D-C92F-2BEE-93E6-38B81BCA49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1" dirty="0"/>
              <a:t>Sweta</a:t>
            </a:r>
            <a:r>
              <a:rPr lang="en-IN" dirty="0"/>
              <a:t> </a:t>
            </a:r>
          </a:p>
          <a:p>
            <a:r>
              <a:rPr lang="en-IN" dirty="0"/>
              <a:t>Project Lead &amp; AI/NLP  Developer    </a:t>
            </a:r>
          </a:p>
          <a:p>
            <a:endParaRPr lang="en-IN" dirty="0"/>
          </a:p>
          <a:p>
            <a:r>
              <a:rPr lang="en-IN" b="1" dirty="0"/>
              <a:t>Prashant</a:t>
            </a:r>
          </a:p>
          <a:p>
            <a:r>
              <a:rPr lang="en-IN" dirty="0"/>
              <a:t>Cloud &amp; Infrastructure Manager</a:t>
            </a:r>
          </a:p>
          <a:p>
            <a:endParaRPr lang="en-IN" b="1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45B79-0584-8393-0637-2872E9FA6C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b="1" dirty="0"/>
              <a:t>Parthiv</a:t>
            </a:r>
          </a:p>
          <a:p>
            <a:r>
              <a:rPr lang="en-IN" dirty="0"/>
              <a:t>ML Develop &amp; Backend Support</a:t>
            </a:r>
          </a:p>
          <a:p>
            <a:endParaRPr lang="en-IN" dirty="0"/>
          </a:p>
          <a:p>
            <a:r>
              <a:rPr lang="en-IN" b="1" dirty="0"/>
              <a:t>Sony</a:t>
            </a:r>
          </a:p>
          <a:p>
            <a:r>
              <a:rPr lang="en-IN" dirty="0"/>
              <a:t>Frontend &amp; UI/UX Developer </a:t>
            </a:r>
          </a:p>
        </p:txBody>
      </p:sp>
    </p:spTree>
    <p:extLst>
      <p:ext uri="{BB962C8B-B14F-4D97-AF65-F5344CB8AC3E}">
        <p14:creationId xmlns:p14="http://schemas.microsoft.com/office/powerpoint/2010/main" val="31221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NaviMind</a:t>
            </a:r>
            <a:r>
              <a:rPr dirty="0"/>
              <a:t>– Dream, Plan, Achieve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Thank you for the opportunity!</a:t>
            </a:r>
          </a:p>
          <a:p>
            <a:r>
              <a:rPr dirty="0"/>
              <a:t> We believe this tool can transform how people approach their careers.</a:t>
            </a:r>
          </a:p>
          <a:p>
            <a:r>
              <a:rPr dirty="0"/>
              <a:t> We're excited to build a brighter future with IBM and AKTU.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Many Dreams, No 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Many students and children have dreams but lack clarity on how to achieve them.</a:t>
            </a:r>
          </a:p>
          <a:p>
            <a:r>
              <a:rPr dirty="0"/>
              <a:t>They don’t know what steps to take based on their background, resources, or location.</a:t>
            </a:r>
          </a:p>
          <a:p>
            <a:r>
              <a:rPr dirty="0"/>
              <a:t> A lack of mentorship leads to uncertainty and missed opportunities.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Our Solution – </a:t>
            </a:r>
            <a:r>
              <a:rPr lang="en-IN" dirty="0" err="1"/>
              <a:t>NaviMind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30175"/>
            <a:ext cx="6798736" cy="3444997"/>
          </a:xfrm>
        </p:spPr>
        <p:txBody>
          <a:bodyPr>
            <a:normAutofit lnSpcReduction="10000"/>
          </a:bodyPr>
          <a:lstStyle/>
          <a:p>
            <a:r>
              <a:rPr dirty="0"/>
              <a:t> An AI-based mentor offering tailored career guidance.</a:t>
            </a:r>
          </a:p>
          <a:p>
            <a:r>
              <a:rPr dirty="0"/>
              <a:t> Uses input like current state, location, and aspirations.</a:t>
            </a:r>
          </a:p>
          <a:p>
            <a:r>
              <a:rPr dirty="0"/>
              <a:t> Offers a practical, step-by-step plan to reach one's goal.</a:t>
            </a:r>
          </a:p>
          <a:p>
            <a:r>
              <a:rPr dirty="0"/>
              <a:t> Functions like an empathetic senior or friend who understands and supports you.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Users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b="1" dirty="0"/>
              <a:t>Target Users:</a:t>
            </a:r>
          </a:p>
          <a:p>
            <a:r>
              <a:rPr dirty="0"/>
              <a:t> Students choosing their stream or course.</a:t>
            </a:r>
          </a:p>
          <a:p>
            <a:r>
              <a:rPr dirty="0"/>
              <a:t> Children from under-resourced areas.</a:t>
            </a:r>
          </a:p>
          <a:p>
            <a:r>
              <a:rPr dirty="0"/>
              <a:t> Anyone confused or stuck in their career journey.</a:t>
            </a:r>
          </a:p>
          <a:p>
            <a:endParaRPr dirty="0"/>
          </a:p>
          <a:p>
            <a:r>
              <a:rPr b="1" dirty="0"/>
              <a:t>Impact</a:t>
            </a:r>
            <a:r>
              <a:rPr dirty="0"/>
              <a:t>:</a:t>
            </a:r>
          </a:p>
          <a:p>
            <a:r>
              <a:rPr dirty="0"/>
              <a:t> Empowers decision-making with clarity.</a:t>
            </a:r>
          </a:p>
          <a:p>
            <a:r>
              <a:rPr dirty="0"/>
              <a:t> Reduces anxiety and aimlessness.</a:t>
            </a:r>
          </a:p>
          <a:p>
            <a:r>
              <a:rPr dirty="0"/>
              <a:t> Bridges the gap between dreams and real opportunities.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Languages &amp; Tools: Python, Machine Learning, NLP</a:t>
            </a:r>
          </a:p>
          <a:p>
            <a:r>
              <a:rPr dirty="0"/>
              <a:t> Cloud Platform: IBM Cloud</a:t>
            </a:r>
          </a:p>
          <a:p>
            <a:r>
              <a:rPr dirty="0"/>
              <a:t> AI Tools: IBM Watson for NLP and context analysis</a:t>
            </a:r>
          </a:p>
          <a:p>
            <a:r>
              <a:rPr dirty="0"/>
              <a:t> Additional: APIs for regional data, educational databases, roadmap generation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How it works:</a:t>
            </a:r>
          </a:p>
          <a:p>
            <a:r>
              <a:t>1. User inputs career goal + basic profile</a:t>
            </a:r>
          </a:p>
          <a:p>
            <a:r>
              <a:t>2. NLP engine understands intent (via IBM Watson)</a:t>
            </a:r>
          </a:p>
          <a:p>
            <a:r>
              <a:t>3. ML model maps current state to goal</a:t>
            </a:r>
          </a:p>
          <a:p>
            <a:r>
              <a:t>4. System generates step-by-step roadmap</a:t>
            </a:r>
          </a:p>
          <a:p>
            <a:r>
              <a:t>5. User feedback loop to refine results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Innovation &amp; Uniqueness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Tailored advice instead of generic recommendations</a:t>
            </a:r>
          </a:p>
          <a:p>
            <a:r>
              <a:rPr dirty="0"/>
              <a:t> Friendly, mentor-like tone</a:t>
            </a:r>
          </a:p>
          <a:p>
            <a:r>
              <a:rPr dirty="0"/>
              <a:t> Adaptable to language, region, and background</a:t>
            </a:r>
          </a:p>
          <a:p>
            <a:r>
              <a:rPr dirty="0"/>
              <a:t> Designed for inclusivity and low-tech access</a:t>
            </a:r>
          </a:p>
          <a:p>
            <a:r>
              <a:rPr dirty="0"/>
              <a:t> Built with a socially conscious, ethical AI approach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Support for multiple languages and voice inputs</a:t>
            </a:r>
          </a:p>
          <a:p>
            <a:r>
              <a:rPr dirty="0"/>
              <a:t> Real-time chatbot-style interface</a:t>
            </a:r>
          </a:p>
          <a:p>
            <a:r>
              <a:rPr dirty="0"/>
              <a:t> Integration with platforms like Coursera, IBM Skills</a:t>
            </a:r>
            <a:r>
              <a:rPr lang="en-IN" dirty="0"/>
              <a:t> </a:t>
            </a:r>
            <a:r>
              <a:rPr dirty="0"/>
              <a:t>Build</a:t>
            </a:r>
            <a:r>
              <a:rPr lang="en-IN" dirty="0"/>
              <a:t> </a:t>
            </a:r>
            <a:endParaRPr dirty="0"/>
          </a:p>
          <a:p>
            <a:r>
              <a:rPr dirty="0"/>
              <a:t> Connect users to real mentors using AI suggestions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Learnings &amp;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Designing AI that feels human and supportive</a:t>
            </a:r>
          </a:p>
          <a:p>
            <a:r>
              <a:rPr dirty="0"/>
              <a:t> Addressing low-tech accessibility needs</a:t>
            </a:r>
          </a:p>
          <a:p>
            <a:r>
              <a:rPr dirty="0"/>
              <a:t> Leveraging IBM tools like Watson and Cloud effectively</a:t>
            </a:r>
          </a:p>
          <a:p>
            <a:r>
              <a:rPr dirty="0"/>
              <a:t> The importance of empathy in tech solutions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320</TotalTime>
  <Words>483</Words>
  <Application>Microsoft Office PowerPoint</Application>
  <PresentationFormat>On-screen Show (4:3)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NaviMind – Your Personalized Career Companion</vt:lpstr>
      <vt:lpstr>Many Dreams, No Direction</vt:lpstr>
      <vt:lpstr>Our Solution – NaviMind</vt:lpstr>
      <vt:lpstr>Target Users &amp; Impact</vt:lpstr>
      <vt:lpstr>Tech Stack</vt:lpstr>
      <vt:lpstr>System Architecture</vt:lpstr>
      <vt:lpstr>Innovation &amp; Uniqueness</vt:lpstr>
      <vt:lpstr>Future Scope</vt:lpstr>
      <vt:lpstr>Learnings &amp; Challenges</vt:lpstr>
      <vt:lpstr>Existing Platforms vs NaviMind </vt:lpstr>
      <vt:lpstr>Team Introduction :</vt:lpstr>
      <vt:lpstr>NaviMind– Dream, Plan, Achieve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sweta saraswat</dc:creator>
  <cp:keywords/>
  <dc:description>generated using python-pptx</dc:description>
  <cp:lastModifiedBy>sweta saraswat</cp:lastModifiedBy>
  <cp:revision>4</cp:revision>
  <dcterms:created xsi:type="dcterms:W3CDTF">2013-01-27T09:14:16Z</dcterms:created>
  <dcterms:modified xsi:type="dcterms:W3CDTF">2025-05-25T04:19:34Z</dcterms:modified>
  <cp:category/>
</cp:coreProperties>
</file>