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D5AE-4E6E-4E6B-A10E-962F4E84A22C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0E9-D613-4B03-9DC4-2520763E1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D5AE-4E6E-4E6B-A10E-962F4E84A22C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70E9-D613-4B03-9DC4-2520763E1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 point presentation on Bank Management System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8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6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8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smtClean="0"/>
              <a:t>THANKYOU</a:t>
            </a:r>
            <a:endParaRPr lang="en-IN" sz="88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 point presentation on Bank Management System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 on Bank Management System</dc:title>
  <dc:creator>user</dc:creator>
  <cp:lastModifiedBy>user</cp:lastModifiedBy>
  <cp:revision>1</cp:revision>
  <dcterms:created xsi:type="dcterms:W3CDTF">2021-12-30T06:15:16Z</dcterms:created>
  <dcterms:modified xsi:type="dcterms:W3CDTF">2021-12-30T06:15:16Z</dcterms:modified>
</cp:coreProperties>
</file>