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4" roundtripDataSignature="AMtx7mh4zgcJCDv92vl4ZX1YrKU+Yf+q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0"/>
          <p:cNvSpPr txBox="1"/>
          <p:nvPr>
            <p:ph type="title"/>
          </p:nvPr>
        </p:nvSpPr>
        <p:spPr>
          <a:xfrm>
            <a:off x="6691397" y="4508532"/>
            <a:ext cx="4905205" cy="1229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90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0"/>
          <p:cNvSpPr txBox="1"/>
          <p:nvPr>
            <p:ph idx="1" type="body"/>
          </p:nvPr>
        </p:nvSpPr>
        <p:spPr>
          <a:xfrm>
            <a:off x="1449436" y="2681328"/>
            <a:ext cx="15389126" cy="354965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4000">
                <a:solidFill>
                  <a:schemeClr val="lt1"/>
                </a:solidFill>
                <a:latin typeface="SimSun"/>
                <a:ea typeface="SimSun"/>
                <a:cs typeface="SimSun"/>
                <a:sym typeface="SimSu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20"/>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0"/>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8" name="Shape 18"/>
        <p:cNvGrpSpPr/>
        <p:nvPr/>
      </p:nvGrpSpPr>
      <p:grpSpPr>
        <a:xfrm>
          <a:off x="0" y="0"/>
          <a:ext cx="0" cy="0"/>
          <a:chOff x="0" y="0"/>
          <a:chExt cx="0" cy="0"/>
        </a:xfrm>
      </p:grpSpPr>
      <p:sp>
        <p:nvSpPr>
          <p:cNvPr id="19" name="Google Shape;19;p21"/>
          <p:cNvSpPr txBox="1"/>
          <p:nvPr>
            <p:ph type="title"/>
          </p:nvPr>
        </p:nvSpPr>
        <p:spPr>
          <a:xfrm>
            <a:off x="6691397" y="4508532"/>
            <a:ext cx="4905205" cy="1229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90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22"/>
          <p:cNvSpPr txBox="1"/>
          <p:nvPr>
            <p:ph type="ctrTitle"/>
          </p:nvPr>
        </p:nvSpPr>
        <p:spPr>
          <a:xfrm>
            <a:off x="1371600" y="3188970"/>
            <a:ext cx="15544800" cy="21602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23"/>
          <p:cNvSpPr txBox="1"/>
          <p:nvPr>
            <p:ph type="title"/>
          </p:nvPr>
        </p:nvSpPr>
        <p:spPr>
          <a:xfrm>
            <a:off x="6691397" y="4508532"/>
            <a:ext cx="4905205" cy="1229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90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3"/>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2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p:nvPr/>
        </p:nvSpPr>
        <p:spPr>
          <a:xfrm>
            <a:off x="0" y="3"/>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4D4A9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9"/>
          <p:cNvSpPr txBox="1"/>
          <p:nvPr>
            <p:ph type="title"/>
          </p:nvPr>
        </p:nvSpPr>
        <p:spPr>
          <a:xfrm>
            <a:off x="6691397" y="4508532"/>
            <a:ext cx="4905205" cy="12293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7900" u="none" cap="none" strike="noStrik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9"/>
          <p:cNvSpPr txBox="1"/>
          <p:nvPr>
            <p:ph idx="1" type="body"/>
          </p:nvPr>
        </p:nvSpPr>
        <p:spPr>
          <a:xfrm>
            <a:off x="1449436" y="2681328"/>
            <a:ext cx="15389126" cy="354965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4000" u="none" cap="none" strike="noStrike">
                <a:solidFill>
                  <a:schemeClr val="lt1"/>
                </a:solidFill>
                <a:latin typeface="SimSun"/>
                <a:ea typeface="SimSun"/>
                <a:cs typeface="SimSun"/>
                <a:sym typeface="SimSu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9"/>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9"/>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9"/>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6.png"/><Relationship Id="rId11" Type="http://schemas.openxmlformats.org/officeDocument/2006/relationships/image" Target="../media/image42.png"/><Relationship Id="rId10" Type="http://schemas.openxmlformats.org/officeDocument/2006/relationships/image" Target="../media/image44.png"/><Relationship Id="rId9" Type="http://schemas.openxmlformats.org/officeDocument/2006/relationships/image" Target="../media/image43.jp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25.png"/><Relationship Id="rId8"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4.png"/><Relationship Id="rId11" Type="http://schemas.openxmlformats.org/officeDocument/2006/relationships/image" Target="../media/image52.png"/><Relationship Id="rId10" Type="http://schemas.openxmlformats.org/officeDocument/2006/relationships/image" Target="../media/image51.png"/><Relationship Id="rId9" Type="http://schemas.openxmlformats.org/officeDocument/2006/relationships/image" Target="../media/image55.jpg"/><Relationship Id="rId5" Type="http://schemas.openxmlformats.org/officeDocument/2006/relationships/image" Target="../media/image17.png"/><Relationship Id="rId6" Type="http://schemas.openxmlformats.org/officeDocument/2006/relationships/image" Target="../media/image15.png"/><Relationship Id="rId7" Type="http://schemas.openxmlformats.org/officeDocument/2006/relationships/image" Target="../media/image22.png"/><Relationship Id="rId8"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49.png"/><Relationship Id="rId9" Type="http://schemas.openxmlformats.org/officeDocument/2006/relationships/image" Target="../media/image58.png"/><Relationship Id="rId5" Type="http://schemas.openxmlformats.org/officeDocument/2006/relationships/image" Target="../media/image57.png"/><Relationship Id="rId6" Type="http://schemas.openxmlformats.org/officeDocument/2006/relationships/image" Target="../media/image50.png"/><Relationship Id="rId7" Type="http://schemas.openxmlformats.org/officeDocument/2006/relationships/image" Target="../media/image62.png"/><Relationship Id="rId8" Type="http://schemas.openxmlformats.org/officeDocument/2006/relationships/image" Target="../media/image5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0.png"/><Relationship Id="rId4" Type="http://schemas.openxmlformats.org/officeDocument/2006/relationships/image" Target="../media/image6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4.png"/><Relationship Id="rId4" Type="http://schemas.openxmlformats.org/officeDocument/2006/relationships/image" Target="../media/image64.png"/><Relationship Id="rId5" Type="http://schemas.openxmlformats.org/officeDocument/2006/relationships/image" Target="../media/image67.png"/><Relationship Id="rId6"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1.png"/><Relationship Id="rId4" Type="http://schemas.openxmlformats.org/officeDocument/2006/relationships/image" Target="../media/image70.png"/><Relationship Id="rId10" Type="http://schemas.openxmlformats.org/officeDocument/2006/relationships/hyperlink" Target="http://www.geeksforgeeks.org/basics-file-handling-c/" TargetMode="External"/><Relationship Id="rId9" Type="http://schemas.openxmlformats.org/officeDocument/2006/relationships/hyperlink" Target="http://www.tutorialspoint.com/cprogramming/c_command_line_argument" TargetMode="External"/><Relationship Id="rId5" Type="http://schemas.openxmlformats.org/officeDocument/2006/relationships/image" Target="../media/image59.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hyperlink" Target="http://www.tutorialspoint.com/c_standard_library/c_function_atoi.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3.png"/><Relationship Id="rId4" Type="http://schemas.openxmlformats.org/officeDocument/2006/relationships/image" Target="../media/image69.png"/><Relationship Id="rId5" Type="http://schemas.openxmlformats.org/officeDocument/2006/relationships/image" Target="../media/image66.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1.png"/><Relationship Id="rId4" Type="http://schemas.openxmlformats.org/officeDocument/2006/relationships/image" Target="../media/image70.png"/><Relationship Id="rId5" Type="http://schemas.openxmlformats.org/officeDocument/2006/relationships/image" Target="../media/image59.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3.png"/><Relationship Id="rId4" Type="http://schemas.openxmlformats.org/officeDocument/2006/relationships/image" Target="../media/image69.png"/><Relationship Id="rId5" Type="http://schemas.openxmlformats.org/officeDocument/2006/relationships/image" Target="../media/image66.png"/><Relationship Id="rId6" Type="http://schemas.openxmlformats.org/officeDocument/2006/relationships/image" Target="../media/image5.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4.png"/><Relationship Id="rId4" Type="http://schemas.openxmlformats.org/officeDocument/2006/relationships/image" Target="../media/image64.png"/><Relationship Id="rId5" Type="http://schemas.openxmlformats.org/officeDocument/2006/relationships/image" Target="../media/image67.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4.png"/><Relationship Id="rId10" Type="http://schemas.openxmlformats.org/officeDocument/2006/relationships/image" Target="../media/image29.png"/><Relationship Id="rId9"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15.png"/><Relationship Id="rId7" Type="http://schemas.openxmlformats.org/officeDocument/2006/relationships/image" Target="../media/image22.png"/><Relationship Id="rId8"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35.png"/><Relationship Id="rId6" Type="http://schemas.openxmlformats.org/officeDocument/2006/relationships/image" Target="../media/image39.png"/><Relationship Id="rId7"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 name="Shape 43"/>
        <p:cNvGrpSpPr/>
        <p:nvPr/>
      </p:nvGrpSpPr>
      <p:grpSpPr>
        <a:xfrm>
          <a:off x="0" y="0"/>
          <a:ext cx="0" cy="0"/>
          <a:chOff x="0" y="0"/>
          <a:chExt cx="0" cy="0"/>
        </a:xfrm>
      </p:grpSpPr>
      <p:sp>
        <p:nvSpPr>
          <p:cNvPr id="44" name="Google Shape;44;p1"/>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18181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1"/>
          <p:cNvSpPr txBox="1"/>
          <p:nvPr/>
        </p:nvSpPr>
        <p:spPr>
          <a:xfrm>
            <a:off x="1384223" y="3977864"/>
            <a:ext cx="3590290" cy="2118360"/>
          </a:xfrm>
          <a:prstGeom prst="rect">
            <a:avLst/>
          </a:prstGeom>
          <a:noFill/>
          <a:ln>
            <a:noFill/>
          </a:ln>
        </p:spPr>
        <p:txBody>
          <a:bodyPr anchorCtr="0" anchor="t" bIns="0" lIns="0" spcFirstLastPara="1" rIns="0" wrap="square" tIns="30475">
            <a:spAutoFit/>
          </a:bodyPr>
          <a:lstStyle/>
          <a:p>
            <a:pPr indent="0" lvl="0" marL="12700" marR="5080" rtl="0" algn="l">
              <a:lnSpc>
                <a:spcPct val="119130"/>
              </a:lnSpc>
              <a:spcBef>
                <a:spcPts val="0"/>
              </a:spcBef>
              <a:spcAft>
                <a:spcPts val="0"/>
              </a:spcAft>
              <a:buNone/>
            </a:pPr>
            <a:r>
              <a:rPr lang="en-US" sz="4600">
                <a:solidFill>
                  <a:srgbClr val="AE6AAC"/>
                </a:solidFill>
                <a:latin typeface="Times New Roman"/>
                <a:ea typeface="Times New Roman"/>
                <a:cs typeface="Times New Roman"/>
                <a:sym typeface="Times New Roman"/>
              </a:rPr>
              <a:t>Sweta Shekhar  Anima Sahu  Priyal Jain</a:t>
            </a:r>
            <a:endParaRPr sz="4600">
              <a:latin typeface="Times New Roman"/>
              <a:ea typeface="Times New Roman"/>
              <a:cs typeface="Times New Roman"/>
              <a:sym typeface="Times New Roman"/>
            </a:endParaRPr>
          </a:p>
        </p:txBody>
      </p:sp>
      <p:sp>
        <p:nvSpPr>
          <p:cNvPr id="46" name="Google Shape;46;p1"/>
          <p:cNvSpPr txBox="1"/>
          <p:nvPr/>
        </p:nvSpPr>
        <p:spPr>
          <a:xfrm>
            <a:off x="7236591" y="3977864"/>
            <a:ext cx="2774315" cy="2118360"/>
          </a:xfrm>
          <a:prstGeom prst="rect">
            <a:avLst/>
          </a:prstGeom>
          <a:noFill/>
          <a:ln>
            <a:noFill/>
          </a:ln>
        </p:spPr>
        <p:txBody>
          <a:bodyPr anchorCtr="0" anchor="t" bIns="0" lIns="0" spcFirstLastPara="1" rIns="0" wrap="square" tIns="13325">
            <a:spAutoFit/>
          </a:bodyPr>
          <a:lstStyle/>
          <a:p>
            <a:pPr indent="0" lvl="0" marL="12700" marR="0" rtl="0" algn="l">
              <a:lnSpc>
                <a:spcPct val="119565"/>
              </a:lnSpc>
              <a:spcBef>
                <a:spcPts val="0"/>
              </a:spcBef>
              <a:spcAft>
                <a:spcPts val="0"/>
              </a:spcAft>
              <a:buNone/>
            </a:pPr>
            <a:r>
              <a:rPr lang="en-US" sz="4600">
                <a:solidFill>
                  <a:srgbClr val="AE6AAC"/>
                </a:solidFill>
                <a:latin typeface="Times New Roman"/>
                <a:ea typeface="Times New Roman"/>
                <a:cs typeface="Times New Roman"/>
                <a:sym typeface="Times New Roman"/>
              </a:rPr>
              <a:t>: 46282009</a:t>
            </a:r>
            <a:endParaRPr sz="4600">
              <a:latin typeface="Times New Roman"/>
              <a:ea typeface="Times New Roman"/>
              <a:cs typeface="Times New Roman"/>
              <a:sym typeface="Times New Roman"/>
            </a:endParaRPr>
          </a:p>
          <a:p>
            <a:pPr indent="0" lvl="0" marL="19050" marR="0" rtl="0" algn="l">
              <a:lnSpc>
                <a:spcPct val="119021"/>
              </a:lnSpc>
              <a:spcBef>
                <a:spcPts val="0"/>
              </a:spcBef>
              <a:spcAft>
                <a:spcPts val="0"/>
              </a:spcAft>
              <a:buNone/>
            </a:pPr>
            <a:r>
              <a:rPr lang="en-US" sz="4600">
                <a:solidFill>
                  <a:srgbClr val="AE6AAC"/>
                </a:solidFill>
                <a:latin typeface="Times New Roman"/>
                <a:ea typeface="Times New Roman"/>
                <a:cs typeface="Times New Roman"/>
                <a:sym typeface="Times New Roman"/>
              </a:rPr>
              <a:t>: 46282008</a:t>
            </a:r>
            <a:endParaRPr sz="4600">
              <a:latin typeface="Times New Roman"/>
              <a:ea typeface="Times New Roman"/>
              <a:cs typeface="Times New Roman"/>
              <a:sym typeface="Times New Roman"/>
            </a:endParaRPr>
          </a:p>
          <a:p>
            <a:pPr indent="0" lvl="0" marL="58419" marR="0" rtl="0" algn="l">
              <a:lnSpc>
                <a:spcPct val="119456"/>
              </a:lnSpc>
              <a:spcBef>
                <a:spcPts val="0"/>
              </a:spcBef>
              <a:spcAft>
                <a:spcPts val="0"/>
              </a:spcAft>
              <a:buNone/>
            </a:pPr>
            <a:r>
              <a:rPr lang="en-US" sz="4600">
                <a:solidFill>
                  <a:srgbClr val="AE6AAC"/>
                </a:solidFill>
                <a:latin typeface="Times New Roman"/>
                <a:ea typeface="Times New Roman"/>
                <a:cs typeface="Times New Roman"/>
                <a:sym typeface="Times New Roman"/>
              </a:rPr>
              <a:t>: 46282015</a:t>
            </a:r>
            <a:endParaRPr sz="4600">
              <a:latin typeface="Times New Roman"/>
              <a:ea typeface="Times New Roman"/>
              <a:cs typeface="Times New Roman"/>
              <a:sym typeface="Times New Roman"/>
            </a:endParaRPr>
          </a:p>
        </p:txBody>
      </p:sp>
      <p:sp>
        <p:nvSpPr>
          <p:cNvPr id="47" name="Google Shape;47;p1"/>
          <p:cNvSpPr txBox="1"/>
          <p:nvPr/>
        </p:nvSpPr>
        <p:spPr>
          <a:xfrm>
            <a:off x="1527098" y="6676164"/>
            <a:ext cx="8677800" cy="1583100"/>
          </a:xfrm>
          <a:prstGeom prst="rect">
            <a:avLst/>
          </a:prstGeom>
          <a:noFill/>
          <a:ln>
            <a:noFill/>
          </a:ln>
        </p:spPr>
        <p:txBody>
          <a:bodyPr anchorCtr="0" anchor="t" bIns="0" lIns="0" spcFirstLastPara="1" rIns="0" wrap="square" tIns="31100">
            <a:spAutoFit/>
          </a:bodyPr>
          <a:lstStyle/>
          <a:p>
            <a:pPr indent="0" lvl="0" marL="12700" marR="5080" rtl="0" algn="l">
              <a:lnSpc>
                <a:spcPct val="119130"/>
              </a:lnSpc>
              <a:spcBef>
                <a:spcPts val="0"/>
              </a:spcBef>
              <a:spcAft>
                <a:spcPts val="0"/>
              </a:spcAft>
              <a:buNone/>
            </a:pPr>
            <a:r>
              <a:rPr lang="en-US" sz="4600">
                <a:solidFill>
                  <a:srgbClr val="AE6AAC"/>
                </a:solidFill>
                <a:latin typeface="Times New Roman"/>
                <a:ea typeface="Times New Roman"/>
                <a:cs typeface="Times New Roman"/>
                <a:sym typeface="Times New Roman"/>
              </a:rPr>
              <a:t>Sristy Kedia	                  : 46282005  </a:t>
            </a:r>
            <a:endParaRPr sz="4600">
              <a:solidFill>
                <a:srgbClr val="AE6AAC"/>
              </a:solidFill>
              <a:latin typeface="Times New Roman"/>
              <a:ea typeface="Times New Roman"/>
              <a:cs typeface="Times New Roman"/>
              <a:sym typeface="Times New Roman"/>
            </a:endParaRPr>
          </a:p>
          <a:p>
            <a:pPr indent="0" lvl="0" marL="12700" marR="5080" rtl="0" algn="l">
              <a:lnSpc>
                <a:spcPct val="119130"/>
              </a:lnSpc>
              <a:spcBef>
                <a:spcPts val="0"/>
              </a:spcBef>
              <a:spcAft>
                <a:spcPts val="0"/>
              </a:spcAft>
              <a:buNone/>
            </a:pPr>
            <a:r>
              <a:rPr lang="en-US" sz="4600">
                <a:solidFill>
                  <a:srgbClr val="AE6AAC"/>
                </a:solidFill>
                <a:latin typeface="Times New Roman"/>
                <a:ea typeface="Times New Roman"/>
                <a:cs typeface="Times New Roman"/>
                <a:sym typeface="Times New Roman"/>
              </a:rPr>
              <a:t>Priti Priyadarshani Rout : 46282006</a:t>
            </a:r>
            <a:endParaRPr sz="4600">
              <a:latin typeface="Times New Roman"/>
              <a:ea typeface="Times New Roman"/>
              <a:cs typeface="Times New Roman"/>
              <a:sym typeface="Times New Roman"/>
            </a:endParaRPr>
          </a:p>
        </p:txBody>
      </p:sp>
      <p:pic>
        <p:nvPicPr>
          <p:cNvPr id="48" name="Google Shape;48;p1"/>
          <p:cNvPicPr preferRelativeResize="0"/>
          <p:nvPr/>
        </p:nvPicPr>
        <p:blipFill rotWithShape="1">
          <a:blip r:embed="rId3">
            <a:alphaModFix/>
          </a:blip>
          <a:srcRect b="0" l="0" r="0" t="0"/>
          <a:stretch/>
        </p:blipFill>
        <p:spPr>
          <a:xfrm>
            <a:off x="4525125" y="637650"/>
            <a:ext cx="8143875" cy="2118350"/>
          </a:xfrm>
          <a:prstGeom prst="rect">
            <a:avLst/>
          </a:prstGeom>
          <a:noFill/>
          <a:ln>
            <a:noFill/>
          </a:ln>
        </p:spPr>
      </p:pic>
      <p:sp>
        <p:nvSpPr>
          <p:cNvPr id="49" name="Google Shape;49;p1"/>
          <p:cNvSpPr txBox="1"/>
          <p:nvPr>
            <p:ph type="title"/>
          </p:nvPr>
        </p:nvSpPr>
        <p:spPr>
          <a:xfrm>
            <a:off x="1384223" y="2711985"/>
            <a:ext cx="5984875" cy="9626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6150">
                <a:solidFill>
                  <a:srgbClr val="AE6AAC"/>
                </a:solidFill>
                <a:latin typeface="Times New Roman"/>
                <a:ea typeface="Times New Roman"/>
                <a:cs typeface="Times New Roman"/>
                <a:sym typeface="Times New Roman"/>
              </a:rPr>
              <a:t>Team Introduction</a:t>
            </a:r>
            <a:endParaRPr sz="6150">
              <a:latin typeface="Times New Roman"/>
              <a:ea typeface="Times New Roman"/>
              <a:cs typeface="Times New Roman"/>
              <a:sym typeface="Times New Roman"/>
            </a:endParaRPr>
          </a:p>
        </p:txBody>
      </p:sp>
      <p:sp>
        <p:nvSpPr>
          <p:cNvPr id="50" name="Google Shape;50;p1"/>
          <p:cNvSpPr txBox="1"/>
          <p:nvPr/>
        </p:nvSpPr>
        <p:spPr>
          <a:xfrm>
            <a:off x="12815420" y="3867377"/>
            <a:ext cx="3907790" cy="1955800"/>
          </a:xfrm>
          <a:prstGeom prst="rect">
            <a:avLst/>
          </a:prstGeom>
          <a:noFill/>
          <a:ln>
            <a:noFill/>
          </a:ln>
        </p:spPr>
        <p:txBody>
          <a:bodyPr anchorCtr="0" anchor="t" bIns="0" lIns="0" spcFirstLastPara="1" rIns="0" wrap="square" tIns="11425">
            <a:spAutoFit/>
          </a:bodyPr>
          <a:lstStyle/>
          <a:p>
            <a:pPr indent="0" lvl="0" marL="167005" marR="0" rtl="0" algn="l">
              <a:lnSpc>
                <a:spcPct val="100000"/>
              </a:lnSpc>
              <a:spcBef>
                <a:spcPts val="0"/>
              </a:spcBef>
              <a:spcAft>
                <a:spcPts val="0"/>
              </a:spcAft>
              <a:buNone/>
            </a:pPr>
            <a:r>
              <a:rPr lang="en-US" sz="5200">
                <a:solidFill>
                  <a:srgbClr val="AE6AAC"/>
                </a:solidFill>
                <a:latin typeface="Times New Roman"/>
                <a:ea typeface="Times New Roman"/>
                <a:cs typeface="Times New Roman"/>
                <a:sym typeface="Times New Roman"/>
              </a:rPr>
              <a:t>Approved By</a:t>
            </a:r>
            <a:endParaRPr sz="5200">
              <a:latin typeface="Times New Roman"/>
              <a:ea typeface="Times New Roman"/>
              <a:cs typeface="Times New Roman"/>
              <a:sym typeface="Times New Roman"/>
            </a:endParaRPr>
          </a:p>
          <a:p>
            <a:pPr indent="0" lvl="0" marL="12700" marR="0" rtl="0" algn="l">
              <a:lnSpc>
                <a:spcPct val="100000"/>
              </a:lnSpc>
              <a:spcBef>
                <a:spcPts val="3565"/>
              </a:spcBef>
              <a:spcAft>
                <a:spcPts val="0"/>
              </a:spcAft>
              <a:buNone/>
            </a:pPr>
            <a:r>
              <a:rPr lang="en-US" sz="4500">
                <a:solidFill>
                  <a:srgbClr val="AE6AAC"/>
                </a:solidFill>
                <a:latin typeface="Times New Roman"/>
                <a:ea typeface="Times New Roman"/>
                <a:cs typeface="Times New Roman"/>
                <a:sym typeface="Times New Roman"/>
              </a:rPr>
              <a:t>Debashree Misra</a:t>
            </a:r>
            <a:endParaRPr sz="4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10"/>
          <p:cNvSpPr/>
          <p:nvPr/>
        </p:nvSpPr>
        <p:spPr>
          <a:xfrm>
            <a:off x="0" y="3"/>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4D4A9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68" name="Google Shape;168;p10"/>
          <p:cNvPicPr preferRelativeResize="0"/>
          <p:nvPr/>
        </p:nvPicPr>
        <p:blipFill rotWithShape="1">
          <a:blip r:embed="rId3">
            <a:alphaModFix/>
          </a:blip>
          <a:srcRect b="0" l="0" r="0" t="0"/>
          <a:stretch/>
        </p:blipFill>
        <p:spPr>
          <a:xfrm>
            <a:off x="1709530" y="2018110"/>
            <a:ext cx="14144622" cy="6562724"/>
          </a:xfrm>
          <a:prstGeom prst="rect">
            <a:avLst/>
          </a:prstGeom>
          <a:noFill/>
          <a:ln>
            <a:noFill/>
          </a:ln>
        </p:spPr>
      </p:pic>
      <p:sp>
        <p:nvSpPr>
          <p:cNvPr id="169" name="Google Shape;169;p10"/>
          <p:cNvSpPr txBox="1"/>
          <p:nvPr>
            <p:ph type="title"/>
          </p:nvPr>
        </p:nvSpPr>
        <p:spPr>
          <a:xfrm>
            <a:off x="6798390" y="470787"/>
            <a:ext cx="3966900" cy="1152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7400">
                <a:latin typeface="Times New Roman"/>
                <a:ea typeface="Times New Roman"/>
                <a:cs typeface="Times New Roman"/>
                <a:sym typeface="Times New Roman"/>
              </a:rPr>
              <a:t>Data Flow</a:t>
            </a:r>
            <a:endParaRPr sz="7400">
              <a:latin typeface="Times New Roman"/>
              <a:ea typeface="Times New Roman"/>
              <a:cs typeface="Times New Roman"/>
              <a:sym typeface="Times New Roman"/>
            </a:endParaRPr>
          </a:p>
        </p:txBody>
      </p:sp>
      <p:sp>
        <p:nvSpPr>
          <p:cNvPr id="170" name="Google Shape;170;p10"/>
          <p:cNvSpPr txBox="1"/>
          <p:nvPr/>
        </p:nvSpPr>
        <p:spPr>
          <a:xfrm>
            <a:off x="5688008" y="8976143"/>
            <a:ext cx="6912000" cy="10596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lang="en-US" sz="3400">
                <a:solidFill>
                  <a:schemeClr val="lt1"/>
                </a:solidFill>
                <a:latin typeface="Lucida Sans"/>
                <a:ea typeface="Lucida Sans"/>
                <a:cs typeface="Lucida Sans"/>
                <a:sym typeface="Lucida Sans"/>
              </a:rPr>
              <a:t>fig 1: Data Flow Diagram of ATIGS</a:t>
            </a:r>
            <a:endParaRPr sz="3400">
              <a:solidFill>
                <a:schemeClr val="lt1"/>
              </a:solidFill>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11"/>
          <p:cNvPicPr preferRelativeResize="0"/>
          <p:nvPr/>
        </p:nvPicPr>
        <p:blipFill rotWithShape="1">
          <a:blip r:embed="rId3">
            <a:alphaModFix/>
          </a:blip>
          <a:srcRect b="0" l="0" r="0" t="0"/>
          <a:stretch/>
        </p:blipFill>
        <p:spPr>
          <a:xfrm>
            <a:off x="2645838" y="2351947"/>
            <a:ext cx="12992099" cy="5581649"/>
          </a:xfrm>
          <a:prstGeom prst="rect">
            <a:avLst/>
          </a:prstGeom>
          <a:noFill/>
          <a:ln>
            <a:noFill/>
          </a:ln>
        </p:spPr>
      </p:pic>
      <p:sp>
        <p:nvSpPr>
          <p:cNvPr id="176" name="Google Shape;176;p11"/>
          <p:cNvSpPr txBox="1"/>
          <p:nvPr>
            <p:ph type="title"/>
          </p:nvPr>
        </p:nvSpPr>
        <p:spPr>
          <a:xfrm>
            <a:off x="6814268" y="305434"/>
            <a:ext cx="4659630" cy="13512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8700">
                <a:latin typeface="Calibri"/>
                <a:ea typeface="Calibri"/>
                <a:cs typeface="Calibri"/>
                <a:sym typeface="Calibri"/>
              </a:rPr>
              <a:t>Data Flow</a:t>
            </a:r>
            <a:endParaRPr sz="8700">
              <a:latin typeface="Calibri"/>
              <a:ea typeface="Calibri"/>
              <a:cs typeface="Calibri"/>
              <a:sym typeface="Calibri"/>
            </a:endParaRPr>
          </a:p>
        </p:txBody>
      </p:sp>
      <p:sp>
        <p:nvSpPr>
          <p:cNvPr id="177" name="Google Shape;177;p11"/>
          <p:cNvSpPr txBox="1"/>
          <p:nvPr/>
        </p:nvSpPr>
        <p:spPr>
          <a:xfrm>
            <a:off x="5912403" y="8575980"/>
            <a:ext cx="6463665" cy="6959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4400">
                <a:solidFill>
                  <a:srgbClr val="FFFFFF"/>
                </a:solidFill>
                <a:latin typeface="Calibri"/>
                <a:ea typeface="Calibri"/>
                <a:cs typeface="Calibri"/>
                <a:sym typeface="Calibri"/>
              </a:rPr>
              <a:t>Detailed	Data Flow of Code</a:t>
            </a:r>
            <a:endParaRPr sz="44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2"/>
          <p:cNvPicPr preferRelativeResize="0"/>
          <p:nvPr/>
        </p:nvPicPr>
        <p:blipFill rotWithShape="1">
          <a:blip r:embed="rId3">
            <a:alphaModFix/>
          </a:blip>
          <a:srcRect b="0" l="0" r="0" t="0"/>
          <a:stretch/>
        </p:blipFill>
        <p:spPr>
          <a:xfrm>
            <a:off x="13222997" y="0"/>
            <a:ext cx="5065001" cy="2358727"/>
          </a:xfrm>
          <a:prstGeom prst="rect">
            <a:avLst/>
          </a:prstGeom>
          <a:noFill/>
          <a:ln>
            <a:noFill/>
          </a:ln>
        </p:spPr>
      </p:pic>
      <p:grpSp>
        <p:nvGrpSpPr>
          <p:cNvPr id="183" name="Google Shape;183;p12"/>
          <p:cNvGrpSpPr/>
          <p:nvPr/>
        </p:nvGrpSpPr>
        <p:grpSpPr>
          <a:xfrm>
            <a:off x="13222923" y="2445656"/>
            <a:ext cx="5065076" cy="5476476"/>
            <a:chOff x="13222923" y="2445656"/>
            <a:chExt cx="5065076" cy="5476476"/>
          </a:xfrm>
        </p:grpSpPr>
        <p:pic>
          <p:nvPicPr>
            <p:cNvPr id="184" name="Google Shape;184;p12"/>
            <p:cNvPicPr preferRelativeResize="0"/>
            <p:nvPr/>
          </p:nvPicPr>
          <p:blipFill rotWithShape="1">
            <a:blip r:embed="rId4">
              <a:alphaModFix/>
            </a:blip>
            <a:srcRect b="0" l="0" r="0" t="0"/>
            <a:stretch/>
          </p:blipFill>
          <p:spPr>
            <a:xfrm>
              <a:off x="13222923" y="2445698"/>
              <a:ext cx="5065076" cy="5476434"/>
            </a:xfrm>
            <a:prstGeom prst="rect">
              <a:avLst/>
            </a:prstGeom>
            <a:noFill/>
            <a:ln>
              <a:noFill/>
            </a:ln>
          </p:spPr>
        </p:pic>
        <p:pic>
          <p:nvPicPr>
            <p:cNvPr id="185" name="Google Shape;185;p12"/>
            <p:cNvPicPr preferRelativeResize="0"/>
            <p:nvPr/>
          </p:nvPicPr>
          <p:blipFill rotWithShape="1">
            <a:blip r:embed="rId5">
              <a:alphaModFix/>
            </a:blip>
            <a:srcRect b="0" l="0" r="0" t="0"/>
            <a:stretch/>
          </p:blipFill>
          <p:spPr>
            <a:xfrm>
              <a:off x="14768497" y="3991148"/>
              <a:ext cx="2385726" cy="2385535"/>
            </a:xfrm>
            <a:prstGeom prst="rect">
              <a:avLst/>
            </a:prstGeom>
            <a:noFill/>
            <a:ln>
              <a:noFill/>
            </a:ln>
          </p:spPr>
        </p:pic>
        <p:pic>
          <p:nvPicPr>
            <p:cNvPr id="186" name="Google Shape;186;p12"/>
            <p:cNvPicPr preferRelativeResize="0"/>
            <p:nvPr/>
          </p:nvPicPr>
          <p:blipFill rotWithShape="1">
            <a:blip r:embed="rId6">
              <a:alphaModFix/>
            </a:blip>
            <a:srcRect b="0" l="0" r="0" t="0"/>
            <a:stretch/>
          </p:blipFill>
          <p:spPr>
            <a:xfrm>
              <a:off x="14053217" y="2445656"/>
              <a:ext cx="3866673" cy="2732783"/>
            </a:xfrm>
            <a:prstGeom prst="rect">
              <a:avLst/>
            </a:prstGeom>
            <a:noFill/>
            <a:ln>
              <a:noFill/>
            </a:ln>
          </p:spPr>
        </p:pic>
      </p:grpSp>
      <p:pic>
        <p:nvPicPr>
          <p:cNvPr id="187" name="Google Shape;187;p12"/>
          <p:cNvPicPr preferRelativeResize="0"/>
          <p:nvPr/>
        </p:nvPicPr>
        <p:blipFill rotWithShape="1">
          <a:blip r:embed="rId7">
            <a:alphaModFix/>
          </a:blip>
          <a:srcRect b="0" l="0" r="0" t="0"/>
          <a:stretch/>
        </p:blipFill>
        <p:spPr>
          <a:xfrm>
            <a:off x="13226197" y="7928247"/>
            <a:ext cx="5061801" cy="2358752"/>
          </a:xfrm>
          <a:prstGeom prst="rect">
            <a:avLst/>
          </a:prstGeom>
          <a:noFill/>
          <a:ln>
            <a:noFill/>
          </a:ln>
        </p:spPr>
      </p:pic>
      <p:pic>
        <p:nvPicPr>
          <p:cNvPr id="188" name="Google Shape;188;p12"/>
          <p:cNvPicPr preferRelativeResize="0"/>
          <p:nvPr/>
        </p:nvPicPr>
        <p:blipFill rotWithShape="1">
          <a:blip r:embed="rId8">
            <a:alphaModFix/>
          </a:blip>
          <a:srcRect b="0" l="0" r="0" t="0"/>
          <a:stretch/>
        </p:blipFill>
        <p:spPr>
          <a:xfrm>
            <a:off x="10672694" y="2897533"/>
            <a:ext cx="7258049" cy="2847974"/>
          </a:xfrm>
          <a:prstGeom prst="rect">
            <a:avLst/>
          </a:prstGeom>
          <a:noFill/>
          <a:ln>
            <a:noFill/>
          </a:ln>
        </p:spPr>
      </p:pic>
      <p:pic>
        <p:nvPicPr>
          <p:cNvPr id="189" name="Google Shape;189;p12"/>
          <p:cNvPicPr preferRelativeResize="0"/>
          <p:nvPr/>
        </p:nvPicPr>
        <p:blipFill rotWithShape="1">
          <a:blip r:embed="rId9">
            <a:alphaModFix/>
          </a:blip>
          <a:srcRect b="0" l="0" r="0" t="0"/>
          <a:stretch/>
        </p:blipFill>
        <p:spPr>
          <a:xfrm>
            <a:off x="279943" y="2740715"/>
            <a:ext cx="10039349" cy="2809874"/>
          </a:xfrm>
          <a:prstGeom prst="rect">
            <a:avLst/>
          </a:prstGeom>
          <a:noFill/>
          <a:ln>
            <a:noFill/>
          </a:ln>
        </p:spPr>
      </p:pic>
      <p:pic>
        <p:nvPicPr>
          <p:cNvPr id="190" name="Google Shape;190;p12"/>
          <p:cNvPicPr preferRelativeResize="0"/>
          <p:nvPr/>
        </p:nvPicPr>
        <p:blipFill rotWithShape="1">
          <a:blip r:embed="rId10">
            <a:alphaModFix/>
          </a:blip>
          <a:srcRect b="0" l="0" r="0" t="0"/>
          <a:stretch/>
        </p:blipFill>
        <p:spPr>
          <a:xfrm>
            <a:off x="279943" y="6390367"/>
            <a:ext cx="10039349" cy="3390899"/>
          </a:xfrm>
          <a:prstGeom prst="rect">
            <a:avLst/>
          </a:prstGeom>
          <a:noFill/>
          <a:ln>
            <a:noFill/>
          </a:ln>
        </p:spPr>
      </p:pic>
      <p:pic>
        <p:nvPicPr>
          <p:cNvPr id="191" name="Google Shape;191;p12"/>
          <p:cNvPicPr preferRelativeResize="0"/>
          <p:nvPr/>
        </p:nvPicPr>
        <p:blipFill rotWithShape="1">
          <a:blip r:embed="rId11">
            <a:alphaModFix/>
          </a:blip>
          <a:srcRect b="0" l="0" r="0" t="0"/>
          <a:stretch/>
        </p:blipFill>
        <p:spPr>
          <a:xfrm>
            <a:off x="11150632" y="6390367"/>
            <a:ext cx="7058024" cy="3295649"/>
          </a:xfrm>
          <a:prstGeom prst="rect">
            <a:avLst/>
          </a:prstGeom>
          <a:noFill/>
          <a:ln>
            <a:noFill/>
          </a:ln>
        </p:spPr>
      </p:pic>
      <p:sp>
        <p:nvSpPr>
          <p:cNvPr id="192" name="Google Shape;192;p12"/>
          <p:cNvSpPr txBox="1"/>
          <p:nvPr/>
        </p:nvSpPr>
        <p:spPr>
          <a:xfrm>
            <a:off x="612475" y="5727950"/>
            <a:ext cx="9118500" cy="568200"/>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3600">
                <a:solidFill>
                  <a:srgbClr val="FFFFFF"/>
                </a:solidFill>
                <a:latin typeface="Lucida Sans"/>
                <a:ea typeface="Lucida Sans"/>
                <a:cs typeface="Lucida Sans"/>
                <a:sym typeface="Lucida Sans"/>
              </a:rPr>
              <a:t>Compilation and Execution of Program</a:t>
            </a:r>
            <a:endParaRPr sz="3600">
              <a:latin typeface="Lucida Sans"/>
              <a:ea typeface="Lucida Sans"/>
              <a:cs typeface="Lucida Sans"/>
              <a:sym typeface="Lucida Sans"/>
            </a:endParaRPr>
          </a:p>
        </p:txBody>
      </p:sp>
      <p:sp>
        <p:nvSpPr>
          <p:cNvPr id="193" name="Google Shape;193;p12"/>
          <p:cNvSpPr txBox="1"/>
          <p:nvPr/>
        </p:nvSpPr>
        <p:spPr>
          <a:xfrm>
            <a:off x="13688390" y="5638365"/>
            <a:ext cx="2048510" cy="56134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3500">
                <a:solidFill>
                  <a:srgbClr val="FFFFFF"/>
                </a:solidFill>
                <a:latin typeface="Lucida Sans"/>
                <a:ea typeface="Lucida Sans"/>
                <a:cs typeface="Lucida Sans"/>
                <a:sym typeface="Lucida Sans"/>
              </a:rPr>
              <a:t>Input File</a:t>
            </a:r>
            <a:endParaRPr sz="3500">
              <a:latin typeface="Lucida Sans"/>
              <a:ea typeface="Lucida Sans"/>
              <a:cs typeface="Lucida Sans"/>
              <a:sym typeface="Lucida Sans"/>
            </a:endParaRPr>
          </a:p>
        </p:txBody>
      </p:sp>
      <p:sp>
        <p:nvSpPr>
          <p:cNvPr id="194" name="Google Shape;194;p12"/>
          <p:cNvSpPr txBox="1"/>
          <p:nvPr/>
        </p:nvSpPr>
        <p:spPr>
          <a:xfrm>
            <a:off x="3213840" y="9761316"/>
            <a:ext cx="3361690" cy="50800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3150">
                <a:solidFill>
                  <a:srgbClr val="FFFFFF"/>
                </a:solidFill>
                <a:latin typeface="Lucida Sans"/>
                <a:ea typeface="Lucida Sans"/>
                <a:cs typeface="Lucida Sans"/>
                <a:sym typeface="Lucida Sans"/>
              </a:rPr>
              <a:t>Output Directory</a:t>
            </a:r>
            <a:endParaRPr sz="3150">
              <a:latin typeface="Lucida Sans"/>
              <a:ea typeface="Lucida Sans"/>
              <a:cs typeface="Lucida Sans"/>
              <a:sym typeface="Lucida Sans"/>
            </a:endParaRPr>
          </a:p>
        </p:txBody>
      </p:sp>
      <p:sp>
        <p:nvSpPr>
          <p:cNvPr id="195" name="Google Shape;195;p12"/>
          <p:cNvSpPr txBox="1"/>
          <p:nvPr/>
        </p:nvSpPr>
        <p:spPr>
          <a:xfrm>
            <a:off x="13395813" y="9602753"/>
            <a:ext cx="2633345" cy="60388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3800">
                <a:solidFill>
                  <a:srgbClr val="FFFFFF"/>
                </a:solidFill>
                <a:latin typeface="Lucida Sans"/>
                <a:ea typeface="Lucida Sans"/>
                <a:cs typeface="Lucida Sans"/>
                <a:sym typeface="Lucida Sans"/>
              </a:rPr>
              <a:t>Output File</a:t>
            </a:r>
            <a:endParaRPr sz="3800">
              <a:latin typeface="Lucida Sans"/>
              <a:ea typeface="Lucida Sans"/>
              <a:cs typeface="Lucida Sans"/>
              <a:sym typeface="Lucida Sans"/>
            </a:endParaRPr>
          </a:p>
        </p:txBody>
      </p:sp>
      <p:sp>
        <p:nvSpPr>
          <p:cNvPr id="196" name="Google Shape;196;p12"/>
          <p:cNvSpPr txBox="1"/>
          <p:nvPr>
            <p:ph type="title"/>
          </p:nvPr>
        </p:nvSpPr>
        <p:spPr>
          <a:xfrm>
            <a:off x="-12700" y="0"/>
            <a:ext cx="13817100" cy="2441700"/>
          </a:xfrm>
          <a:prstGeom prst="rect">
            <a:avLst/>
          </a:prstGeom>
          <a:noFill/>
          <a:ln>
            <a:noFill/>
          </a:ln>
        </p:spPr>
        <p:txBody>
          <a:bodyPr anchorCtr="0" anchor="t" bIns="0" lIns="0" spcFirstLastPara="1" rIns="0" wrap="square" tIns="231125">
            <a:spAutoFit/>
          </a:bodyPr>
          <a:lstStyle/>
          <a:p>
            <a:pPr indent="0" lvl="0" marL="6172835" rtl="0" algn="l">
              <a:lnSpc>
                <a:spcPct val="100000"/>
              </a:lnSpc>
              <a:spcBef>
                <a:spcPts val="0"/>
              </a:spcBef>
              <a:spcAft>
                <a:spcPts val="0"/>
              </a:spcAft>
              <a:buNone/>
            </a:pPr>
            <a:r>
              <a:rPr b="0" lang="en-US" sz="8000">
                <a:latin typeface="Calibri"/>
                <a:ea typeface="Calibri"/>
                <a:cs typeface="Calibri"/>
                <a:sym typeface="Calibri"/>
              </a:rPr>
              <a:t>Demonstration</a:t>
            </a:r>
            <a:endParaRPr sz="8000">
              <a:latin typeface="Calibri"/>
              <a:ea typeface="Calibri"/>
              <a:cs typeface="Calibri"/>
              <a:sym typeface="Calibri"/>
            </a:endParaRPr>
          </a:p>
          <a:p>
            <a:pPr indent="0" lvl="0" marL="12700" rtl="0" algn="l">
              <a:lnSpc>
                <a:spcPct val="100000"/>
              </a:lnSpc>
              <a:spcBef>
                <a:spcPts val="1195"/>
              </a:spcBef>
              <a:spcAft>
                <a:spcPts val="0"/>
              </a:spcAft>
              <a:buNone/>
            </a:pPr>
            <a:r>
              <a:rPr b="0" lang="en-US" sz="5350" strike="sngStrike">
                <a:latin typeface="Times New Roman"/>
                <a:ea typeface="Times New Roman"/>
                <a:cs typeface="Times New Roman"/>
                <a:sym typeface="Times New Roman"/>
              </a:rPr>
              <a:t> 	</a:t>
            </a:r>
            <a:endParaRPr b="0" sz="5350">
              <a:latin typeface="Arial"/>
              <a:ea typeface="Arial"/>
              <a:cs typeface="Arial"/>
              <a:sym typeface="Arial"/>
            </a:endParaRPr>
          </a:p>
        </p:txBody>
      </p:sp>
      <p:sp>
        <p:nvSpPr>
          <p:cNvPr id="197" name="Google Shape;197;p12"/>
          <p:cNvSpPr txBox="1"/>
          <p:nvPr/>
        </p:nvSpPr>
        <p:spPr>
          <a:xfrm>
            <a:off x="591900" y="1694100"/>
            <a:ext cx="10654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solidFill>
                  <a:schemeClr val="lt1"/>
                </a:solidFill>
              </a:rPr>
              <a:t>Input File with comments</a:t>
            </a:r>
            <a:endParaRPr b="1" sz="31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13"/>
          <p:cNvPicPr preferRelativeResize="0"/>
          <p:nvPr/>
        </p:nvPicPr>
        <p:blipFill rotWithShape="1">
          <a:blip r:embed="rId3">
            <a:alphaModFix/>
          </a:blip>
          <a:srcRect b="0" l="0" r="0" t="0"/>
          <a:stretch/>
        </p:blipFill>
        <p:spPr>
          <a:xfrm>
            <a:off x="13222997" y="1"/>
            <a:ext cx="5065001" cy="2358727"/>
          </a:xfrm>
          <a:prstGeom prst="rect">
            <a:avLst/>
          </a:prstGeom>
          <a:noFill/>
          <a:ln>
            <a:noFill/>
          </a:ln>
        </p:spPr>
      </p:pic>
      <p:grpSp>
        <p:nvGrpSpPr>
          <p:cNvPr id="203" name="Google Shape;203;p13"/>
          <p:cNvGrpSpPr/>
          <p:nvPr/>
        </p:nvGrpSpPr>
        <p:grpSpPr>
          <a:xfrm>
            <a:off x="13222923" y="2445657"/>
            <a:ext cx="5065076" cy="5476476"/>
            <a:chOff x="13222923" y="2445657"/>
            <a:chExt cx="5065076" cy="5476476"/>
          </a:xfrm>
        </p:grpSpPr>
        <p:pic>
          <p:nvPicPr>
            <p:cNvPr id="204" name="Google Shape;204;p13"/>
            <p:cNvPicPr preferRelativeResize="0"/>
            <p:nvPr/>
          </p:nvPicPr>
          <p:blipFill rotWithShape="1">
            <a:blip r:embed="rId4">
              <a:alphaModFix/>
            </a:blip>
            <a:srcRect b="0" l="0" r="0" t="0"/>
            <a:stretch/>
          </p:blipFill>
          <p:spPr>
            <a:xfrm>
              <a:off x="13222923" y="2445699"/>
              <a:ext cx="5065076" cy="5476434"/>
            </a:xfrm>
            <a:prstGeom prst="rect">
              <a:avLst/>
            </a:prstGeom>
            <a:noFill/>
            <a:ln>
              <a:noFill/>
            </a:ln>
          </p:spPr>
        </p:pic>
        <p:pic>
          <p:nvPicPr>
            <p:cNvPr id="205" name="Google Shape;205;p13"/>
            <p:cNvPicPr preferRelativeResize="0"/>
            <p:nvPr/>
          </p:nvPicPr>
          <p:blipFill rotWithShape="1">
            <a:blip r:embed="rId5">
              <a:alphaModFix/>
            </a:blip>
            <a:srcRect b="0" l="0" r="0" t="0"/>
            <a:stretch/>
          </p:blipFill>
          <p:spPr>
            <a:xfrm>
              <a:off x="14768497" y="3991149"/>
              <a:ext cx="2385726" cy="2385535"/>
            </a:xfrm>
            <a:prstGeom prst="rect">
              <a:avLst/>
            </a:prstGeom>
            <a:noFill/>
            <a:ln>
              <a:noFill/>
            </a:ln>
          </p:spPr>
        </p:pic>
        <p:pic>
          <p:nvPicPr>
            <p:cNvPr id="206" name="Google Shape;206;p13"/>
            <p:cNvPicPr preferRelativeResize="0"/>
            <p:nvPr/>
          </p:nvPicPr>
          <p:blipFill rotWithShape="1">
            <a:blip r:embed="rId6">
              <a:alphaModFix/>
            </a:blip>
            <a:srcRect b="0" l="0" r="0" t="0"/>
            <a:stretch/>
          </p:blipFill>
          <p:spPr>
            <a:xfrm>
              <a:off x="14053217" y="2445657"/>
              <a:ext cx="3866673" cy="2732783"/>
            </a:xfrm>
            <a:prstGeom prst="rect">
              <a:avLst/>
            </a:prstGeom>
            <a:noFill/>
            <a:ln>
              <a:noFill/>
            </a:ln>
          </p:spPr>
        </p:pic>
      </p:grpSp>
      <p:pic>
        <p:nvPicPr>
          <p:cNvPr id="207" name="Google Shape;207;p13"/>
          <p:cNvPicPr preferRelativeResize="0"/>
          <p:nvPr/>
        </p:nvPicPr>
        <p:blipFill rotWithShape="1">
          <a:blip r:embed="rId7">
            <a:alphaModFix/>
          </a:blip>
          <a:srcRect b="0" l="0" r="0" t="0"/>
          <a:stretch/>
        </p:blipFill>
        <p:spPr>
          <a:xfrm>
            <a:off x="13226197" y="7928248"/>
            <a:ext cx="5061801" cy="2358751"/>
          </a:xfrm>
          <a:prstGeom prst="rect">
            <a:avLst/>
          </a:prstGeom>
          <a:noFill/>
          <a:ln>
            <a:noFill/>
          </a:ln>
        </p:spPr>
      </p:pic>
      <p:pic>
        <p:nvPicPr>
          <p:cNvPr id="208" name="Google Shape;208;p13"/>
          <p:cNvPicPr preferRelativeResize="0"/>
          <p:nvPr/>
        </p:nvPicPr>
        <p:blipFill rotWithShape="1">
          <a:blip r:embed="rId8">
            <a:alphaModFix/>
          </a:blip>
          <a:srcRect b="0" l="0" r="0" t="0"/>
          <a:stretch/>
        </p:blipFill>
        <p:spPr>
          <a:xfrm>
            <a:off x="293765" y="6322309"/>
            <a:ext cx="10058399" cy="3324224"/>
          </a:xfrm>
          <a:prstGeom prst="rect">
            <a:avLst/>
          </a:prstGeom>
          <a:noFill/>
          <a:ln>
            <a:noFill/>
          </a:ln>
        </p:spPr>
      </p:pic>
      <p:pic>
        <p:nvPicPr>
          <p:cNvPr id="209" name="Google Shape;209;p13"/>
          <p:cNvPicPr preferRelativeResize="0"/>
          <p:nvPr/>
        </p:nvPicPr>
        <p:blipFill rotWithShape="1">
          <a:blip r:embed="rId9">
            <a:alphaModFix/>
          </a:blip>
          <a:srcRect b="0" l="0" r="0" t="0"/>
          <a:stretch/>
        </p:blipFill>
        <p:spPr>
          <a:xfrm>
            <a:off x="293765" y="2991260"/>
            <a:ext cx="10058399" cy="2800349"/>
          </a:xfrm>
          <a:prstGeom prst="rect">
            <a:avLst/>
          </a:prstGeom>
          <a:noFill/>
          <a:ln>
            <a:noFill/>
          </a:ln>
        </p:spPr>
      </p:pic>
      <p:pic>
        <p:nvPicPr>
          <p:cNvPr id="210" name="Google Shape;210;p13"/>
          <p:cNvPicPr preferRelativeResize="0"/>
          <p:nvPr/>
        </p:nvPicPr>
        <p:blipFill rotWithShape="1">
          <a:blip r:embed="rId10">
            <a:alphaModFix/>
          </a:blip>
          <a:srcRect b="0" l="0" r="0" t="0"/>
          <a:stretch/>
        </p:blipFill>
        <p:spPr>
          <a:xfrm>
            <a:off x="10773804" y="6322309"/>
            <a:ext cx="7238999" cy="3305174"/>
          </a:xfrm>
          <a:prstGeom prst="rect">
            <a:avLst/>
          </a:prstGeom>
          <a:noFill/>
          <a:ln>
            <a:noFill/>
          </a:ln>
        </p:spPr>
      </p:pic>
      <p:pic>
        <p:nvPicPr>
          <p:cNvPr id="211" name="Google Shape;211;p13"/>
          <p:cNvPicPr preferRelativeResize="0"/>
          <p:nvPr/>
        </p:nvPicPr>
        <p:blipFill rotWithShape="1">
          <a:blip r:embed="rId11">
            <a:alphaModFix/>
          </a:blip>
          <a:srcRect b="0" l="0" r="0" t="0"/>
          <a:stretch/>
        </p:blipFill>
        <p:spPr>
          <a:xfrm>
            <a:off x="10773804" y="2991260"/>
            <a:ext cx="7238999" cy="2666999"/>
          </a:xfrm>
          <a:prstGeom prst="rect">
            <a:avLst/>
          </a:prstGeom>
          <a:noFill/>
          <a:ln>
            <a:noFill/>
          </a:ln>
        </p:spPr>
      </p:pic>
      <p:sp>
        <p:nvSpPr>
          <p:cNvPr id="212" name="Google Shape;212;p13"/>
          <p:cNvSpPr txBox="1"/>
          <p:nvPr/>
        </p:nvSpPr>
        <p:spPr>
          <a:xfrm>
            <a:off x="546075" y="5771850"/>
            <a:ext cx="85860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Lucida Sans"/>
                <a:ea typeface="Lucida Sans"/>
                <a:cs typeface="Lucida Sans"/>
                <a:sym typeface="Lucida Sans"/>
              </a:rPr>
              <a:t>Compilation and Execution of	Program</a:t>
            </a:r>
            <a:endParaRPr sz="3400">
              <a:latin typeface="Lucida Sans"/>
              <a:ea typeface="Lucida Sans"/>
              <a:cs typeface="Lucida Sans"/>
              <a:sym typeface="Lucida Sans"/>
            </a:endParaRPr>
          </a:p>
        </p:txBody>
      </p:sp>
      <p:sp>
        <p:nvSpPr>
          <p:cNvPr id="213" name="Google Shape;213;p13"/>
          <p:cNvSpPr txBox="1"/>
          <p:nvPr/>
        </p:nvSpPr>
        <p:spPr>
          <a:xfrm>
            <a:off x="13210223" y="5714808"/>
            <a:ext cx="1981835"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Lucida Sans"/>
                <a:ea typeface="Lucida Sans"/>
                <a:cs typeface="Lucida Sans"/>
                <a:sym typeface="Lucida Sans"/>
              </a:rPr>
              <a:t>Input File</a:t>
            </a:r>
            <a:endParaRPr sz="3400">
              <a:latin typeface="Lucida Sans"/>
              <a:ea typeface="Lucida Sans"/>
              <a:cs typeface="Lucida Sans"/>
              <a:sym typeface="Lucida Sans"/>
            </a:endParaRPr>
          </a:p>
        </p:txBody>
      </p:sp>
      <p:sp>
        <p:nvSpPr>
          <p:cNvPr id="214" name="Google Shape;214;p13"/>
          <p:cNvSpPr txBox="1"/>
          <p:nvPr/>
        </p:nvSpPr>
        <p:spPr>
          <a:xfrm>
            <a:off x="2823741" y="9608852"/>
            <a:ext cx="3608704"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Lucida Sans"/>
                <a:ea typeface="Lucida Sans"/>
                <a:cs typeface="Lucida Sans"/>
                <a:sym typeface="Lucida Sans"/>
              </a:rPr>
              <a:t>Output Directory</a:t>
            </a:r>
            <a:endParaRPr sz="3400">
              <a:latin typeface="Lucida Sans"/>
              <a:ea typeface="Lucida Sans"/>
              <a:cs typeface="Lucida Sans"/>
              <a:sym typeface="Lucida Sans"/>
            </a:endParaRPr>
          </a:p>
        </p:txBody>
      </p:sp>
      <p:sp>
        <p:nvSpPr>
          <p:cNvPr id="215" name="Google Shape;215;p13"/>
          <p:cNvSpPr txBox="1"/>
          <p:nvPr/>
        </p:nvSpPr>
        <p:spPr>
          <a:xfrm>
            <a:off x="13210223" y="9608852"/>
            <a:ext cx="2363470" cy="543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400">
                <a:solidFill>
                  <a:srgbClr val="FFFFFF"/>
                </a:solidFill>
                <a:latin typeface="Lucida Sans"/>
                <a:ea typeface="Lucida Sans"/>
                <a:cs typeface="Lucida Sans"/>
                <a:sym typeface="Lucida Sans"/>
              </a:rPr>
              <a:t>Output File</a:t>
            </a:r>
            <a:endParaRPr sz="3400">
              <a:latin typeface="Lucida Sans"/>
              <a:ea typeface="Lucida Sans"/>
              <a:cs typeface="Lucida Sans"/>
              <a:sym typeface="Lucida Sans"/>
            </a:endParaRPr>
          </a:p>
        </p:txBody>
      </p:sp>
      <p:sp>
        <p:nvSpPr>
          <p:cNvPr id="216" name="Google Shape;216;p13"/>
          <p:cNvSpPr txBox="1"/>
          <p:nvPr>
            <p:ph type="title"/>
          </p:nvPr>
        </p:nvSpPr>
        <p:spPr>
          <a:xfrm>
            <a:off x="3730625" y="138208"/>
            <a:ext cx="10530205" cy="2610485"/>
          </a:xfrm>
          <a:prstGeom prst="rect">
            <a:avLst/>
          </a:prstGeom>
          <a:noFill/>
          <a:ln>
            <a:noFill/>
          </a:ln>
        </p:spPr>
        <p:txBody>
          <a:bodyPr anchorCtr="0" anchor="t" bIns="0" lIns="0" spcFirstLastPara="1" rIns="0" wrap="square" tIns="185400">
            <a:spAutoFit/>
          </a:bodyPr>
          <a:lstStyle/>
          <a:p>
            <a:pPr indent="0" lvl="0" marL="296545" rtl="0" algn="ctr">
              <a:lnSpc>
                <a:spcPct val="100000"/>
              </a:lnSpc>
              <a:spcBef>
                <a:spcPts val="0"/>
              </a:spcBef>
              <a:spcAft>
                <a:spcPts val="0"/>
              </a:spcAft>
              <a:buNone/>
            </a:pPr>
            <a:r>
              <a:rPr b="0" lang="en-US" sz="9000">
                <a:latin typeface="Lucida Sans"/>
                <a:ea typeface="Lucida Sans"/>
                <a:cs typeface="Lucida Sans"/>
                <a:sym typeface="Lucida Sans"/>
              </a:rPr>
              <a:t>Demonstration</a:t>
            </a:r>
            <a:endParaRPr sz="9000">
              <a:latin typeface="Lucida Sans"/>
              <a:ea typeface="Lucida Sans"/>
              <a:cs typeface="Lucida Sans"/>
              <a:sym typeface="Lucida Sans"/>
            </a:endParaRPr>
          </a:p>
          <a:p>
            <a:pPr indent="0" lvl="0" marL="12700" rtl="0" algn="l">
              <a:lnSpc>
                <a:spcPct val="100000"/>
              </a:lnSpc>
              <a:spcBef>
                <a:spcPts val="925"/>
              </a:spcBef>
              <a:spcAft>
                <a:spcPts val="0"/>
              </a:spcAft>
              <a:buNone/>
            </a:pPr>
            <a:r>
              <a:rPr b="0" lang="en-US" sz="6050">
                <a:latin typeface="Lucida Sans"/>
                <a:ea typeface="Lucida Sans"/>
                <a:cs typeface="Lucida Sans"/>
                <a:sym typeface="Lucida Sans"/>
              </a:rPr>
              <a:t>Input File Without Comment</a:t>
            </a:r>
            <a:endParaRPr sz="6050">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4"/>
          <p:cNvPicPr preferRelativeResize="0"/>
          <p:nvPr/>
        </p:nvPicPr>
        <p:blipFill rotWithShape="1">
          <a:blip r:embed="rId3">
            <a:alphaModFix/>
          </a:blip>
          <a:srcRect b="0" l="0" r="0" t="0"/>
          <a:stretch/>
        </p:blipFill>
        <p:spPr>
          <a:xfrm>
            <a:off x="13222997" y="0"/>
            <a:ext cx="5065001" cy="2358729"/>
          </a:xfrm>
          <a:prstGeom prst="rect">
            <a:avLst/>
          </a:prstGeom>
          <a:noFill/>
          <a:ln>
            <a:noFill/>
          </a:ln>
        </p:spPr>
      </p:pic>
      <p:grpSp>
        <p:nvGrpSpPr>
          <p:cNvPr id="222" name="Google Shape;222;p14"/>
          <p:cNvGrpSpPr/>
          <p:nvPr/>
        </p:nvGrpSpPr>
        <p:grpSpPr>
          <a:xfrm>
            <a:off x="13222923" y="2445655"/>
            <a:ext cx="5065076" cy="5476477"/>
            <a:chOff x="13222923" y="2445655"/>
            <a:chExt cx="5065076" cy="5476477"/>
          </a:xfrm>
        </p:grpSpPr>
        <p:pic>
          <p:nvPicPr>
            <p:cNvPr id="223" name="Google Shape;223;p14"/>
            <p:cNvPicPr preferRelativeResize="0"/>
            <p:nvPr/>
          </p:nvPicPr>
          <p:blipFill rotWithShape="1">
            <a:blip r:embed="rId4">
              <a:alphaModFix/>
            </a:blip>
            <a:srcRect b="0" l="0" r="0" t="0"/>
            <a:stretch/>
          </p:blipFill>
          <p:spPr>
            <a:xfrm>
              <a:off x="13222923" y="2445698"/>
              <a:ext cx="5065076" cy="5476434"/>
            </a:xfrm>
            <a:prstGeom prst="rect">
              <a:avLst/>
            </a:prstGeom>
            <a:noFill/>
            <a:ln>
              <a:noFill/>
            </a:ln>
          </p:spPr>
        </p:pic>
        <p:pic>
          <p:nvPicPr>
            <p:cNvPr id="224" name="Google Shape;224;p14"/>
            <p:cNvPicPr preferRelativeResize="0"/>
            <p:nvPr/>
          </p:nvPicPr>
          <p:blipFill rotWithShape="1">
            <a:blip r:embed="rId5">
              <a:alphaModFix/>
            </a:blip>
            <a:srcRect b="0" l="0" r="0" t="0"/>
            <a:stretch/>
          </p:blipFill>
          <p:spPr>
            <a:xfrm>
              <a:off x="14768497" y="3991148"/>
              <a:ext cx="2385726" cy="2385535"/>
            </a:xfrm>
            <a:prstGeom prst="rect">
              <a:avLst/>
            </a:prstGeom>
            <a:noFill/>
            <a:ln>
              <a:noFill/>
            </a:ln>
          </p:spPr>
        </p:pic>
        <p:pic>
          <p:nvPicPr>
            <p:cNvPr id="225" name="Google Shape;225;p14"/>
            <p:cNvPicPr preferRelativeResize="0"/>
            <p:nvPr/>
          </p:nvPicPr>
          <p:blipFill rotWithShape="1">
            <a:blip r:embed="rId6">
              <a:alphaModFix/>
            </a:blip>
            <a:srcRect b="0" l="0" r="0" t="0"/>
            <a:stretch/>
          </p:blipFill>
          <p:spPr>
            <a:xfrm>
              <a:off x="14053217" y="2445655"/>
              <a:ext cx="3866673" cy="2732783"/>
            </a:xfrm>
            <a:prstGeom prst="rect">
              <a:avLst/>
            </a:prstGeom>
            <a:noFill/>
            <a:ln>
              <a:noFill/>
            </a:ln>
          </p:spPr>
        </p:pic>
      </p:grpSp>
      <p:grpSp>
        <p:nvGrpSpPr>
          <p:cNvPr id="226" name="Google Shape;226;p14"/>
          <p:cNvGrpSpPr/>
          <p:nvPr/>
        </p:nvGrpSpPr>
        <p:grpSpPr>
          <a:xfrm>
            <a:off x="11490276" y="3553313"/>
            <a:ext cx="6797723" cy="6733686"/>
            <a:chOff x="11490276" y="3553313"/>
            <a:chExt cx="6797723" cy="6733686"/>
          </a:xfrm>
        </p:grpSpPr>
        <p:pic>
          <p:nvPicPr>
            <p:cNvPr id="227" name="Google Shape;227;p14"/>
            <p:cNvPicPr preferRelativeResize="0"/>
            <p:nvPr/>
          </p:nvPicPr>
          <p:blipFill rotWithShape="1">
            <a:blip r:embed="rId7">
              <a:alphaModFix/>
            </a:blip>
            <a:srcRect b="0" l="0" r="0" t="0"/>
            <a:stretch/>
          </p:blipFill>
          <p:spPr>
            <a:xfrm>
              <a:off x="13226198" y="7928247"/>
              <a:ext cx="5061801" cy="2358752"/>
            </a:xfrm>
            <a:prstGeom prst="rect">
              <a:avLst/>
            </a:prstGeom>
            <a:noFill/>
            <a:ln>
              <a:noFill/>
            </a:ln>
          </p:spPr>
        </p:pic>
        <p:pic>
          <p:nvPicPr>
            <p:cNvPr id="228" name="Google Shape;228;p14"/>
            <p:cNvPicPr preferRelativeResize="0"/>
            <p:nvPr/>
          </p:nvPicPr>
          <p:blipFill rotWithShape="1">
            <a:blip r:embed="rId8">
              <a:alphaModFix/>
            </a:blip>
            <a:srcRect b="0" l="0" r="0" t="0"/>
            <a:stretch/>
          </p:blipFill>
          <p:spPr>
            <a:xfrm>
              <a:off x="11490276" y="3553313"/>
              <a:ext cx="6476999" cy="4648199"/>
            </a:xfrm>
            <a:prstGeom prst="rect">
              <a:avLst/>
            </a:prstGeom>
            <a:noFill/>
            <a:ln>
              <a:noFill/>
            </a:ln>
          </p:spPr>
        </p:pic>
      </p:grpSp>
      <p:pic>
        <p:nvPicPr>
          <p:cNvPr id="229" name="Google Shape;229;p14"/>
          <p:cNvPicPr preferRelativeResize="0"/>
          <p:nvPr/>
        </p:nvPicPr>
        <p:blipFill rotWithShape="1">
          <a:blip r:embed="rId9">
            <a:alphaModFix/>
          </a:blip>
          <a:srcRect b="0" l="0" r="0" t="0"/>
          <a:stretch/>
        </p:blipFill>
        <p:spPr>
          <a:xfrm>
            <a:off x="320420" y="3496243"/>
            <a:ext cx="10477499" cy="4762499"/>
          </a:xfrm>
          <a:prstGeom prst="rect">
            <a:avLst/>
          </a:prstGeom>
          <a:noFill/>
          <a:ln>
            <a:noFill/>
          </a:ln>
        </p:spPr>
      </p:pic>
      <p:sp>
        <p:nvSpPr>
          <p:cNvPr id="230" name="Google Shape;230;p14"/>
          <p:cNvSpPr txBox="1"/>
          <p:nvPr>
            <p:ph type="title"/>
          </p:nvPr>
        </p:nvSpPr>
        <p:spPr>
          <a:xfrm>
            <a:off x="3674727" y="0"/>
            <a:ext cx="12707400" cy="2960400"/>
          </a:xfrm>
          <a:prstGeom prst="rect">
            <a:avLst/>
          </a:prstGeom>
          <a:noFill/>
          <a:ln>
            <a:noFill/>
          </a:ln>
        </p:spPr>
        <p:txBody>
          <a:bodyPr anchorCtr="0" anchor="t" bIns="0" lIns="0" spcFirstLastPara="1" rIns="0" wrap="square" tIns="445750">
            <a:spAutoFit/>
          </a:bodyPr>
          <a:lstStyle/>
          <a:p>
            <a:pPr indent="0" lvl="0" marL="1219835" rtl="0" algn="l">
              <a:lnSpc>
                <a:spcPct val="100000"/>
              </a:lnSpc>
              <a:spcBef>
                <a:spcPts val="0"/>
              </a:spcBef>
              <a:spcAft>
                <a:spcPts val="0"/>
              </a:spcAft>
              <a:buNone/>
            </a:pPr>
            <a:r>
              <a:rPr b="0" lang="en-US" sz="9000">
                <a:latin typeface="Lucida Sans"/>
                <a:ea typeface="Lucida Sans"/>
                <a:cs typeface="Lucida Sans"/>
                <a:sym typeface="Lucida Sans"/>
              </a:rPr>
              <a:t>Demonstration</a:t>
            </a:r>
            <a:endParaRPr sz="9000">
              <a:latin typeface="Lucida Sans"/>
              <a:ea typeface="Lucida Sans"/>
              <a:cs typeface="Lucida Sans"/>
              <a:sym typeface="Lucida Sans"/>
            </a:endParaRPr>
          </a:p>
          <a:p>
            <a:pPr indent="0" lvl="0" marL="12700" rtl="0" algn="l">
              <a:lnSpc>
                <a:spcPct val="100000"/>
              </a:lnSpc>
              <a:spcBef>
                <a:spcPts val="2110"/>
              </a:spcBef>
              <a:spcAft>
                <a:spcPts val="0"/>
              </a:spcAft>
              <a:buNone/>
            </a:pPr>
            <a:r>
              <a:rPr b="0" lang="en-US" sz="5550">
                <a:latin typeface="Lucida Sans"/>
                <a:ea typeface="Lucida Sans"/>
                <a:cs typeface="Lucida Sans"/>
                <a:sym typeface="Lucida Sans"/>
              </a:rPr>
              <a:t>Input File with some error in it</a:t>
            </a:r>
            <a:endParaRPr sz="5550">
              <a:latin typeface="Lucida Sans"/>
              <a:ea typeface="Lucida Sans"/>
              <a:cs typeface="Lucida Sans"/>
              <a:sym typeface="Lucida Sans"/>
            </a:endParaRPr>
          </a:p>
        </p:txBody>
      </p:sp>
      <p:sp>
        <p:nvSpPr>
          <p:cNvPr id="231" name="Google Shape;231;p14"/>
          <p:cNvSpPr txBox="1"/>
          <p:nvPr/>
        </p:nvSpPr>
        <p:spPr>
          <a:xfrm>
            <a:off x="513006" y="8664114"/>
            <a:ext cx="9727565" cy="6432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50">
                <a:solidFill>
                  <a:srgbClr val="FFFFFF"/>
                </a:solidFill>
                <a:latin typeface="Lucida Sans"/>
                <a:ea typeface="Lucida Sans"/>
                <a:cs typeface="Lucida Sans"/>
                <a:sym typeface="Lucida Sans"/>
              </a:rPr>
              <a:t>Compilation and	Execution of Program</a:t>
            </a:r>
            <a:endParaRPr sz="4050">
              <a:latin typeface="Lucida Sans"/>
              <a:ea typeface="Lucida Sans"/>
              <a:cs typeface="Lucida Sans"/>
              <a:sym typeface="Lucida Sans"/>
            </a:endParaRPr>
          </a:p>
        </p:txBody>
      </p:sp>
      <p:sp>
        <p:nvSpPr>
          <p:cNvPr id="232" name="Google Shape;232;p14"/>
          <p:cNvSpPr txBox="1"/>
          <p:nvPr/>
        </p:nvSpPr>
        <p:spPr>
          <a:xfrm>
            <a:off x="12922828" y="8662428"/>
            <a:ext cx="2758440" cy="749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750">
                <a:solidFill>
                  <a:srgbClr val="FFFFFF"/>
                </a:solidFill>
                <a:latin typeface="Lucida Sans"/>
                <a:ea typeface="Lucida Sans"/>
                <a:cs typeface="Lucida Sans"/>
                <a:sym typeface="Lucida Sans"/>
              </a:rPr>
              <a:t>Input File</a:t>
            </a:r>
            <a:endParaRPr sz="4750">
              <a:latin typeface="Lucida Sans"/>
              <a:ea typeface="Lucida Sans"/>
              <a:cs typeface="Lucida Sans"/>
              <a:sym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5"/>
          <p:cNvPicPr preferRelativeResize="0"/>
          <p:nvPr/>
        </p:nvPicPr>
        <p:blipFill rotWithShape="1">
          <a:blip r:embed="rId3">
            <a:alphaModFix/>
          </a:blip>
          <a:srcRect b="0" l="0" r="0" t="0"/>
          <a:stretch/>
        </p:blipFill>
        <p:spPr>
          <a:xfrm>
            <a:off x="13222997" y="3"/>
            <a:ext cx="5065001" cy="2358728"/>
          </a:xfrm>
          <a:prstGeom prst="rect">
            <a:avLst/>
          </a:prstGeom>
          <a:noFill/>
          <a:ln>
            <a:noFill/>
          </a:ln>
        </p:spPr>
      </p:pic>
      <p:pic>
        <p:nvPicPr>
          <p:cNvPr id="238" name="Google Shape;238;p15"/>
          <p:cNvPicPr preferRelativeResize="0"/>
          <p:nvPr/>
        </p:nvPicPr>
        <p:blipFill rotWithShape="1">
          <a:blip r:embed="rId4">
            <a:alphaModFix/>
          </a:blip>
          <a:srcRect b="0" l="0" r="0" t="0"/>
          <a:stretch/>
        </p:blipFill>
        <p:spPr>
          <a:xfrm>
            <a:off x="13222923" y="2445655"/>
            <a:ext cx="5065076" cy="7841343"/>
          </a:xfrm>
          <a:prstGeom prst="rect">
            <a:avLst/>
          </a:prstGeom>
          <a:noFill/>
          <a:ln>
            <a:noFill/>
          </a:ln>
        </p:spPr>
      </p:pic>
      <p:sp>
        <p:nvSpPr>
          <p:cNvPr id="239" name="Google Shape;239;p15"/>
          <p:cNvSpPr/>
          <p:nvPr/>
        </p:nvSpPr>
        <p:spPr>
          <a:xfrm>
            <a:off x="0" y="1991117"/>
            <a:ext cx="12192635" cy="0"/>
          </a:xfrm>
          <a:custGeom>
            <a:rect b="b" l="l" r="r" t="t"/>
            <a:pathLst>
              <a:path extrusionOk="0" h="120000" w="12192635">
                <a:moveTo>
                  <a:pt x="0" y="0"/>
                </a:moveTo>
                <a:lnTo>
                  <a:pt x="12192138"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0" name="Google Shape;240;p15"/>
          <p:cNvSpPr txBox="1"/>
          <p:nvPr>
            <p:ph type="title"/>
          </p:nvPr>
        </p:nvSpPr>
        <p:spPr>
          <a:xfrm>
            <a:off x="589200" y="755100"/>
            <a:ext cx="9999900" cy="1167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7500">
                <a:latin typeface="Calibri"/>
                <a:ea typeface="Calibri"/>
                <a:cs typeface="Calibri"/>
                <a:sym typeface="Calibri"/>
              </a:rPr>
              <a:t>Functional Requirements</a:t>
            </a:r>
            <a:endParaRPr sz="7500">
              <a:latin typeface="Calibri"/>
              <a:ea typeface="Calibri"/>
              <a:cs typeface="Calibri"/>
              <a:sym typeface="Calibri"/>
            </a:endParaRPr>
          </a:p>
        </p:txBody>
      </p:sp>
      <p:sp>
        <p:nvSpPr>
          <p:cNvPr id="241" name="Google Shape;241;p15"/>
          <p:cNvSpPr txBox="1"/>
          <p:nvPr/>
        </p:nvSpPr>
        <p:spPr>
          <a:xfrm>
            <a:off x="1061850" y="2552575"/>
            <a:ext cx="9054600" cy="610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100">
                <a:solidFill>
                  <a:srgbClr val="FFFFFF"/>
                </a:solidFill>
                <a:latin typeface="Calibri"/>
                <a:ea typeface="Calibri"/>
                <a:cs typeface="Calibri"/>
                <a:sym typeface="Calibri"/>
              </a:rPr>
              <a:t>Hardware	Requirements :</a:t>
            </a:r>
            <a:endParaRPr sz="4100">
              <a:latin typeface="Calibri"/>
              <a:ea typeface="Calibri"/>
              <a:cs typeface="Calibri"/>
              <a:sym typeface="Calibri"/>
            </a:endParaRPr>
          </a:p>
          <a:p>
            <a:pPr indent="-444500" lvl="0" marL="457200" marR="652780" rtl="0" algn="l">
              <a:lnSpc>
                <a:spcPct val="115799"/>
              </a:lnSpc>
              <a:spcBef>
                <a:spcPts val="3375"/>
              </a:spcBef>
              <a:spcAft>
                <a:spcPts val="0"/>
              </a:spcAft>
              <a:buClr>
                <a:srgbClr val="FFFFFF"/>
              </a:buClr>
              <a:buSzPts val="3400"/>
              <a:buFont typeface="Lucida Sans"/>
              <a:buChar char="●"/>
            </a:pPr>
            <a:r>
              <a:rPr lang="en-US" sz="3400">
                <a:solidFill>
                  <a:srgbClr val="FFFFFF"/>
                </a:solidFill>
                <a:latin typeface="Lucida Sans"/>
                <a:ea typeface="Lucida Sans"/>
                <a:cs typeface="Lucida Sans"/>
                <a:sym typeface="Lucida Sans"/>
              </a:rPr>
              <a:t>RAM - 4GB or above  </a:t>
            </a:r>
            <a:endParaRPr sz="3400">
              <a:solidFill>
                <a:srgbClr val="FFFFFF"/>
              </a:solidFill>
              <a:latin typeface="Lucida Sans"/>
              <a:ea typeface="Lucida Sans"/>
              <a:cs typeface="Lucida Sans"/>
              <a:sym typeface="Lucida Sans"/>
            </a:endParaRPr>
          </a:p>
          <a:p>
            <a:pPr indent="-444500" lvl="0" marL="457200" marR="652780" rtl="0" algn="l">
              <a:lnSpc>
                <a:spcPct val="115799"/>
              </a:lnSpc>
              <a:spcBef>
                <a:spcPts val="0"/>
              </a:spcBef>
              <a:spcAft>
                <a:spcPts val="0"/>
              </a:spcAft>
              <a:buClr>
                <a:srgbClr val="FFFFFF"/>
              </a:buClr>
              <a:buSzPts val="3400"/>
              <a:buFont typeface="Lucida Sans"/>
              <a:buChar char="●"/>
            </a:pPr>
            <a:r>
              <a:rPr lang="en-US" sz="3400">
                <a:solidFill>
                  <a:srgbClr val="FFFFFF"/>
                </a:solidFill>
                <a:latin typeface="Lucida Sans"/>
                <a:ea typeface="Lucida Sans"/>
                <a:cs typeface="Lucida Sans"/>
                <a:sym typeface="Lucida Sans"/>
              </a:rPr>
              <a:t>Processor </a:t>
            </a:r>
            <a:r>
              <a:rPr lang="en-US" sz="3400">
                <a:solidFill>
                  <a:srgbClr val="FFFFFF"/>
                </a:solidFill>
                <a:latin typeface="Lucida Sans"/>
                <a:ea typeface="Lucida Sans"/>
                <a:cs typeface="Lucida Sans"/>
                <a:sym typeface="Lucida Sans"/>
              </a:rPr>
              <a:t>- i3 / i5 / i7</a:t>
            </a:r>
            <a:endParaRPr sz="3400">
              <a:latin typeface="Lucida Sans"/>
              <a:ea typeface="Lucida Sans"/>
              <a:cs typeface="Lucida Sans"/>
              <a:sym typeface="Lucida Sans"/>
            </a:endParaRPr>
          </a:p>
          <a:p>
            <a:pPr indent="0" lvl="0" marL="0" marR="0" rtl="0" algn="l">
              <a:lnSpc>
                <a:spcPct val="100000"/>
              </a:lnSpc>
              <a:spcBef>
                <a:spcPts val="70"/>
              </a:spcBef>
              <a:spcAft>
                <a:spcPts val="0"/>
              </a:spcAft>
              <a:buNone/>
            </a:pPr>
            <a:r>
              <a:t/>
            </a:r>
            <a:endParaRPr sz="5750">
              <a:latin typeface="Lucida Sans"/>
              <a:ea typeface="Lucida Sans"/>
              <a:cs typeface="Lucida Sans"/>
              <a:sym typeface="Lucida Sans"/>
            </a:endParaRPr>
          </a:p>
          <a:p>
            <a:pPr indent="-842643" lvl="0" marL="936625" marR="0" rtl="0" algn="l">
              <a:lnSpc>
                <a:spcPct val="100000"/>
              </a:lnSpc>
              <a:spcBef>
                <a:spcPts val="0"/>
              </a:spcBef>
              <a:spcAft>
                <a:spcPts val="0"/>
              </a:spcAft>
              <a:buNone/>
            </a:pPr>
            <a:r>
              <a:rPr lang="en-US" sz="3800">
                <a:solidFill>
                  <a:srgbClr val="FFFFFF"/>
                </a:solidFill>
                <a:latin typeface="Lucida Sans"/>
                <a:ea typeface="Lucida Sans"/>
                <a:cs typeface="Lucida Sans"/>
                <a:sym typeface="Lucida Sans"/>
              </a:rPr>
              <a:t>Software Requirements :</a:t>
            </a:r>
            <a:endParaRPr sz="3800">
              <a:latin typeface="Lucida Sans"/>
              <a:ea typeface="Lucida Sans"/>
              <a:cs typeface="Lucida Sans"/>
              <a:sym typeface="Lucida Sans"/>
            </a:endParaRPr>
          </a:p>
          <a:p>
            <a:pPr indent="-469900" lvl="0" marL="457200" marR="0" rtl="0" algn="l">
              <a:lnSpc>
                <a:spcPct val="100000"/>
              </a:lnSpc>
              <a:spcBef>
                <a:spcPts val="0"/>
              </a:spcBef>
              <a:spcAft>
                <a:spcPts val="0"/>
              </a:spcAft>
              <a:buClr>
                <a:schemeClr val="lt1"/>
              </a:buClr>
              <a:buSzPts val="3800"/>
              <a:buFont typeface="Lucida Sans"/>
              <a:buChar char="●"/>
            </a:pPr>
            <a:r>
              <a:rPr lang="en-US" sz="3800">
                <a:solidFill>
                  <a:schemeClr val="lt1"/>
                </a:solidFill>
                <a:latin typeface="Lucida Sans"/>
                <a:ea typeface="Lucida Sans"/>
                <a:cs typeface="Lucida Sans"/>
                <a:sym typeface="Lucida Sans"/>
              </a:rPr>
              <a:t>Linux Operating System</a:t>
            </a:r>
            <a:endParaRPr sz="3800">
              <a:solidFill>
                <a:schemeClr val="lt1"/>
              </a:solidFill>
              <a:latin typeface="Lucida Sans"/>
              <a:ea typeface="Lucida Sans"/>
              <a:cs typeface="Lucida Sans"/>
              <a:sym typeface="Lucida Sans"/>
            </a:endParaRPr>
          </a:p>
          <a:p>
            <a:pPr indent="-469900" lvl="0" marL="457200" marR="0" rtl="0" algn="l">
              <a:lnSpc>
                <a:spcPct val="100000"/>
              </a:lnSpc>
              <a:spcBef>
                <a:spcPts val="0"/>
              </a:spcBef>
              <a:spcAft>
                <a:spcPts val="0"/>
              </a:spcAft>
              <a:buClr>
                <a:schemeClr val="lt1"/>
              </a:buClr>
              <a:buSzPts val="3800"/>
              <a:buFont typeface="Lucida Sans"/>
              <a:buChar char="●"/>
            </a:pPr>
            <a:r>
              <a:rPr lang="en-US" sz="3800">
                <a:solidFill>
                  <a:schemeClr val="lt1"/>
                </a:solidFill>
                <a:latin typeface="Lucida Sans"/>
                <a:ea typeface="Lucida Sans"/>
                <a:cs typeface="Lucida Sans"/>
                <a:sym typeface="Lucida Sans"/>
              </a:rPr>
              <a:t>GCC</a:t>
            </a:r>
            <a:endParaRPr sz="3800">
              <a:solidFill>
                <a:schemeClr val="lt1"/>
              </a:solidFill>
              <a:latin typeface="Lucida Sans"/>
              <a:ea typeface="Lucida Sans"/>
              <a:cs typeface="Lucida Sans"/>
              <a:sym typeface="Lucida Sans"/>
            </a:endParaRPr>
          </a:p>
          <a:p>
            <a:pPr indent="-469900" lvl="0" marL="457200" marR="0" rtl="0" algn="l">
              <a:lnSpc>
                <a:spcPct val="100000"/>
              </a:lnSpc>
              <a:spcBef>
                <a:spcPts val="0"/>
              </a:spcBef>
              <a:spcAft>
                <a:spcPts val="0"/>
              </a:spcAft>
              <a:buClr>
                <a:schemeClr val="lt1"/>
              </a:buClr>
              <a:buSzPts val="3800"/>
              <a:buFont typeface="Lucida Sans"/>
              <a:buChar char="●"/>
            </a:pPr>
            <a:r>
              <a:rPr lang="en-US" sz="3800">
                <a:solidFill>
                  <a:schemeClr val="lt1"/>
                </a:solidFill>
                <a:latin typeface="Lucida Sans"/>
                <a:ea typeface="Lucida Sans"/>
                <a:cs typeface="Lucida Sans"/>
                <a:sym typeface="Lucida Sans"/>
              </a:rPr>
              <a:t>Vi Editor</a:t>
            </a:r>
            <a:endParaRPr sz="3800">
              <a:solidFill>
                <a:schemeClr val="lt1"/>
              </a:solidFill>
              <a:latin typeface="Lucida Sans"/>
              <a:ea typeface="Lucida Sans"/>
              <a:cs typeface="Lucida Sans"/>
              <a:sym typeface="Lucida Sans"/>
            </a:endParaRPr>
          </a:p>
          <a:p>
            <a:pPr indent="-469900" lvl="0" marL="457200" marR="0" rtl="0" algn="l">
              <a:lnSpc>
                <a:spcPct val="100000"/>
              </a:lnSpc>
              <a:spcBef>
                <a:spcPts val="0"/>
              </a:spcBef>
              <a:spcAft>
                <a:spcPts val="0"/>
              </a:spcAft>
              <a:buClr>
                <a:schemeClr val="lt1"/>
              </a:buClr>
              <a:buSzPts val="3800"/>
              <a:buFont typeface="Lucida Sans"/>
              <a:buChar char="●"/>
            </a:pPr>
            <a:r>
              <a:rPr lang="en-US" sz="3800">
                <a:solidFill>
                  <a:schemeClr val="lt1"/>
                </a:solidFill>
                <a:latin typeface="Lucida Sans"/>
                <a:ea typeface="Lucida Sans"/>
                <a:cs typeface="Lucida Sans"/>
                <a:sym typeface="Lucida Sans"/>
              </a:rPr>
              <a:t>Bash</a:t>
            </a:r>
            <a:endParaRPr sz="3800">
              <a:solidFill>
                <a:schemeClr val="lt1"/>
              </a:solidFill>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grpSp>
        <p:nvGrpSpPr>
          <p:cNvPr id="246" name="Google Shape;246;p16"/>
          <p:cNvGrpSpPr/>
          <p:nvPr/>
        </p:nvGrpSpPr>
        <p:grpSpPr>
          <a:xfrm>
            <a:off x="0" y="0"/>
            <a:ext cx="18287881" cy="10286999"/>
            <a:chOff x="0" y="0"/>
            <a:chExt cx="18287881" cy="10286999"/>
          </a:xfrm>
        </p:grpSpPr>
        <p:pic>
          <p:nvPicPr>
            <p:cNvPr id="247" name="Google Shape;247;p16"/>
            <p:cNvPicPr preferRelativeResize="0"/>
            <p:nvPr/>
          </p:nvPicPr>
          <p:blipFill rotWithShape="1">
            <a:blip r:embed="rId3">
              <a:alphaModFix/>
            </a:blip>
            <a:srcRect b="0" l="0" r="0" t="0"/>
            <a:stretch/>
          </p:blipFill>
          <p:spPr>
            <a:xfrm>
              <a:off x="0" y="0"/>
              <a:ext cx="18285683" cy="10286999"/>
            </a:xfrm>
            <a:prstGeom prst="rect">
              <a:avLst/>
            </a:prstGeom>
            <a:noFill/>
            <a:ln>
              <a:noFill/>
            </a:ln>
          </p:spPr>
        </p:pic>
        <p:pic>
          <p:nvPicPr>
            <p:cNvPr id="248" name="Google Shape;248;p16"/>
            <p:cNvPicPr preferRelativeResize="0"/>
            <p:nvPr/>
          </p:nvPicPr>
          <p:blipFill rotWithShape="1">
            <a:blip r:embed="rId4">
              <a:alphaModFix/>
            </a:blip>
            <a:srcRect b="0" l="0" r="0" t="0"/>
            <a:stretch/>
          </p:blipFill>
          <p:spPr>
            <a:xfrm>
              <a:off x="0" y="0"/>
              <a:ext cx="18285683" cy="8127370"/>
            </a:xfrm>
            <a:prstGeom prst="rect">
              <a:avLst/>
            </a:prstGeom>
            <a:noFill/>
            <a:ln>
              <a:noFill/>
            </a:ln>
          </p:spPr>
        </p:pic>
        <p:pic>
          <p:nvPicPr>
            <p:cNvPr id="249" name="Google Shape;249;p16"/>
            <p:cNvPicPr preferRelativeResize="0"/>
            <p:nvPr/>
          </p:nvPicPr>
          <p:blipFill rotWithShape="1">
            <a:blip r:embed="rId5">
              <a:alphaModFix/>
            </a:blip>
            <a:srcRect b="0" l="0" r="0" t="0"/>
            <a:stretch/>
          </p:blipFill>
          <p:spPr>
            <a:xfrm>
              <a:off x="0" y="2698645"/>
              <a:ext cx="18287881" cy="7588353"/>
            </a:xfrm>
            <a:prstGeom prst="rect">
              <a:avLst/>
            </a:prstGeom>
            <a:noFill/>
            <a:ln>
              <a:noFill/>
            </a:ln>
          </p:spPr>
        </p:pic>
        <p:pic>
          <p:nvPicPr>
            <p:cNvPr id="250" name="Google Shape;250;p16"/>
            <p:cNvPicPr preferRelativeResize="0"/>
            <p:nvPr/>
          </p:nvPicPr>
          <p:blipFill rotWithShape="1">
            <a:blip r:embed="rId6">
              <a:alphaModFix/>
            </a:blip>
            <a:srcRect b="0" l="0" r="0" t="0"/>
            <a:stretch/>
          </p:blipFill>
          <p:spPr>
            <a:xfrm>
              <a:off x="10599471" y="3394055"/>
              <a:ext cx="7686211" cy="6892943"/>
            </a:xfrm>
            <a:prstGeom prst="rect">
              <a:avLst/>
            </a:prstGeom>
            <a:noFill/>
            <a:ln>
              <a:noFill/>
            </a:ln>
          </p:spPr>
        </p:pic>
      </p:grpSp>
      <p:sp>
        <p:nvSpPr>
          <p:cNvPr id="251" name="Google Shape;251;p16"/>
          <p:cNvSpPr txBox="1"/>
          <p:nvPr>
            <p:ph type="title"/>
          </p:nvPr>
        </p:nvSpPr>
        <p:spPr>
          <a:xfrm>
            <a:off x="6333600" y="613850"/>
            <a:ext cx="5142600" cy="12288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US"/>
              <a:t>Conclusion</a:t>
            </a:r>
            <a:endParaRPr/>
          </a:p>
        </p:txBody>
      </p:sp>
      <p:sp>
        <p:nvSpPr>
          <p:cNvPr id="252" name="Google Shape;252;p16"/>
          <p:cNvSpPr txBox="1"/>
          <p:nvPr/>
        </p:nvSpPr>
        <p:spPr>
          <a:xfrm>
            <a:off x="1052600" y="3590726"/>
            <a:ext cx="16426200" cy="3789300"/>
          </a:xfrm>
          <a:prstGeom prst="rect">
            <a:avLst/>
          </a:prstGeom>
          <a:noFill/>
          <a:ln>
            <a:noFill/>
          </a:ln>
        </p:spPr>
        <p:txBody>
          <a:bodyPr anchorCtr="0" anchor="t" bIns="0" lIns="0" spcFirstLastPara="1" rIns="0" wrap="square" tIns="12700">
            <a:spAutoFit/>
          </a:bodyPr>
          <a:lstStyle/>
          <a:p>
            <a:pPr indent="0" lvl="0" marL="12700" marR="5080" rtl="0" algn="ctr">
              <a:lnSpc>
                <a:spcPct val="116300"/>
              </a:lnSpc>
              <a:spcBef>
                <a:spcPts val="0"/>
              </a:spcBef>
              <a:spcAft>
                <a:spcPts val="0"/>
              </a:spcAft>
              <a:buNone/>
            </a:pPr>
            <a:r>
              <a:rPr lang="en-US" sz="3600">
                <a:solidFill>
                  <a:srgbClr val="FFFFFF"/>
                </a:solidFill>
                <a:latin typeface="Times New Roman"/>
                <a:ea typeface="Times New Roman"/>
                <a:cs typeface="Times New Roman"/>
                <a:sym typeface="Times New Roman"/>
              </a:rPr>
              <a:t>For developing Automated Test Case Generator Software , we have mainly used C  language and File handling to accept input as well as deliever output. The main purpose  was to check the input file and create desired number of outputs , which done manually  could take a lot of time of the user. Also we have utilised shell scripting and command  line inputs features for programming this code. This particular software limits to produce  test cases for pre defined data types and could create error for other data types.</a:t>
            </a:r>
            <a:endParaRPr sz="3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grpSp>
        <p:nvGrpSpPr>
          <p:cNvPr id="257" name="Google Shape;257;p17"/>
          <p:cNvGrpSpPr/>
          <p:nvPr/>
        </p:nvGrpSpPr>
        <p:grpSpPr>
          <a:xfrm>
            <a:off x="0" y="0"/>
            <a:ext cx="18287881" cy="10286998"/>
            <a:chOff x="0" y="0"/>
            <a:chExt cx="18287881" cy="10286998"/>
          </a:xfrm>
        </p:grpSpPr>
        <p:pic>
          <p:nvPicPr>
            <p:cNvPr id="258" name="Google Shape;258;p17"/>
            <p:cNvPicPr preferRelativeResize="0"/>
            <p:nvPr/>
          </p:nvPicPr>
          <p:blipFill rotWithShape="1">
            <a:blip r:embed="rId3">
              <a:alphaModFix/>
            </a:blip>
            <a:srcRect b="0" l="0" r="0" t="0"/>
            <a:stretch/>
          </p:blipFill>
          <p:spPr>
            <a:xfrm>
              <a:off x="0" y="0"/>
              <a:ext cx="18285683" cy="10286998"/>
            </a:xfrm>
            <a:prstGeom prst="rect">
              <a:avLst/>
            </a:prstGeom>
            <a:noFill/>
            <a:ln>
              <a:noFill/>
            </a:ln>
          </p:spPr>
        </p:pic>
        <p:pic>
          <p:nvPicPr>
            <p:cNvPr id="259" name="Google Shape;259;p17"/>
            <p:cNvPicPr preferRelativeResize="0"/>
            <p:nvPr/>
          </p:nvPicPr>
          <p:blipFill rotWithShape="1">
            <a:blip r:embed="rId4">
              <a:alphaModFix/>
            </a:blip>
            <a:srcRect b="0" l="0" r="0" t="0"/>
            <a:stretch/>
          </p:blipFill>
          <p:spPr>
            <a:xfrm>
              <a:off x="0" y="0"/>
              <a:ext cx="18285683" cy="8127370"/>
            </a:xfrm>
            <a:prstGeom prst="rect">
              <a:avLst/>
            </a:prstGeom>
            <a:noFill/>
            <a:ln>
              <a:noFill/>
            </a:ln>
          </p:spPr>
        </p:pic>
        <p:pic>
          <p:nvPicPr>
            <p:cNvPr id="260" name="Google Shape;260;p17"/>
            <p:cNvPicPr preferRelativeResize="0"/>
            <p:nvPr/>
          </p:nvPicPr>
          <p:blipFill rotWithShape="1">
            <a:blip r:embed="rId5">
              <a:alphaModFix/>
            </a:blip>
            <a:srcRect b="0" l="0" r="0" t="0"/>
            <a:stretch/>
          </p:blipFill>
          <p:spPr>
            <a:xfrm>
              <a:off x="0" y="2698646"/>
              <a:ext cx="18287881" cy="7588352"/>
            </a:xfrm>
            <a:prstGeom prst="rect">
              <a:avLst/>
            </a:prstGeom>
            <a:noFill/>
            <a:ln>
              <a:noFill/>
            </a:ln>
          </p:spPr>
        </p:pic>
        <p:pic>
          <p:nvPicPr>
            <p:cNvPr id="261" name="Google Shape;261;p17"/>
            <p:cNvPicPr preferRelativeResize="0"/>
            <p:nvPr/>
          </p:nvPicPr>
          <p:blipFill rotWithShape="1">
            <a:blip r:embed="rId6">
              <a:alphaModFix/>
            </a:blip>
            <a:srcRect b="0" l="0" r="0" t="0"/>
            <a:stretch/>
          </p:blipFill>
          <p:spPr>
            <a:xfrm>
              <a:off x="10599471" y="3394056"/>
              <a:ext cx="7686211" cy="6892942"/>
            </a:xfrm>
            <a:prstGeom prst="rect">
              <a:avLst/>
            </a:prstGeom>
            <a:noFill/>
            <a:ln>
              <a:noFill/>
            </a:ln>
          </p:spPr>
        </p:pic>
      </p:grpSp>
      <p:sp>
        <p:nvSpPr>
          <p:cNvPr id="262" name="Google Shape;262;p17"/>
          <p:cNvSpPr txBox="1"/>
          <p:nvPr>
            <p:ph type="title"/>
          </p:nvPr>
        </p:nvSpPr>
        <p:spPr>
          <a:xfrm>
            <a:off x="6281851" y="921450"/>
            <a:ext cx="5724300" cy="12597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b="0" lang="en-US" sz="8100">
                <a:latin typeface="SimSun"/>
                <a:ea typeface="SimSun"/>
                <a:cs typeface="SimSun"/>
                <a:sym typeface="SimSun"/>
              </a:rPr>
              <a:t>References</a:t>
            </a:r>
            <a:endParaRPr sz="8100">
              <a:latin typeface="SimSun"/>
              <a:ea typeface="SimSun"/>
              <a:cs typeface="SimSun"/>
              <a:sym typeface="SimSun"/>
            </a:endParaRPr>
          </a:p>
        </p:txBody>
      </p:sp>
      <p:pic>
        <p:nvPicPr>
          <p:cNvPr id="263" name="Google Shape;263;p17"/>
          <p:cNvPicPr preferRelativeResize="0"/>
          <p:nvPr/>
        </p:nvPicPr>
        <p:blipFill rotWithShape="1">
          <a:blip r:embed="rId7">
            <a:alphaModFix/>
          </a:blip>
          <a:srcRect b="0" l="0" r="0" t="0"/>
          <a:stretch/>
        </p:blipFill>
        <p:spPr>
          <a:xfrm>
            <a:off x="1115427" y="3030584"/>
            <a:ext cx="180975" cy="180974"/>
          </a:xfrm>
          <a:prstGeom prst="rect">
            <a:avLst/>
          </a:prstGeom>
          <a:noFill/>
          <a:ln>
            <a:noFill/>
          </a:ln>
        </p:spPr>
      </p:pic>
      <p:pic>
        <p:nvPicPr>
          <p:cNvPr id="264" name="Google Shape;264;p17"/>
          <p:cNvPicPr preferRelativeResize="0"/>
          <p:nvPr/>
        </p:nvPicPr>
        <p:blipFill rotWithShape="1">
          <a:blip r:embed="rId7">
            <a:alphaModFix/>
          </a:blip>
          <a:srcRect b="0" l="0" r="0" t="0"/>
          <a:stretch/>
        </p:blipFill>
        <p:spPr>
          <a:xfrm>
            <a:off x="1115427" y="3735434"/>
            <a:ext cx="180975" cy="180974"/>
          </a:xfrm>
          <a:prstGeom prst="rect">
            <a:avLst/>
          </a:prstGeom>
          <a:noFill/>
          <a:ln>
            <a:noFill/>
          </a:ln>
        </p:spPr>
      </p:pic>
      <p:pic>
        <p:nvPicPr>
          <p:cNvPr id="265" name="Google Shape;265;p17"/>
          <p:cNvPicPr preferRelativeResize="0"/>
          <p:nvPr/>
        </p:nvPicPr>
        <p:blipFill rotWithShape="1">
          <a:blip r:embed="rId7">
            <a:alphaModFix/>
          </a:blip>
          <a:srcRect b="0" l="0" r="0" t="0"/>
          <a:stretch/>
        </p:blipFill>
        <p:spPr>
          <a:xfrm>
            <a:off x="1115427" y="5145134"/>
            <a:ext cx="180975" cy="180974"/>
          </a:xfrm>
          <a:prstGeom prst="rect">
            <a:avLst/>
          </a:prstGeom>
          <a:noFill/>
          <a:ln>
            <a:noFill/>
          </a:ln>
        </p:spPr>
      </p:pic>
      <p:pic>
        <p:nvPicPr>
          <p:cNvPr id="266" name="Google Shape;266;p17"/>
          <p:cNvPicPr preferRelativeResize="0"/>
          <p:nvPr/>
        </p:nvPicPr>
        <p:blipFill rotWithShape="1">
          <a:blip r:embed="rId7">
            <a:alphaModFix/>
          </a:blip>
          <a:srcRect b="0" l="0" r="0" t="0"/>
          <a:stretch/>
        </p:blipFill>
        <p:spPr>
          <a:xfrm>
            <a:off x="1115427" y="5849984"/>
            <a:ext cx="180975" cy="180974"/>
          </a:xfrm>
          <a:prstGeom prst="rect">
            <a:avLst/>
          </a:prstGeom>
          <a:noFill/>
          <a:ln>
            <a:noFill/>
          </a:ln>
        </p:spPr>
      </p:pic>
      <p:sp>
        <p:nvSpPr>
          <p:cNvPr id="267" name="Google Shape;267;p17"/>
          <p:cNvSpPr txBox="1"/>
          <p:nvPr>
            <p:ph idx="1" type="body"/>
          </p:nvPr>
        </p:nvSpPr>
        <p:spPr>
          <a:xfrm>
            <a:off x="1449425" y="2681325"/>
            <a:ext cx="15670500" cy="3475500"/>
          </a:xfrm>
          <a:prstGeom prst="rect">
            <a:avLst/>
          </a:prstGeom>
          <a:noFill/>
          <a:ln>
            <a:noFill/>
          </a:ln>
        </p:spPr>
        <p:txBody>
          <a:bodyPr anchorCtr="0" anchor="t" bIns="0" lIns="0" spcFirstLastPara="1" rIns="0" wrap="square" tIns="12700">
            <a:spAutoFit/>
          </a:bodyPr>
          <a:lstStyle/>
          <a:p>
            <a:pPr indent="0" lvl="0" marL="81280" marR="5080" rtl="0" algn="l">
              <a:lnSpc>
                <a:spcPct val="115599"/>
              </a:lnSpc>
              <a:spcBef>
                <a:spcPts val="0"/>
              </a:spcBef>
              <a:spcAft>
                <a:spcPts val="0"/>
              </a:spcAft>
              <a:buNone/>
            </a:pPr>
            <a:r>
              <a:rPr lang="en-US">
                <a:latin typeface="Times New Roman"/>
                <a:ea typeface="Times New Roman"/>
                <a:cs typeface="Times New Roman"/>
                <a:sym typeface="Times New Roman"/>
              </a:rPr>
              <a:t>https://</a:t>
            </a:r>
            <a:r>
              <a:rPr lang="en-US" u="sng">
                <a:solidFill>
                  <a:schemeClr val="hlink"/>
                </a:solidFill>
                <a:latin typeface="Times New Roman"/>
                <a:ea typeface="Times New Roman"/>
                <a:cs typeface="Times New Roman"/>
                <a:sym typeface="Times New Roman"/>
                <a:hlinkClick r:id="rId8"/>
              </a:rPr>
              <a:t>www.tutorialspoint.com/c_standard_library/c_function_atoi.htm </a:t>
            </a:r>
            <a:r>
              <a:rPr lang="en-US">
                <a:latin typeface="Times New Roman"/>
                <a:ea typeface="Times New Roman"/>
                <a:cs typeface="Times New Roman"/>
                <a:sym typeface="Times New Roman"/>
              </a:rPr>
              <a:t> https://</a:t>
            </a:r>
            <a:r>
              <a:rPr lang="en-US" u="sng">
                <a:solidFill>
                  <a:schemeClr val="hlink"/>
                </a:solidFill>
                <a:latin typeface="Times New Roman"/>
                <a:ea typeface="Times New Roman"/>
                <a:cs typeface="Times New Roman"/>
                <a:sym typeface="Times New Roman"/>
                <a:hlinkClick r:id="rId9"/>
              </a:rPr>
              <a:t>www.tutorialspoint.com/cprogramming/c_command_line_argument </a:t>
            </a:r>
            <a:r>
              <a:rPr lang="en-US">
                <a:latin typeface="Times New Roman"/>
                <a:ea typeface="Times New Roman"/>
                <a:cs typeface="Times New Roman"/>
                <a:sym typeface="Times New Roman"/>
              </a:rPr>
              <a:t> s.htm</a:t>
            </a:r>
            <a:endParaRPr>
              <a:latin typeface="Times New Roman"/>
              <a:ea typeface="Times New Roman"/>
              <a:cs typeface="Times New Roman"/>
              <a:sym typeface="Times New Roman"/>
            </a:endParaRPr>
          </a:p>
          <a:p>
            <a:pPr indent="0" lvl="0" marL="81280" marR="2419350" rtl="0" algn="l">
              <a:lnSpc>
                <a:spcPct val="115599"/>
              </a:lnSpc>
              <a:spcBef>
                <a:spcPts val="0"/>
              </a:spcBef>
              <a:spcAft>
                <a:spcPts val="0"/>
              </a:spcAft>
              <a:buNone/>
            </a:pPr>
            <a:r>
              <a:rPr lang="en-US">
                <a:latin typeface="Times New Roman"/>
                <a:ea typeface="Times New Roman"/>
                <a:cs typeface="Times New Roman"/>
                <a:sym typeface="Times New Roman"/>
              </a:rPr>
              <a:t>https://devenum.com/how-to-read-text-file-word-by-word-in-c/  https://</a:t>
            </a:r>
            <a:r>
              <a:rPr lang="en-US" u="sng">
                <a:solidFill>
                  <a:schemeClr val="hlink"/>
                </a:solidFill>
                <a:latin typeface="Times New Roman"/>
                <a:ea typeface="Times New Roman"/>
                <a:cs typeface="Times New Roman"/>
                <a:sym typeface="Times New Roman"/>
                <a:hlinkClick r:id="rId10"/>
              </a:rPr>
              <a:t>www.geeksforgeeks.org/basics-file-handling-c/</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1" name="Shape 271"/>
        <p:cNvGrpSpPr/>
        <p:nvPr/>
      </p:nvGrpSpPr>
      <p:grpSpPr>
        <a:xfrm>
          <a:off x="0" y="0"/>
          <a:ext cx="0" cy="0"/>
          <a:chOff x="0" y="0"/>
          <a:chExt cx="0" cy="0"/>
        </a:xfrm>
      </p:grpSpPr>
      <p:grpSp>
        <p:nvGrpSpPr>
          <p:cNvPr id="272" name="Google Shape;272;p18"/>
          <p:cNvGrpSpPr/>
          <p:nvPr/>
        </p:nvGrpSpPr>
        <p:grpSpPr>
          <a:xfrm>
            <a:off x="0" y="1"/>
            <a:ext cx="18287881" cy="10286997"/>
            <a:chOff x="0" y="1"/>
            <a:chExt cx="18287881" cy="10286997"/>
          </a:xfrm>
        </p:grpSpPr>
        <p:pic>
          <p:nvPicPr>
            <p:cNvPr id="273" name="Google Shape;273;p18"/>
            <p:cNvPicPr preferRelativeResize="0"/>
            <p:nvPr/>
          </p:nvPicPr>
          <p:blipFill rotWithShape="1">
            <a:blip r:embed="rId3">
              <a:alphaModFix/>
            </a:blip>
            <a:srcRect b="0" l="0" r="0" t="0"/>
            <a:stretch/>
          </p:blipFill>
          <p:spPr>
            <a:xfrm>
              <a:off x="0" y="1"/>
              <a:ext cx="18285683" cy="10286997"/>
            </a:xfrm>
            <a:prstGeom prst="rect">
              <a:avLst/>
            </a:prstGeom>
            <a:noFill/>
            <a:ln>
              <a:noFill/>
            </a:ln>
          </p:spPr>
        </p:pic>
        <p:pic>
          <p:nvPicPr>
            <p:cNvPr id="274" name="Google Shape;274;p18"/>
            <p:cNvPicPr preferRelativeResize="0"/>
            <p:nvPr/>
          </p:nvPicPr>
          <p:blipFill rotWithShape="1">
            <a:blip r:embed="rId4">
              <a:alphaModFix/>
            </a:blip>
            <a:srcRect b="0" l="0" r="0" t="0"/>
            <a:stretch/>
          </p:blipFill>
          <p:spPr>
            <a:xfrm>
              <a:off x="0" y="1"/>
              <a:ext cx="18285683" cy="8127370"/>
            </a:xfrm>
            <a:prstGeom prst="rect">
              <a:avLst/>
            </a:prstGeom>
            <a:noFill/>
            <a:ln>
              <a:noFill/>
            </a:ln>
          </p:spPr>
        </p:pic>
        <p:pic>
          <p:nvPicPr>
            <p:cNvPr id="275" name="Google Shape;275;p18"/>
            <p:cNvPicPr preferRelativeResize="0"/>
            <p:nvPr/>
          </p:nvPicPr>
          <p:blipFill rotWithShape="1">
            <a:blip r:embed="rId5">
              <a:alphaModFix/>
            </a:blip>
            <a:srcRect b="0" l="0" r="0" t="0"/>
            <a:stretch/>
          </p:blipFill>
          <p:spPr>
            <a:xfrm>
              <a:off x="0" y="2698647"/>
              <a:ext cx="18287881" cy="7588351"/>
            </a:xfrm>
            <a:prstGeom prst="rect">
              <a:avLst/>
            </a:prstGeom>
            <a:noFill/>
            <a:ln>
              <a:noFill/>
            </a:ln>
          </p:spPr>
        </p:pic>
        <p:pic>
          <p:nvPicPr>
            <p:cNvPr id="276" name="Google Shape;276;p18"/>
            <p:cNvPicPr preferRelativeResize="0"/>
            <p:nvPr/>
          </p:nvPicPr>
          <p:blipFill rotWithShape="1">
            <a:blip r:embed="rId6">
              <a:alphaModFix/>
            </a:blip>
            <a:srcRect b="0" l="0" r="0" t="0"/>
            <a:stretch/>
          </p:blipFill>
          <p:spPr>
            <a:xfrm>
              <a:off x="10599471" y="3394057"/>
              <a:ext cx="7686211" cy="6892941"/>
            </a:xfrm>
            <a:prstGeom prst="rect">
              <a:avLst/>
            </a:prstGeom>
            <a:noFill/>
            <a:ln>
              <a:noFill/>
            </a:ln>
          </p:spPr>
        </p:pic>
      </p:grpSp>
      <p:sp>
        <p:nvSpPr>
          <p:cNvPr id="277" name="Google Shape;277;p18"/>
          <p:cNvSpPr txBox="1"/>
          <p:nvPr>
            <p:ph type="title"/>
          </p:nvPr>
        </p:nvSpPr>
        <p:spPr>
          <a:xfrm>
            <a:off x="6691397" y="4508532"/>
            <a:ext cx="4905205" cy="1229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grpSp>
        <p:nvGrpSpPr>
          <p:cNvPr id="55" name="Google Shape;55;p2"/>
          <p:cNvGrpSpPr/>
          <p:nvPr/>
        </p:nvGrpSpPr>
        <p:grpSpPr>
          <a:xfrm>
            <a:off x="0" y="0"/>
            <a:ext cx="18287881" cy="10286998"/>
            <a:chOff x="0" y="0"/>
            <a:chExt cx="18287881" cy="10286998"/>
          </a:xfrm>
        </p:grpSpPr>
        <p:pic>
          <p:nvPicPr>
            <p:cNvPr id="56" name="Google Shape;56;p2"/>
            <p:cNvPicPr preferRelativeResize="0"/>
            <p:nvPr/>
          </p:nvPicPr>
          <p:blipFill rotWithShape="1">
            <a:blip r:embed="rId3">
              <a:alphaModFix/>
            </a:blip>
            <a:srcRect b="0" l="0" r="0" t="0"/>
            <a:stretch/>
          </p:blipFill>
          <p:spPr>
            <a:xfrm>
              <a:off x="0" y="0"/>
              <a:ext cx="18285683" cy="10286998"/>
            </a:xfrm>
            <a:prstGeom prst="rect">
              <a:avLst/>
            </a:prstGeom>
            <a:noFill/>
            <a:ln>
              <a:noFill/>
            </a:ln>
          </p:spPr>
        </p:pic>
        <p:pic>
          <p:nvPicPr>
            <p:cNvPr id="57" name="Google Shape;57;p2"/>
            <p:cNvPicPr preferRelativeResize="0"/>
            <p:nvPr/>
          </p:nvPicPr>
          <p:blipFill rotWithShape="1">
            <a:blip r:embed="rId4">
              <a:alphaModFix/>
            </a:blip>
            <a:srcRect b="0" l="0" r="0" t="0"/>
            <a:stretch/>
          </p:blipFill>
          <p:spPr>
            <a:xfrm>
              <a:off x="0" y="0"/>
              <a:ext cx="18285683" cy="8127370"/>
            </a:xfrm>
            <a:prstGeom prst="rect">
              <a:avLst/>
            </a:prstGeom>
            <a:noFill/>
            <a:ln>
              <a:noFill/>
            </a:ln>
          </p:spPr>
        </p:pic>
        <p:pic>
          <p:nvPicPr>
            <p:cNvPr id="58" name="Google Shape;58;p2"/>
            <p:cNvPicPr preferRelativeResize="0"/>
            <p:nvPr/>
          </p:nvPicPr>
          <p:blipFill rotWithShape="1">
            <a:blip r:embed="rId5">
              <a:alphaModFix/>
            </a:blip>
            <a:srcRect b="0" l="0" r="0" t="0"/>
            <a:stretch/>
          </p:blipFill>
          <p:spPr>
            <a:xfrm>
              <a:off x="0" y="2698646"/>
              <a:ext cx="18287881" cy="7588352"/>
            </a:xfrm>
            <a:prstGeom prst="rect">
              <a:avLst/>
            </a:prstGeom>
            <a:noFill/>
            <a:ln>
              <a:noFill/>
            </a:ln>
          </p:spPr>
        </p:pic>
        <p:pic>
          <p:nvPicPr>
            <p:cNvPr id="59" name="Google Shape;59;p2"/>
            <p:cNvPicPr preferRelativeResize="0"/>
            <p:nvPr/>
          </p:nvPicPr>
          <p:blipFill rotWithShape="1">
            <a:blip r:embed="rId6">
              <a:alphaModFix/>
            </a:blip>
            <a:srcRect b="0" l="0" r="0" t="0"/>
            <a:stretch/>
          </p:blipFill>
          <p:spPr>
            <a:xfrm>
              <a:off x="10599471" y="3394056"/>
              <a:ext cx="7686211" cy="6892942"/>
            </a:xfrm>
            <a:prstGeom prst="rect">
              <a:avLst/>
            </a:prstGeom>
            <a:noFill/>
            <a:ln>
              <a:noFill/>
            </a:ln>
          </p:spPr>
        </p:pic>
      </p:grpSp>
      <p:sp>
        <p:nvSpPr>
          <p:cNvPr id="60" name="Google Shape;60;p2"/>
          <p:cNvSpPr txBox="1"/>
          <p:nvPr>
            <p:ph type="title"/>
          </p:nvPr>
        </p:nvSpPr>
        <p:spPr>
          <a:xfrm>
            <a:off x="3902400" y="3032249"/>
            <a:ext cx="10483200" cy="3079500"/>
          </a:xfrm>
          <a:prstGeom prst="rect">
            <a:avLst/>
          </a:prstGeom>
          <a:noFill/>
          <a:ln>
            <a:noFill/>
          </a:ln>
        </p:spPr>
        <p:txBody>
          <a:bodyPr anchorCtr="0" anchor="t" bIns="0" lIns="0" spcFirstLastPara="1" rIns="0" wrap="square" tIns="37450">
            <a:spAutoFit/>
          </a:bodyPr>
          <a:lstStyle/>
          <a:p>
            <a:pPr indent="-531495" lvl="0" marL="543560" marR="5080" rtl="0" algn="ctr">
              <a:lnSpc>
                <a:spcPct val="119560"/>
              </a:lnSpc>
              <a:spcBef>
                <a:spcPts val="0"/>
              </a:spcBef>
              <a:spcAft>
                <a:spcPts val="0"/>
              </a:spcAft>
              <a:buNone/>
            </a:pPr>
            <a:r>
              <a:rPr b="0" lang="en-US" sz="9000">
                <a:latin typeface="Times New Roman"/>
                <a:ea typeface="Times New Roman"/>
                <a:cs typeface="Times New Roman"/>
                <a:sym typeface="Times New Roman"/>
              </a:rPr>
              <a:t>Automated	Test</a:t>
            </a:r>
            <a:r>
              <a:rPr b="0" lang="en-US" sz="9000"/>
              <a:t> </a:t>
            </a:r>
            <a:r>
              <a:rPr b="0" lang="en-US" sz="9000">
                <a:latin typeface="Times New Roman"/>
                <a:ea typeface="Times New Roman"/>
                <a:cs typeface="Times New Roman"/>
                <a:sym typeface="Times New Roman"/>
              </a:rPr>
              <a:t>Input</a:t>
            </a:r>
            <a:r>
              <a:rPr b="0" lang="en-US" sz="9000"/>
              <a:t> </a:t>
            </a:r>
            <a:r>
              <a:rPr b="0" lang="en-US" sz="9000">
                <a:latin typeface="Times New Roman"/>
                <a:ea typeface="Times New Roman"/>
                <a:cs typeface="Times New Roman"/>
                <a:sym typeface="Times New Roman"/>
              </a:rPr>
              <a:t>Generator	Software</a:t>
            </a:r>
            <a:endParaRPr sz="9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grpSp>
        <p:nvGrpSpPr>
          <p:cNvPr id="65" name="Google Shape;65;p3"/>
          <p:cNvGrpSpPr/>
          <p:nvPr/>
        </p:nvGrpSpPr>
        <p:grpSpPr>
          <a:xfrm>
            <a:off x="0" y="1"/>
            <a:ext cx="18287881" cy="10286997"/>
            <a:chOff x="0" y="1"/>
            <a:chExt cx="18287881" cy="10286997"/>
          </a:xfrm>
        </p:grpSpPr>
        <p:pic>
          <p:nvPicPr>
            <p:cNvPr id="66" name="Google Shape;66;p3"/>
            <p:cNvPicPr preferRelativeResize="0"/>
            <p:nvPr/>
          </p:nvPicPr>
          <p:blipFill rotWithShape="1">
            <a:blip r:embed="rId3">
              <a:alphaModFix/>
            </a:blip>
            <a:srcRect b="0" l="0" r="0" t="0"/>
            <a:stretch/>
          </p:blipFill>
          <p:spPr>
            <a:xfrm>
              <a:off x="0" y="1"/>
              <a:ext cx="18285683" cy="10286997"/>
            </a:xfrm>
            <a:prstGeom prst="rect">
              <a:avLst/>
            </a:prstGeom>
            <a:noFill/>
            <a:ln>
              <a:noFill/>
            </a:ln>
          </p:spPr>
        </p:pic>
        <p:pic>
          <p:nvPicPr>
            <p:cNvPr id="67" name="Google Shape;67;p3"/>
            <p:cNvPicPr preferRelativeResize="0"/>
            <p:nvPr/>
          </p:nvPicPr>
          <p:blipFill rotWithShape="1">
            <a:blip r:embed="rId4">
              <a:alphaModFix/>
            </a:blip>
            <a:srcRect b="0" l="0" r="0" t="0"/>
            <a:stretch/>
          </p:blipFill>
          <p:spPr>
            <a:xfrm>
              <a:off x="0" y="1"/>
              <a:ext cx="18285683" cy="8127370"/>
            </a:xfrm>
            <a:prstGeom prst="rect">
              <a:avLst/>
            </a:prstGeom>
            <a:noFill/>
            <a:ln>
              <a:noFill/>
            </a:ln>
          </p:spPr>
        </p:pic>
        <p:pic>
          <p:nvPicPr>
            <p:cNvPr id="68" name="Google Shape;68;p3"/>
            <p:cNvPicPr preferRelativeResize="0"/>
            <p:nvPr/>
          </p:nvPicPr>
          <p:blipFill rotWithShape="1">
            <a:blip r:embed="rId5">
              <a:alphaModFix/>
            </a:blip>
            <a:srcRect b="0" l="0" r="0" t="0"/>
            <a:stretch/>
          </p:blipFill>
          <p:spPr>
            <a:xfrm>
              <a:off x="0" y="2698647"/>
              <a:ext cx="18287881" cy="7588351"/>
            </a:xfrm>
            <a:prstGeom prst="rect">
              <a:avLst/>
            </a:prstGeom>
            <a:noFill/>
            <a:ln>
              <a:noFill/>
            </a:ln>
          </p:spPr>
        </p:pic>
        <p:pic>
          <p:nvPicPr>
            <p:cNvPr id="69" name="Google Shape;69;p3"/>
            <p:cNvPicPr preferRelativeResize="0"/>
            <p:nvPr/>
          </p:nvPicPr>
          <p:blipFill rotWithShape="1">
            <a:blip r:embed="rId6">
              <a:alphaModFix/>
            </a:blip>
            <a:srcRect b="0" l="0" r="0" t="0"/>
            <a:stretch/>
          </p:blipFill>
          <p:spPr>
            <a:xfrm>
              <a:off x="10599471" y="3394057"/>
              <a:ext cx="7686211" cy="6892941"/>
            </a:xfrm>
            <a:prstGeom prst="rect">
              <a:avLst/>
            </a:prstGeom>
            <a:noFill/>
            <a:ln>
              <a:noFill/>
            </a:ln>
          </p:spPr>
        </p:pic>
      </p:grpSp>
      <p:sp>
        <p:nvSpPr>
          <p:cNvPr id="70" name="Google Shape;70;p3"/>
          <p:cNvSpPr txBox="1"/>
          <p:nvPr>
            <p:ph type="title"/>
          </p:nvPr>
        </p:nvSpPr>
        <p:spPr>
          <a:xfrm>
            <a:off x="1623962" y="658909"/>
            <a:ext cx="4040504" cy="71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500">
                <a:latin typeface="Times New Roman"/>
                <a:ea typeface="Times New Roman"/>
                <a:cs typeface="Times New Roman"/>
                <a:sym typeface="Times New Roman"/>
              </a:rPr>
              <a:t>CONTENT LIST</a:t>
            </a:r>
            <a:endParaRPr sz="4500">
              <a:latin typeface="Times New Roman"/>
              <a:ea typeface="Times New Roman"/>
              <a:cs typeface="Times New Roman"/>
              <a:sym typeface="Times New Roman"/>
            </a:endParaRPr>
          </a:p>
        </p:txBody>
      </p:sp>
      <p:pic>
        <p:nvPicPr>
          <p:cNvPr id="71" name="Google Shape;71;p3"/>
          <p:cNvPicPr preferRelativeResize="0"/>
          <p:nvPr/>
        </p:nvPicPr>
        <p:blipFill rotWithShape="1">
          <a:blip r:embed="rId7">
            <a:alphaModFix/>
          </a:blip>
          <a:srcRect b="0" l="0" r="0" t="0"/>
          <a:stretch/>
        </p:blipFill>
        <p:spPr>
          <a:xfrm>
            <a:off x="1915327" y="2073275"/>
            <a:ext cx="180975" cy="180974"/>
          </a:xfrm>
          <a:prstGeom prst="rect">
            <a:avLst/>
          </a:prstGeom>
          <a:noFill/>
          <a:ln>
            <a:noFill/>
          </a:ln>
        </p:spPr>
      </p:pic>
      <p:pic>
        <p:nvPicPr>
          <p:cNvPr id="72" name="Google Shape;72;p3"/>
          <p:cNvPicPr preferRelativeResize="0"/>
          <p:nvPr/>
        </p:nvPicPr>
        <p:blipFill rotWithShape="1">
          <a:blip r:embed="rId7">
            <a:alphaModFix/>
          </a:blip>
          <a:srcRect b="0" l="0" r="0" t="0"/>
          <a:stretch/>
        </p:blipFill>
        <p:spPr>
          <a:xfrm>
            <a:off x="1915327" y="2778125"/>
            <a:ext cx="180975" cy="180974"/>
          </a:xfrm>
          <a:prstGeom prst="rect">
            <a:avLst/>
          </a:prstGeom>
          <a:noFill/>
          <a:ln>
            <a:noFill/>
          </a:ln>
        </p:spPr>
      </p:pic>
      <p:pic>
        <p:nvPicPr>
          <p:cNvPr id="73" name="Google Shape;73;p3"/>
          <p:cNvPicPr preferRelativeResize="0"/>
          <p:nvPr/>
        </p:nvPicPr>
        <p:blipFill rotWithShape="1">
          <a:blip r:embed="rId7">
            <a:alphaModFix/>
          </a:blip>
          <a:srcRect b="0" l="0" r="0" t="0"/>
          <a:stretch/>
        </p:blipFill>
        <p:spPr>
          <a:xfrm>
            <a:off x="1915327" y="3482975"/>
            <a:ext cx="180975" cy="180974"/>
          </a:xfrm>
          <a:prstGeom prst="rect">
            <a:avLst/>
          </a:prstGeom>
          <a:noFill/>
          <a:ln>
            <a:noFill/>
          </a:ln>
        </p:spPr>
      </p:pic>
      <p:pic>
        <p:nvPicPr>
          <p:cNvPr id="74" name="Google Shape;74;p3"/>
          <p:cNvPicPr preferRelativeResize="0"/>
          <p:nvPr/>
        </p:nvPicPr>
        <p:blipFill rotWithShape="1">
          <a:blip r:embed="rId7">
            <a:alphaModFix/>
          </a:blip>
          <a:srcRect b="0" l="0" r="0" t="0"/>
          <a:stretch/>
        </p:blipFill>
        <p:spPr>
          <a:xfrm>
            <a:off x="1915327" y="4187825"/>
            <a:ext cx="180975" cy="180974"/>
          </a:xfrm>
          <a:prstGeom prst="rect">
            <a:avLst/>
          </a:prstGeom>
          <a:noFill/>
          <a:ln>
            <a:noFill/>
          </a:ln>
        </p:spPr>
      </p:pic>
      <p:pic>
        <p:nvPicPr>
          <p:cNvPr id="75" name="Google Shape;75;p3"/>
          <p:cNvPicPr preferRelativeResize="0"/>
          <p:nvPr/>
        </p:nvPicPr>
        <p:blipFill rotWithShape="1">
          <a:blip r:embed="rId7">
            <a:alphaModFix/>
          </a:blip>
          <a:srcRect b="0" l="0" r="0" t="0"/>
          <a:stretch/>
        </p:blipFill>
        <p:spPr>
          <a:xfrm>
            <a:off x="1915327" y="4892675"/>
            <a:ext cx="180975" cy="180974"/>
          </a:xfrm>
          <a:prstGeom prst="rect">
            <a:avLst/>
          </a:prstGeom>
          <a:noFill/>
          <a:ln>
            <a:noFill/>
          </a:ln>
        </p:spPr>
      </p:pic>
      <p:pic>
        <p:nvPicPr>
          <p:cNvPr id="76" name="Google Shape;76;p3"/>
          <p:cNvPicPr preferRelativeResize="0"/>
          <p:nvPr/>
        </p:nvPicPr>
        <p:blipFill rotWithShape="1">
          <a:blip r:embed="rId7">
            <a:alphaModFix/>
          </a:blip>
          <a:srcRect b="0" l="0" r="0" t="0"/>
          <a:stretch/>
        </p:blipFill>
        <p:spPr>
          <a:xfrm>
            <a:off x="1915327" y="5597525"/>
            <a:ext cx="180975" cy="180974"/>
          </a:xfrm>
          <a:prstGeom prst="rect">
            <a:avLst/>
          </a:prstGeom>
          <a:noFill/>
          <a:ln>
            <a:noFill/>
          </a:ln>
        </p:spPr>
      </p:pic>
      <p:pic>
        <p:nvPicPr>
          <p:cNvPr id="77" name="Google Shape;77;p3"/>
          <p:cNvPicPr preferRelativeResize="0"/>
          <p:nvPr/>
        </p:nvPicPr>
        <p:blipFill rotWithShape="1">
          <a:blip r:embed="rId7">
            <a:alphaModFix/>
          </a:blip>
          <a:srcRect b="0" l="0" r="0" t="0"/>
          <a:stretch/>
        </p:blipFill>
        <p:spPr>
          <a:xfrm>
            <a:off x="1915327" y="6302375"/>
            <a:ext cx="180975" cy="180974"/>
          </a:xfrm>
          <a:prstGeom prst="rect">
            <a:avLst/>
          </a:prstGeom>
          <a:noFill/>
          <a:ln>
            <a:noFill/>
          </a:ln>
        </p:spPr>
      </p:pic>
      <p:pic>
        <p:nvPicPr>
          <p:cNvPr id="78" name="Google Shape;78;p3"/>
          <p:cNvPicPr preferRelativeResize="0"/>
          <p:nvPr/>
        </p:nvPicPr>
        <p:blipFill rotWithShape="1">
          <a:blip r:embed="rId7">
            <a:alphaModFix/>
          </a:blip>
          <a:srcRect b="0" l="0" r="0" t="0"/>
          <a:stretch/>
        </p:blipFill>
        <p:spPr>
          <a:xfrm>
            <a:off x="1915327" y="7007225"/>
            <a:ext cx="180975" cy="180974"/>
          </a:xfrm>
          <a:prstGeom prst="rect">
            <a:avLst/>
          </a:prstGeom>
          <a:noFill/>
          <a:ln>
            <a:noFill/>
          </a:ln>
        </p:spPr>
      </p:pic>
      <p:pic>
        <p:nvPicPr>
          <p:cNvPr id="79" name="Google Shape;79;p3"/>
          <p:cNvPicPr preferRelativeResize="0"/>
          <p:nvPr/>
        </p:nvPicPr>
        <p:blipFill rotWithShape="1">
          <a:blip r:embed="rId7">
            <a:alphaModFix/>
          </a:blip>
          <a:srcRect b="0" l="0" r="0" t="0"/>
          <a:stretch/>
        </p:blipFill>
        <p:spPr>
          <a:xfrm>
            <a:off x="1915327" y="7712075"/>
            <a:ext cx="180975" cy="180974"/>
          </a:xfrm>
          <a:prstGeom prst="rect">
            <a:avLst/>
          </a:prstGeom>
          <a:noFill/>
          <a:ln>
            <a:noFill/>
          </a:ln>
        </p:spPr>
      </p:pic>
      <p:pic>
        <p:nvPicPr>
          <p:cNvPr id="80" name="Google Shape;80;p3"/>
          <p:cNvPicPr preferRelativeResize="0"/>
          <p:nvPr/>
        </p:nvPicPr>
        <p:blipFill rotWithShape="1">
          <a:blip r:embed="rId7">
            <a:alphaModFix/>
          </a:blip>
          <a:srcRect b="0" l="0" r="0" t="0"/>
          <a:stretch/>
        </p:blipFill>
        <p:spPr>
          <a:xfrm>
            <a:off x="1915327" y="8416925"/>
            <a:ext cx="180975" cy="180974"/>
          </a:xfrm>
          <a:prstGeom prst="rect">
            <a:avLst/>
          </a:prstGeom>
          <a:noFill/>
          <a:ln>
            <a:noFill/>
          </a:ln>
        </p:spPr>
      </p:pic>
      <p:pic>
        <p:nvPicPr>
          <p:cNvPr id="81" name="Google Shape;81;p3"/>
          <p:cNvPicPr preferRelativeResize="0"/>
          <p:nvPr/>
        </p:nvPicPr>
        <p:blipFill rotWithShape="1">
          <a:blip r:embed="rId7">
            <a:alphaModFix/>
          </a:blip>
          <a:srcRect b="0" l="0" r="0" t="0"/>
          <a:stretch/>
        </p:blipFill>
        <p:spPr>
          <a:xfrm>
            <a:off x="1915327" y="9121775"/>
            <a:ext cx="180975" cy="180974"/>
          </a:xfrm>
          <a:prstGeom prst="rect">
            <a:avLst/>
          </a:prstGeom>
          <a:noFill/>
          <a:ln>
            <a:noFill/>
          </a:ln>
        </p:spPr>
      </p:pic>
      <p:sp>
        <p:nvSpPr>
          <p:cNvPr id="82" name="Google Shape;82;p3"/>
          <p:cNvSpPr txBox="1"/>
          <p:nvPr/>
        </p:nvSpPr>
        <p:spPr>
          <a:xfrm>
            <a:off x="2318453" y="1724019"/>
            <a:ext cx="6868159" cy="7778750"/>
          </a:xfrm>
          <a:prstGeom prst="rect">
            <a:avLst/>
          </a:prstGeom>
          <a:noFill/>
          <a:ln>
            <a:noFill/>
          </a:ln>
        </p:spPr>
        <p:txBody>
          <a:bodyPr anchorCtr="0" anchor="t" bIns="0" lIns="0" spcFirstLastPara="1" rIns="0" wrap="square" tIns="107950">
            <a:spAutoFit/>
          </a:bodyPr>
          <a:lstStyle/>
          <a:p>
            <a:pPr indent="0" lvl="0" marL="12700" marR="0" rtl="0" algn="l">
              <a:lnSpc>
                <a:spcPct val="100000"/>
              </a:lnSpc>
              <a:spcBef>
                <a:spcPts val="0"/>
              </a:spcBef>
              <a:spcAft>
                <a:spcPts val="0"/>
              </a:spcAft>
              <a:buNone/>
            </a:pPr>
            <a:r>
              <a:rPr lang="en-US" sz="4000">
                <a:solidFill>
                  <a:srgbClr val="FFFFFF"/>
                </a:solidFill>
                <a:latin typeface="Times New Roman"/>
                <a:ea typeface="Times New Roman"/>
                <a:cs typeface="Times New Roman"/>
                <a:sym typeface="Times New Roman"/>
              </a:rPr>
              <a:t>Abstract</a:t>
            </a:r>
            <a:endParaRPr sz="4000">
              <a:latin typeface="Times New Roman"/>
              <a:ea typeface="Times New Roman"/>
              <a:cs typeface="Times New Roman"/>
              <a:sym typeface="Times New Roman"/>
            </a:endParaRPr>
          </a:p>
          <a:p>
            <a:pPr indent="0" lvl="0" marL="12700" marR="527685" rtl="0" algn="l">
              <a:lnSpc>
                <a:spcPct val="115599"/>
              </a:lnSpc>
              <a:spcBef>
                <a:spcPts val="0"/>
              </a:spcBef>
              <a:spcAft>
                <a:spcPts val="0"/>
              </a:spcAft>
              <a:buNone/>
            </a:pPr>
            <a:r>
              <a:rPr lang="en-US" sz="4000">
                <a:solidFill>
                  <a:srgbClr val="FFFFFF"/>
                </a:solidFill>
                <a:latin typeface="Times New Roman"/>
                <a:ea typeface="Times New Roman"/>
                <a:cs typeface="Times New Roman"/>
                <a:sym typeface="Times New Roman"/>
              </a:rPr>
              <a:t>Project Requirement Overview  Individual Roles</a:t>
            </a:r>
            <a:endParaRPr sz="4000">
              <a:latin typeface="Times New Roman"/>
              <a:ea typeface="Times New Roman"/>
              <a:cs typeface="Times New Roman"/>
              <a:sym typeface="Times New Roman"/>
            </a:endParaRPr>
          </a:p>
          <a:p>
            <a:pPr indent="0" lvl="0" marL="12700" marR="3560445" rtl="0" algn="l">
              <a:lnSpc>
                <a:spcPct val="115599"/>
              </a:lnSpc>
              <a:spcBef>
                <a:spcPts val="0"/>
              </a:spcBef>
              <a:spcAft>
                <a:spcPts val="0"/>
              </a:spcAft>
              <a:buNone/>
            </a:pPr>
            <a:r>
              <a:rPr lang="en-US" sz="4000">
                <a:solidFill>
                  <a:srgbClr val="FFFFFF"/>
                </a:solidFill>
                <a:latin typeface="Times New Roman"/>
                <a:ea typeface="Times New Roman"/>
                <a:cs typeface="Times New Roman"/>
                <a:sym typeface="Times New Roman"/>
              </a:rPr>
              <a:t>Plan Overview  Plan Procedures</a:t>
            </a:r>
            <a:endParaRPr sz="4000">
              <a:latin typeface="Times New Roman"/>
              <a:ea typeface="Times New Roman"/>
              <a:cs typeface="Times New Roman"/>
              <a:sym typeface="Times New Roman"/>
            </a:endParaRPr>
          </a:p>
          <a:p>
            <a:pPr indent="0" lvl="0" marL="12700" marR="5080" rtl="0" algn="l">
              <a:lnSpc>
                <a:spcPct val="115599"/>
              </a:lnSpc>
              <a:spcBef>
                <a:spcPts val="0"/>
              </a:spcBef>
              <a:spcAft>
                <a:spcPts val="0"/>
              </a:spcAft>
              <a:buNone/>
            </a:pPr>
            <a:r>
              <a:rPr lang="en-US" sz="4000">
                <a:solidFill>
                  <a:srgbClr val="FFFFFF"/>
                </a:solidFill>
                <a:latin typeface="Times New Roman"/>
                <a:ea typeface="Times New Roman"/>
                <a:cs typeface="Times New Roman"/>
                <a:sym typeface="Times New Roman"/>
              </a:rPr>
              <a:t>Design Software &amp; Programming  Data Flow</a:t>
            </a:r>
            <a:endParaRPr sz="4000">
              <a:latin typeface="Times New Roman"/>
              <a:ea typeface="Times New Roman"/>
              <a:cs typeface="Times New Roman"/>
              <a:sym typeface="Times New Roman"/>
            </a:endParaRPr>
          </a:p>
          <a:p>
            <a:pPr indent="0" lvl="0" marL="12700" marR="1725929" rtl="0" algn="l">
              <a:lnSpc>
                <a:spcPct val="115599"/>
              </a:lnSpc>
              <a:spcBef>
                <a:spcPts val="5"/>
              </a:spcBef>
              <a:spcAft>
                <a:spcPts val="0"/>
              </a:spcAft>
              <a:buNone/>
            </a:pPr>
            <a:r>
              <a:rPr lang="en-US" sz="4000">
                <a:solidFill>
                  <a:srgbClr val="FFFFFF"/>
                </a:solidFill>
                <a:latin typeface="Times New Roman"/>
                <a:ea typeface="Times New Roman"/>
                <a:cs typeface="Times New Roman"/>
                <a:sym typeface="Times New Roman"/>
              </a:rPr>
              <a:t>Demonstration  Functional Requirements  Conclusion</a:t>
            </a:r>
            <a:endParaRPr sz="4000">
              <a:latin typeface="Times New Roman"/>
              <a:ea typeface="Times New Roman"/>
              <a:cs typeface="Times New Roman"/>
              <a:sym typeface="Times New Roman"/>
            </a:endParaRPr>
          </a:p>
          <a:p>
            <a:pPr indent="0" lvl="0" marL="12700" marR="0" rtl="0" algn="l">
              <a:lnSpc>
                <a:spcPct val="100000"/>
              </a:lnSpc>
              <a:spcBef>
                <a:spcPts val="750"/>
              </a:spcBef>
              <a:spcAft>
                <a:spcPts val="0"/>
              </a:spcAft>
              <a:buNone/>
            </a:pPr>
            <a:r>
              <a:rPr lang="en-US" sz="4000">
                <a:solidFill>
                  <a:srgbClr val="FFFFFF"/>
                </a:solidFill>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grpSp>
        <p:nvGrpSpPr>
          <p:cNvPr id="87" name="Google Shape;87;p4"/>
          <p:cNvGrpSpPr/>
          <p:nvPr/>
        </p:nvGrpSpPr>
        <p:grpSpPr>
          <a:xfrm>
            <a:off x="0" y="0"/>
            <a:ext cx="18287881" cy="10286999"/>
            <a:chOff x="0" y="0"/>
            <a:chExt cx="18287881" cy="10286999"/>
          </a:xfrm>
        </p:grpSpPr>
        <p:pic>
          <p:nvPicPr>
            <p:cNvPr id="88" name="Google Shape;88;p4"/>
            <p:cNvPicPr preferRelativeResize="0"/>
            <p:nvPr/>
          </p:nvPicPr>
          <p:blipFill rotWithShape="1">
            <a:blip r:embed="rId3">
              <a:alphaModFix/>
            </a:blip>
            <a:srcRect b="0" l="0" r="0" t="0"/>
            <a:stretch/>
          </p:blipFill>
          <p:spPr>
            <a:xfrm>
              <a:off x="0" y="0"/>
              <a:ext cx="18285683" cy="10286999"/>
            </a:xfrm>
            <a:prstGeom prst="rect">
              <a:avLst/>
            </a:prstGeom>
            <a:noFill/>
            <a:ln>
              <a:noFill/>
            </a:ln>
          </p:spPr>
        </p:pic>
        <p:pic>
          <p:nvPicPr>
            <p:cNvPr id="89" name="Google Shape;89;p4"/>
            <p:cNvPicPr preferRelativeResize="0"/>
            <p:nvPr/>
          </p:nvPicPr>
          <p:blipFill rotWithShape="1">
            <a:blip r:embed="rId4">
              <a:alphaModFix/>
            </a:blip>
            <a:srcRect b="0" l="0" r="0" t="0"/>
            <a:stretch/>
          </p:blipFill>
          <p:spPr>
            <a:xfrm>
              <a:off x="0" y="0"/>
              <a:ext cx="18285683" cy="8127370"/>
            </a:xfrm>
            <a:prstGeom prst="rect">
              <a:avLst/>
            </a:prstGeom>
            <a:noFill/>
            <a:ln>
              <a:noFill/>
            </a:ln>
          </p:spPr>
        </p:pic>
        <p:pic>
          <p:nvPicPr>
            <p:cNvPr id="90" name="Google Shape;90;p4"/>
            <p:cNvPicPr preferRelativeResize="0"/>
            <p:nvPr/>
          </p:nvPicPr>
          <p:blipFill rotWithShape="1">
            <a:blip r:embed="rId5">
              <a:alphaModFix/>
            </a:blip>
            <a:srcRect b="0" l="0" r="0" t="0"/>
            <a:stretch/>
          </p:blipFill>
          <p:spPr>
            <a:xfrm>
              <a:off x="0" y="2698645"/>
              <a:ext cx="18287881" cy="7588353"/>
            </a:xfrm>
            <a:prstGeom prst="rect">
              <a:avLst/>
            </a:prstGeom>
            <a:noFill/>
            <a:ln>
              <a:noFill/>
            </a:ln>
          </p:spPr>
        </p:pic>
        <p:pic>
          <p:nvPicPr>
            <p:cNvPr id="91" name="Google Shape;91;p4"/>
            <p:cNvPicPr preferRelativeResize="0"/>
            <p:nvPr/>
          </p:nvPicPr>
          <p:blipFill rotWithShape="1">
            <a:blip r:embed="rId6">
              <a:alphaModFix/>
            </a:blip>
            <a:srcRect b="0" l="0" r="0" t="0"/>
            <a:stretch/>
          </p:blipFill>
          <p:spPr>
            <a:xfrm>
              <a:off x="10599471" y="3394055"/>
              <a:ext cx="7686211" cy="6892943"/>
            </a:xfrm>
            <a:prstGeom prst="rect">
              <a:avLst/>
            </a:prstGeom>
            <a:noFill/>
            <a:ln>
              <a:noFill/>
            </a:ln>
          </p:spPr>
        </p:pic>
      </p:grpSp>
      <p:sp>
        <p:nvSpPr>
          <p:cNvPr id="92" name="Google Shape;92;p4"/>
          <p:cNvSpPr txBox="1"/>
          <p:nvPr>
            <p:ph type="title"/>
          </p:nvPr>
        </p:nvSpPr>
        <p:spPr>
          <a:xfrm>
            <a:off x="5928686" y="988237"/>
            <a:ext cx="4396740" cy="1029969"/>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b="0" lang="en-US" sz="6550">
                <a:latin typeface="Times New Roman"/>
                <a:ea typeface="Times New Roman"/>
                <a:cs typeface="Times New Roman"/>
                <a:sym typeface="Times New Roman"/>
              </a:rPr>
              <a:t>ABSTRACT</a:t>
            </a:r>
            <a:endParaRPr sz="6550">
              <a:latin typeface="Times New Roman"/>
              <a:ea typeface="Times New Roman"/>
              <a:cs typeface="Times New Roman"/>
              <a:sym typeface="Times New Roman"/>
            </a:endParaRPr>
          </a:p>
        </p:txBody>
      </p:sp>
      <p:sp>
        <p:nvSpPr>
          <p:cNvPr id="93" name="Google Shape;93;p4"/>
          <p:cNvSpPr txBox="1"/>
          <p:nvPr/>
        </p:nvSpPr>
        <p:spPr>
          <a:xfrm>
            <a:off x="796325" y="3382459"/>
            <a:ext cx="16756380" cy="3416300"/>
          </a:xfrm>
          <a:prstGeom prst="rect">
            <a:avLst/>
          </a:prstGeom>
          <a:noFill/>
          <a:ln>
            <a:noFill/>
          </a:ln>
        </p:spPr>
        <p:txBody>
          <a:bodyPr anchorCtr="0" anchor="t" bIns="0" lIns="0" spcFirstLastPara="1" rIns="0" wrap="square" tIns="12050">
            <a:spAutoFit/>
          </a:bodyPr>
          <a:lstStyle/>
          <a:p>
            <a:pPr indent="152400" lvl="0" marL="12700" marR="5080" rtl="0" algn="l">
              <a:lnSpc>
                <a:spcPct val="115900"/>
              </a:lnSpc>
              <a:spcBef>
                <a:spcPts val="0"/>
              </a:spcBef>
              <a:spcAft>
                <a:spcPts val="0"/>
              </a:spcAft>
              <a:buNone/>
            </a:pPr>
            <a:r>
              <a:rPr lang="en-US" sz="4800">
                <a:solidFill>
                  <a:srgbClr val="FFFFFF"/>
                </a:solidFill>
                <a:latin typeface="Times New Roman"/>
                <a:ea typeface="Times New Roman"/>
                <a:cs typeface="Times New Roman"/>
                <a:sym typeface="Times New Roman"/>
              </a:rPr>
              <a:t>The		purpose of	the project	is to validate the input	file	and to create  the desired number	of	output	file for	test	cases.	It	is done to generate  as many number		of	test	case files as per	requirement	to be used in  vast	area of	applications and to avoid any input		error.</a:t>
            </a:r>
            <a:endParaRPr sz="4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3183761" y="996953"/>
            <a:ext cx="11165205" cy="1076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6900">
                <a:latin typeface="Times New Roman"/>
                <a:ea typeface="Times New Roman"/>
                <a:cs typeface="Times New Roman"/>
                <a:sym typeface="Times New Roman"/>
              </a:rPr>
              <a:t>Project Requirement Overview</a:t>
            </a:r>
            <a:endParaRPr sz="6900">
              <a:latin typeface="Times New Roman"/>
              <a:ea typeface="Times New Roman"/>
              <a:cs typeface="Times New Roman"/>
              <a:sym typeface="Times New Roman"/>
            </a:endParaRPr>
          </a:p>
        </p:txBody>
      </p:sp>
      <p:sp>
        <p:nvSpPr>
          <p:cNvPr id="99" name="Google Shape;99;p5"/>
          <p:cNvSpPr txBox="1"/>
          <p:nvPr/>
        </p:nvSpPr>
        <p:spPr>
          <a:xfrm>
            <a:off x="1136550" y="2622829"/>
            <a:ext cx="1155700"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rgbClr val="FFFFFF"/>
                </a:solidFill>
                <a:latin typeface="Times New Roman"/>
                <a:ea typeface="Times New Roman"/>
                <a:cs typeface="Times New Roman"/>
                <a:sym typeface="Times New Roman"/>
              </a:rPr>
              <a:t>AIM :</a:t>
            </a:r>
            <a:endParaRPr sz="3600">
              <a:latin typeface="Times New Roman"/>
              <a:ea typeface="Times New Roman"/>
              <a:cs typeface="Times New Roman"/>
              <a:sym typeface="Times New Roman"/>
            </a:endParaRPr>
          </a:p>
        </p:txBody>
      </p:sp>
      <p:sp>
        <p:nvSpPr>
          <p:cNvPr id="100" name="Google Shape;100;p5"/>
          <p:cNvSpPr txBox="1"/>
          <p:nvPr/>
        </p:nvSpPr>
        <p:spPr>
          <a:xfrm>
            <a:off x="3308257" y="2595030"/>
            <a:ext cx="13597255" cy="1282700"/>
          </a:xfrm>
          <a:prstGeom prst="rect">
            <a:avLst/>
          </a:prstGeom>
          <a:noFill/>
          <a:ln>
            <a:noFill/>
          </a:ln>
        </p:spPr>
        <p:txBody>
          <a:bodyPr anchorCtr="0" anchor="t" bIns="0" lIns="0" spcFirstLastPara="1" rIns="0" wrap="square" tIns="11425">
            <a:spAutoFit/>
          </a:bodyPr>
          <a:lstStyle/>
          <a:p>
            <a:pPr indent="-177800" lvl="0" marL="189865" marR="5080" rtl="0" algn="l">
              <a:lnSpc>
                <a:spcPct val="116199"/>
              </a:lnSpc>
              <a:spcBef>
                <a:spcPts val="0"/>
              </a:spcBef>
              <a:spcAft>
                <a:spcPts val="0"/>
              </a:spcAft>
              <a:buNone/>
            </a:pPr>
            <a:r>
              <a:rPr lang="en-US" sz="3550">
                <a:solidFill>
                  <a:srgbClr val="FFFFFF"/>
                </a:solidFill>
                <a:latin typeface="Times New Roman"/>
                <a:ea typeface="Times New Roman"/>
                <a:cs typeface="Times New Roman"/>
                <a:sym typeface="Times New Roman"/>
              </a:rPr>
              <a:t>The project is to implement an Automated Test Input Generation Software  (ATIGS), aimed at automatically generating test data for an application.</a:t>
            </a:r>
            <a:endParaRPr sz="3550">
              <a:latin typeface="Times New Roman"/>
              <a:ea typeface="Times New Roman"/>
              <a:cs typeface="Times New Roman"/>
              <a:sym typeface="Times New Roman"/>
            </a:endParaRPr>
          </a:p>
        </p:txBody>
      </p:sp>
      <p:pic>
        <p:nvPicPr>
          <p:cNvPr id="101" name="Google Shape;101;p5"/>
          <p:cNvPicPr preferRelativeResize="0"/>
          <p:nvPr/>
        </p:nvPicPr>
        <p:blipFill rotWithShape="1">
          <a:blip r:embed="rId3">
            <a:alphaModFix/>
          </a:blip>
          <a:srcRect b="0" l="0" r="0" t="0"/>
          <a:stretch/>
        </p:blipFill>
        <p:spPr>
          <a:xfrm>
            <a:off x="1820018" y="5389691"/>
            <a:ext cx="180975" cy="180974"/>
          </a:xfrm>
          <a:prstGeom prst="rect">
            <a:avLst/>
          </a:prstGeom>
          <a:noFill/>
          <a:ln>
            <a:noFill/>
          </a:ln>
        </p:spPr>
      </p:pic>
      <p:pic>
        <p:nvPicPr>
          <p:cNvPr id="102" name="Google Shape;102;p5"/>
          <p:cNvPicPr preferRelativeResize="0"/>
          <p:nvPr/>
        </p:nvPicPr>
        <p:blipFill rotWithShape="1">
          <a:blip r:embed="rId3">
            <a:alphaModFix/>
          </a:blip>
          <a:srcRect b="0" l="0" r="0" t="0"/>
          <a:stretch/>
        </p:blipFill>
        <p:spPr>
          <a:xfrm>
            <a:off x="1866929" y="6217735"/>
            <a:ext cx="180975" cy="180974"/>
          </a:xfrm>
          <a:prstGeom prst="rect">
            <a:avLst/>
          </a:prstGeom>
          <a:noFill/>
          <a:ln>
            <a:noFill/>
          </a:ln>
        </p:spPr>
      </p:pic>
      <p:pic>
        <p:nvPicPr>
          <p:cNvPr id="103" name="Google Shape;103;p5"/>
          <p:cNvPicPr preferRelativeResize="0"/>
          <p:nvPr/>
        </p:nvPicPr>
        <p:blipFill rotWithShape="1">
          <a:blip r:embed="rId3">
            <a:alphaModFix/>
          </a:blip>
          <a:srcRect b="0" l="0" r="0" t="0"/>
          <a:stretch/>
        </p:blipFill>
        <p:spPr>
          <a:xfrm>
            <a:off x="1810493" y="7097648"/>
            <a:ext cx="180975" cy="180974"/>
          </a:xfrm>
          <a:prstGeom prst="rect">
            <a:avLst/>
          </a:prstGeom>
          <a:noFill/>
          <a:ln>
            <a:noFill/>
          </a:ln>
        </p:spPr>
      </p:pic>
      <p:pic>
        <p:nvPicPr>
          <p:cNvPr id="104" name="Google Shape;104;p5"/>
          <p:cNvPicPr preferRelativeResize="0"/>
          <p:nvPr/>
        </p:nvPicPr>
        <p:blipFill rotWithShape="1">
          <a:blip r:embed="rId3">
            <a:alphaModFix/>
          </a:blip>
          <a:srcRect b="0" l="0" r="0" t="0"/>
          <a:stretch/>
        </p:blipFill>
        <p:spPr>
          <a:xfrm>
            <a:off x="1828676" y="7858574"/>
            <a:ext cx="180975" cy="180974"/>
          </a:xfrm>
          <a:prstGeom prst="rect">
            <a:avLst/>
          </a:prstGeom>
          <a:noFill/>
          <a:ln>
            <a:noFill/>
          </a:ln>
        </p:spPr>
      </p:pic>
      <p:pic>
        <p:nvPicPr>
          <p:cNvPr id="105" name="Google Shape;105;p5"/>
          <p:cNvPicPr preferRelativeResize="0"/>
          <p:nvPr/>
        </p:nvPicPr>
        <p:blipFill rotWithShape="1">
          <a:blip r:embed="rId3">
            <a:alphaModFix/>
          </a:blip>
          <a:srcRect b="0" l="0" r="0" t="0"/>
          <a:stretch/>
        </p:blipFill>
        <p:spPr>
          <a:xfrm>
            <a:off x="1866929" y="8687880"/>
            <a:ext cx="180975" cy="180974"/>
          </a:xfrm>
          <a:prstGeom prst="rect">
            <a:avLst/>
          </a:prstGeom>
          <a:noFill/>
          <a:ln>
            <a:noFill/>
          </a:ln>
        </p:spPr>
      </p:pic>
      <p:sp>
        <p:nvSpPr>
          <p:cNvPr id="106" name="Google Shape;106;p5"/>
          <p:cNvSpPr txBox="1"/>
          <p:nvPr/>
        </p:nvSpPr>
        <p:spPr>
          <a:xfrm>
            <a:off x="926598" y="4046934"/>
            <a:ext cx="16010890" cy="5024755"/>
          </a:xfrm>
          <a:prstGeom prst="rect">
            <a:avLst/>
          </a:prstGeom>
          <a:noFill/>
          <a:ln>
            <a:noFill/>
          </a:ln>
        </p:spPr>
        <p:txBody>
          <a:bodyPr anchorCtr="0" anchor="t" bIns="0" lIns="0" spcFirstLastPara="1" rIns="0" wrap="square" tIns="259075">
            <a:spAutoFit/>
          </a:bodyPr>
          <a:lstStyle/>
          <a:p>
            <a:pPr indent="0" lvl="0" marL="12700" marR="0" rtl="0" algn="l">
              <a:lnSpc>
                <a:spcPct val="100000"/>
              </a:lnSpc>
              <a:spcBef>
                <a:spcPts val="0"/>
              </a:spcBef>
              <a:spcAft>
                <a:spcPts val="0"/>
              </a:spcAft>
              <a:buNone/>
            </a:pPr>
            <a:r>
              <a:rPr lang="en-US" sz="3600">
                <a:solidFill>
                  <a:srgbClr val="FFFFFF"/>
                </a:solidFill>
                <a:latin typeface="Times New Roman"/>
                <a:ea typeface="Times New Roman"/>
                <a:cs typeface="Times New Roman"/>
                <a:sym typeface="Times New Roman"/>
              </a:rPr>
              <a:t>REQUIREMENTS :</a:t>
            </a:r>
            <a:endParaRPr sz="3600">
              <a:latin typeface="Times New Roman"/>
              <a:ea typeface="Times New Roman"/>
              <a:cs typeface="Times New Roman"/>
              <a:sym typeface="Times New Roman"/>
            </a:endParaRPr>
          </a:p>
          <a:p>
            <a:pPr indent="-46989" lvl="0" marL="1367790" marR="5080" rtl="0" algn="l">
              <a:lnSpc>
                <a:spcPct val="132500"/>
              </a:lnSpc>
              <a:spcBef>
                <a:spcPts val="610"/>
              </a:spcBef>
              <a:spcAft>
                <a:spcPts val="0"/>
              </a:spcAft>
              <a:buNone/>
            </a:pPr>
            <a:r>
              <a:rPr lang="en-US" sz="4100">
                <a:solidFill>
                  <a:srgbClr val="FFFFFF"/>
                </a:solidFill>
                <a:latin typeface="Times New Roman"/>
                <a:ea typeface="Times New Roman"/>
                <a:cs typeface="Times New Roman"/>
                <a:sym typeface="Times New Roman"/>
              </a:rPr>
              <a:t>To read number of output files and input file path from command line.  To read and store variable name,type and value..</a:t>
            </a:r>
            <a:endParaRPr sz="4100">
              <a:latin typeface="Times New Roman"/>
              <a:ea typeface="Times New Roman"/>
              <a:cs typeface="Times New Roman"/>
              <a:sym typeface="Times New Roman"/>
            </a:endParaRPr>
          </a:p>
          <a:p>
            <a:pPr indent="0" lvl="0" marL="1299210" marR="0" rtl="0" algn="l">
              <a:lnSpc>
                <a:spcPct val="100000"/>
              </a:lnSpc>
              <a:spcBef>
                <a:spcPts val="2110"/>
              </a:spcBef>
              <a:spcAft>
                <a:spcPts val="0"/>
              </a:spcAft>
              <a:buNone/>
            </a:pPr>
            <a:r>
              <a:rPr lang="en-US" sz="4000">
                <a:solidFill>
                  <a:srgbClr val="FFFFFF"/>
                </a:solidFill>
                <a:latin typeface="Times New Roman"/>
                <a:ea typeface="Times New Roman"/>
                <a:cs typeface="Times New Roman"/>
                <a:sym typeface="Times New Roman"/>
              </a:rPr>
              <a:t>To validate	data in input file and identify comments , if present.</a:t>
            </a:r>
            <a:endParaRPr sz="4000">
              <a:latin typeface="Times New Roman"/>
              <a:ea typeface="Times New Roman"/>
              <a:cs typeface="Times New Roman"/>
              <a:sym typeface="Times New Roman"/>
            </a:endParaRPr>
          </a:p>
          <a:p>
            <a:pPr indent="0" lvl="0" marL="1329690" marR="0" rtl="0" algn="l">
              <a:lnSpc>
                <a:spcPct val="100000"/>
              </a:lnSpc>
              <a:spcBef>
                <a:spcPts val="1090"/>
              </a:spcBef>
              <a:spcAft>
                <a:spcPts val="0"/>
              </a:spcAft>
              <a:buNone/>
            </a:pPr>
            <a:r>
              <a:rPr lang="en-US" sz="4100">
                <a:solidFill>
                  <a:srgbClr val="FFFFFF"/>
                </a:solidFill>
                <a:latin typeface="Times New Roman"/>
                <a:ea typeface="Times New Roman"/>
                <a:cs typeface="Times New Roman"/>
                <a:sym typeface="Times New Roman"/>
              </a:rPr>
              <a:t>To produce the given number of output files with name value pairs.</a:t>
            </a:r>
            <a:endParaRPr sz="4100">
              <a:latin typeface="Times New Roman"/>
              <a:ea typeface="Times New Roman"/>
              <a:cs typeface="Times New Roman"/>
              <a:sym typeface="Times New Roman"/>
            </a:endParaRPr>
          </a:p>
          <a:p>
            <a:pPr indent="0" lvl="0" marL="1367790" marR="0" rtl="0" algn="l">
              <a:lnSpc>
                <a:spcPct val="100000"/>
              </a:lnSpc>
              <a:spcBef>
                <a:spcPts val="1610"/>
              </a:spcBef>
              <a:spcAft>
                <a:spcPts val="0"/>
              </a:spcAft>
              <a:buNone/>
            </a:pPr>
            <a:r>
              <a:rPr lang="en-US" sz="4100">
                <a:solidFill>
                  <a:srgbClr val="FFFFFF"/>
                </a:solidFill>
                <a:latin typeface="Times New Roman"/>
                <a:ea typeface="Times New Roman"/>
                <a:cs typeface="Times New Roman"/>
                <a:sym typeface="Times New Roman"/>
              </a:rPr>
              <a:t>To create a config file containing all the output files.</a:t>
            </a:r>
            <a:endParaRPr sz="4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6052760" y="390588"/>
            <a:ext cx="6664325" cy="1198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7700">
                <a:latin typeface="Times New Roman"/>
                <a:ea typeface="Times New Roman"/>
                <a:cs typeface="Times New Roman"/>
                <a:sym typeface="Times New Roman"/>
              </a:rPr>
              <a:t>Individual Roles</a:t>
            </a:r>
            <a:endParaRPr sz="7700">
              <a:latin typeface="Times New Roman"/>
              <a:ea typeface="Times New Roman"/>
              <a:cs typeface="Times New Roman"/>
              <a:sym typeface="Times New Roman"/>
            </a:endParaRPr>
          </a:p>
        </p:txBody>
      </p:sp>
      <p:pic>
        <p:nvPicPr>
          <p:cNvPr id="112" name="Google Shape;112;p6"/>
          <p:cNvPicPr preferRelativeResize="0"/>
          <p:nvPr/>
        </p:nvPicPr>
        <p:blipFill rotWithShape="1">
          <a:blip r:embed="rId3">
            <a:alphaModFix/>
          </a:blip>
          <a:srcRect b="0" l="0" r="0" t="0"/>
          <a:stretch/>
        </p:blipFill>
        <p:spPr>
          <a:xfrm>
            <a:off x="1596807" y="2329586"/>
            <a:ext cx="235556" cy="235556"/>
          </a:xfrm>
          <a:prstGeom prst="rect">
            <a:avLst/>
          </a:prstGeom>
          <a:noFill/>
          <a:ln>
            <a:noFill/>
          </a:ln>
        </p:spPr>
      </p:pic>
      <p:pic>
        <p:nvPicPr>
          <p:cNvPr id="113" name="Google Shape;113;p6"/>
          <p:cNvPicPr preferRelativeResize="0"/>
          <p:nvPr/>
        </p:nvPicPr>
        <p:blipFill rotWithShape="1">
          <a:blip r:embed="rId4">
            <a:alphaModFix/>
          </a:blip>
          <a:srcRect b="0" l="0" r="0" t="0"/>
          <a:stretch/>
        </p:blipFill>
        <p:spPr>
          <a:xfrm>
            <a:off x="1596807" y="3244101"/>
            <a:ext cx="235556" cy="235556"/>
          </a:xfrm>
          <a:prstGeom prst="rect">
            <a:avLst/>
          </a:prstGeom>
          <a:noFill/>
          <a:ln>
            <a:noFill/>
          </a:ln>
        </p:spPr>
      </p:pic>
      <p:pic>
        <p:nvPicPr>
          <p:cNvPr id="114" name="Google Shape;114;p6"/>
          <p:cNvPicPr preferRelativeResize="0"/>
          <p:nvPr/>
        </p:nvPicPr>
        <p:blipFill rotWithShape="1">
          <a:blip r:embed="rId4">
            <a:alphaModFix/>
          </a:blip>
          <a:srcRect b="0" l="0" r="0" t="0"/>
          <a:stretch/>
        </p:blipFill>
        <p:spPr>
          <a:xfrm>
            <a:off x="1596807" y="4158615"/>
            <a:ext cx="235556" cy="235556"/>
          </a:xfrm>
          <a:prstGeom prst="rect">
            <a:avLst/>
          </a:prstGeom>
          <a:noFill/>
          <a:ln>
            <a:noFill/>
          </a:ln>
        </p:spPr>
      </p:pic>
      <p:pic>
        <p:nvPicPr>
          <p:cNvPr id="115" name="Google Shape;115;p6"/>
          <p:cNvPicPr preferRelativeResize="0"/>
          <p:nvPr/>
        </p:nvPicPr>
        <p:blipFill rotWithShape="1">
          <a:blip r:embed="rId4">
            <a:alphaModFix/>
          </a:blip>
          <a:srcRect b="0" l="0" r="0" t="0"/>
          <a:stretch/>
        </p:blipFill>
        <p:spPr>
          <a:xfrm>
            <a:off x="1596807" y="5073131"/>
            <a:ext cx="235556" cy="235556"/>
          </a:xfrm>
          <a:prstGeom prst="rect">
            <a:avLst/>
          </a:prstGeom>
          <a:noFill/>
          <a:ln>
            <a:noFill/>
          </a:ln>
        </p:spPr>
      </p:pic>
      <p:pic>
        <p:nvPicPr>
          <p:cNvPr id="116" name="Google Shape;116;p6"/>
          <p:cNvPicPr preferRelativeResize="0"/>
          <p:nvPr/>
        </p:nvPicPr>
        <p:blipFill rotWithShape="1">
          <a:blip r:embed="rId4">
            <a:alphaModFix/>
          </a:blip>
          <a:srcRect b="0" l="0" r="0" t="0"/>
          <a:stretch/>
        </p:blipFill>
        <p:spPr>
          <a:xfrm>
            <a:off x="1596807" y="5987646"/>
            <a:ext cx="235556" cy="235556"/>
          </a:xfrm>
          <a:prstGeom prst="rect">
            <a:avLst/>
          </a:prstGeom>
          <a:noFill/>
          <a:ln>
            <a:noFill/>
          </a:ln>
        </p:spPr>
      </p:pic>
      <p:sp>
        <p:nvSpPr>
          <p:cNvPr id="117" name="Google Shape;117;p6"/>
          <p:cNvSpPr txBox="1"/>
          <p:nvPr/>
        </p:nvSpPr>
        <p:spPr>
          <a:xfrm>
            <a:off x="2134462" y="1880385"/>
            <a:ext cx="14756765" cy="4598035"/>
          </a:xfrm>
          <a:prstGeom prst="rect">
            <a:avLst/>
          </a:prstGeom>
          <a:noFill/>
          <a:ln>
            <a:noFill/>
          </a:ln>
        </p:spPr>
        <p:txBody>
          <a:bodyPr anchorCtr="0" anchor="t" bIns="0" lIns="0" spcFirstLastPara="1" rIns="0" wrap="square" tIns="12050">
            <a:spAutoFit/>
          </a:bodyPr>
          <a:lstStyle/>
          <a:p>
            <a:pPr indent="0" lvl="0" marL="12700" marR="882014" rtl="0" algn="l">
              <a:lnSpc>
                <a:spcPct val="116500"/>
              </a:lnSpc>
              <a:spcBef>
                <a:spcPts val="0"/>
              </a:spcBef>
              <a:spcAft>
                <a:spcPts val="0"/>
              </a:spcAft>
              <a:buNone/>
            </a:pPr>
            <a:r>
              <a:rPr lang="en-US" sz="5150">
                <a:solidFill>
                  <a:srgbClr val="FFFFFF"/>
                </a:solidFill>
                <a:latin typeface="Times New Roman"/>
                <a:ea typeface="Times New Roman"/>
                <a:cs typeface="Times New Roman"/>
                <a:sym typeface="Times New Roman"/>
              </a:rPr>
              <a:t>Reading input file and CLI : Priti Priyadarshini Rout  Input file validation : Anima Sahu</a:t>
            </a:r>
            <a:endParaRPr sz="5150">
              <a:latin typeface="Times New Roman"/>
              <a:ea typeface="Times New Roman"/>
              <a:cs typeface="Times New Roman"/>
              <a:sym typeface="Times New Roman"/>
            </a:endParaRPr>
          </a:p>
          <a:p>
            <a:pPr indent="0" lvl="0" marL="12700" marR="2874645" rtl="0" algn="l">
              <a:lnSpc>
                <a:spcPct val="116500"/>
              </a:lnSpc>
              <a:spcBef>
                <a:spcPts val="0"/>
              </a:spcBef>
              <a:spcAft>
                <a:spcPts val="0"/>
              </a:spcAft>
              <a:buNone/>
            </a:pPr>
            <a:r>
              <a:rPr lang="en-US" sz="5150">
                <a:solidFill>
                  <a:srgbClr val="FFFFFF"/>
                </a:solidFill>
                <a:latin typeface="Times New Roman"/>
                <a:ea typeface="Times New Roman"/>
                <a:cs typeface="Times New Roman"/>
                <a:sym typeface="Times New Roman"/>
              </a:rPr>
              <a:t>Creating and locating output file : Priyal Jain  Integration of code : Sweta Shekhar</a:t>
            </a:r>
            <a:endParaRPr sz="5150">
              <a:latin typeface="Times New Roman"/>
              <a:ea typeface="Times New Roman"/>
              <a:cs typeface="Times New Roman"/>
              <a:sym typeface="Times New Roman"/>
            </a:endParaRPr>
          </a:p>
          <a:p>
            <a:pPr indent="0" lvl="0" marL="12700" marR="0" rtl="0" algn="l">
              <a:lnSpc>
                <a:spcPct val="100000"/>
              </a:lnSpc>
              <a:spcBef>
                <a:spcPts val="1019"/>
              </a:spcBef>
              <a:spcAft>
                <a:spcPts val="0"/>
              </a:spcAft>
              <a:buNone/>
            </a:pPr>
            <a:r>
              <a:rPr lang="en-US" sz="5150">
                <a:solidFill>
                  <a:srgbClr val="FFFFFF"/>
                </a:solidFill>
                <a:latin typeface="Times New Roman"/>
                <a:ea typeface="Times New Roman"/>
                <a:cs typeface="Times New Roman"/>
                <a:sym typeface="Times New Roman"/>
              </a:rPr>
              <a:t>Storing content and displaying output file : Sristy Kedia</a:t>
            </a:r>
            <a:endParaRPr sz="515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7"/>
          <p:cNvPicPr preferRelativeResize="0"/>
          <p:nvPr/>
        </p:nvPicPr>
        <p:blipFill rotWithShape="1">
          <a:blip r:embed="rId3">
            <a:alphaModFix/>
          </a:blip>
          <a:srcRect b="0" l="0" r="0" t="0"/>
          <a:stretch/>
        </p:blipFill>
        <p:spPr>
          <a:xfrm>
            <a:off x="13222997" y="0"/>
            <a:ext cx="5065001" cy="2358727"/>
          </a:xfrm>
          <a:prstGeom prst="rect">
            <a:avLst/>
          </a:prstGeom>
          <a:noFill/>
          <a:ln>
            <a:noFill/>
          </a:ln>
        </p:spPr>
      </p:pic>
      <p:grpSp>
        <p:nvGrpSpPr>
          <p:cNvPr id="123" name="Google Shape;123;p7"/>
          <p:cNvGrpSpPr/>
          <p:nvPr/>
        </p:nvGrpSpPr>
        <p:grpSpPr>
          <a:xfrm>
            <a:off x="13222923" y="2445656"/>
            <a:ext cx="5065076" cy="5476476"/>
            <a:chOff x="13222923" y="2445656"/>
            <a:chExt cx="5065076" cy="5476476"/>
          </a:xfrm>
        </p:grpSpPr>
        <p:pic>
          <p:nvPicPr>
            <p:cNvPr id="124" name="Google Shape;124;p7"/>
            <p:cNvPicPr preferRelativeResize="0"/>
            <p:nvPr/>
          </p:nvPicPr>
          <p:blipFill rotWithShape="1">
            <a:blip r:embed="rId4">
              <a:alphaModFix/>
            </a:blip>
            <a:srcRect b="0" l="0" r="0" t="0"/>
            <a:stretch/>
          </p:blipFill>
          <p:spPr>
            <a:xfrm>
              <a:off x="13222923" y="2445698"/>
              <a:ext cx="5065076" cy="5476434"/>
            </a:xfrm>
            <a:prstGeom prst="rect">
              <a:avLst/>
            </a:prstGeom>
            <a:noFill/>
            <a:ln>
              <a:noFill/>
            </a:ln>
          </p:spPr>
        </p:pic>
        <p:pic>
          <p:nvPicPr>
            <p:cNvPr id="125" name="Google Shape;125;p7"/>
            <p:cNvPicPr preferRelativeResize="0"/>
            <p:nvPr/>
          </p:nvPicPr>
          <p:blipFill rotWithShape="1">
            <a:blip r:embed="rId5">
              <a:alphaModFix/>
            </a:blip>
            <a:srcRect b="0" l="0" r="0" t="0"/>
            <a:stretch/>
          </p:blipFill>
          <p:spPr>
            <a:xfrm>
              <a:off x="14768497" y="3991148"/>
              <a:ext cx="2385726" cy="2385535"/>
            </a:xfrm>
            <a:prstGeom prst="rect">
              <a:avLst/>
            </a:prstGeom>
            <a:noFill/>
            <a:ln>
              <a:noFill/>
            </a:ln>
          </p:spPr>
        </p:pic>
        <p:pic>
          <p:nvPicPr>
            <p:cNvPr id="126" name="Google Shape;126;p7"/>
            <p:cNvPicPr preferRelativeResize="0"/>
            <p:nvPr/>
          </p:nvPicPr>
          <p:blipFill rotWithShape="1">
            <a:blip r:embed="rId6">
              <a:alphaModFix/>
            </a:blip>
            <a:srcRect b="0" l="0" r="0" t="0"/>
            <a:stretch/>
          </p:blipFill>
          <p:spPr>
            <a:xfrm>
              <a:off x="14053217" y="2445656"/>
              <a:ext cx="3866673" cy="2732783"/>
            </a:xfrm>
            <a:prstGeom prst="rect">
              <a:avLst/>
            </a:prstGeom>
            <a:noFill/>
            <a:ln>
              <a:noFill/>
            </a:ln>
          </p:spPr>
        </p:pic>
      </p:grpSp>
      <p:sp>
        <p:nvSpPr>
          <p:cNvPr id="127" name="Google Shape;127;p7"/>
          <p:cNvSpPr/>
          <p:nvPr/>
        </p:nvSpPr>
        <p:spPr>
          <a:xfrm>
            <a:off x="0" y="2034783"/>
            <a:ext cx="12192635" cy="0"/>
          </a:xfrm>
          <a:custGeom>
            <a:rect b="b" l="l" r="r" t="t"/>
            <a:pathLst>
              <a:path extrusionOk="0" h="120000" w="12192635">
                <a:moveTo>
                  <a:pt x="0" y="0"/>
                </a:moveTo>
                <a:lnTo>
                  <a:pt x="12192138"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8" name="Google Shape;128;p7"/>
          <p:cNvPicPr preferRelativeResize="0"/>
          <p:nvPr/>
        </p:nvPicPr>
        <p:blipFill rotWithShape="1">
          <a:blip r:embed="rId7">
            <a:alphaModFix/>
          </a:blip>
          <a:srcRect b="0" l="0" r="0" t="0"/>
          <a:stretch/>
        </p:blipFill>
        <p:spPr>
          <a:xfrm>
            <a:off x="13226197" y="7928247"/>
            <a:ext cx="5061801" cy="2358752"/>
          </a:xfrm>
          <a:prstGeom prst="rect">
            <a:avLst/>
          </a:prstGeom>
          <a:noFill/>
          <a:ln>
            <a:noFill/>
          </a:ln>
        </p:spPr>
      </p:pic>
      <p:sp>
        <p:nvSpPr>
          <p:cNvPr id="129" name="Google Shape;129;p7"/>
          <p:cNvSpPr txBox="1"/>
          <p:nvPr>
            <p:ph type="title"/>
          </p:nvPr>
        </p:nvSpPr>
        <p:spPr>
          <a:xfrm>
            <a:off x="1568179" y="627969"/>
            <a:ext cx="6015990" cy="1229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Times New Roman"/>
                <a:ea typeface="Times New Roman"/>
                <a:cs typeface="Times New Roman"/>
                <a:sym typeface="Times New Roman"/>
              </a:rPr>
              <a:t>Plan	Overview</a:t>
            </a:r>
            <a:endParaRPr/>
          </a:p>
        </p:txBody>
      </p:sp>
      <p:sp>
        <p:nvSpPr>
          <p:cNvPr id="130" name="Google Shape;130;p7"/>
          <p:cNvSpPr txBox="1"/>
          <p:nvPr/>
        </p:nvSpPr>
        <p:spPr>
          <a:xfrm>
            <a:off x="682414" y="2544345"/>
            <a:ext cx="13732500" cy="2561400"/>
          </a:xfrm>
          <a:prstGeom prst="rect">
            <a:avLst/>
          </a:prstGeom>
          <a:noFill/>
          <a:ln>
            <a:noFill/>
          </a:ln>
        </p:spPr>
        <p:txBody>
          <a:bodyPr anchorCtr="0" anchor="t" bIns="0" lIns="0" spcFirstLastPara="1" rIns="0" wrap="square" tIns="12050">
            <a:spAutoFit/>
          </a:bodyPr>
          <a:lstStyle/>
          <a:p>
            <a:pPr indent="-3789044" lvl="0" marL="3801109" marR="5080" rtl="0" algn="l">
              <a:lnSpc>
                <a:spcPct val="115900"/>
              </a:lnSpc>
              <a:spcBef>
                <a:spcPts val="0"/>
              </a:spcBef>
              <a:spcAft>
                <a:spcPts val="0"/>
              </a:spcAft>
              <a:buNone/>
            </a:pPr>
            <a:r>
              <a:rPr lang="en-US" sz="4100">
                <a:solidFill>
                  <a:srgbClr val="FFFFFF"/>
                </a:solidFill>
                <a:latin typeface="Times New Roman"/>
                <a:ea typeface="Times New Roman"/>
                <a:cs typeface="Times New Roman"/>
                <a:sym typeface="Times New Roman"/>
              </a:rPr>
              <a:t>To ease the development of the project assigned to us, we divided  our project	into four phases :</a:t>
            </a:r>
            <a:endParaRPr sz="4100">
              <a:latin typeface="Times New Roman"/>
              <a:ea typeface="Times New Roman"/>
              <a:cs typeface="Times New Roman"/>
              <a:sym typeface="Times New Roman"/>
            </a:endParaRPr>
          </a:p>
          <a:p>
            <a:pPr indent="0" lvl="0" marL="1395730" marR="0" rtl="0" algn="l">
              <a:lnSpc>
                <a:spcPct val="100000"/>
              </a:lnSpc>
              <a:spcBef>
                <a:spcPts val="3670"/>
              </a:spcBef>
              <a:spcAft>
                <a:spcPts val="0"/>
              </a:spcAft>
              <a:buNone/>
            </a:pPr>
            <a:r>
              <a:t/>
            </a:r>
            <a:endParaRPr sz="4000">
              <a:latin typeface="Times New Roman"/>
              <a:ea typeface="Times New Roman"/>
              <a:cs typeface="Times New Roman"/>
              <a:sym typeface="Times New Roman"/>
            </a:endParaRPr>
          </a:p>
        </p:txBody>
      </p:sp>
      <p:sp>
        <p:nvSpPr>
          <p:cNvPr id="131" name="Google Shape;131;p7"/>
          <p:cNvSpPr txBox="1"/>
          <p:nvPr/>
        </p:nvSpPr>
        <p:spPr>
          <a:xfrm>
            <a:off x="489850" y="4225025"/>
            <a:ext cx="16573500" cy="5482800"/>
          </a:xfrm>
          <a:prstGeom prst="rect">
            <a:avLst/>
          </a:prstGeom>
          <a:noFill/>
          <a:ln>
            <a:noFill/>
          </a:ln>
        </p:spPr>
        <p:txBody>
          <a:bodyPr anchorCtr="0" anchor="t" bIns="91425" lIns="91425" spcFirstLastPara="1" rIns="91425" wrap="square" tIns="91425">
            <a:spAutoFit/>
          </a:bodyPr>
          <a:lstStyle/>
          <a:p>
            <a:pPr indent="25400" lvl="0" marL="1316990" marR="7019290" rtl="0" algn="l">
              <a:lnSpc>
                <a:spcPct val="187400"/>
              </a:lnSpc>
              <a:spcBef>
                <a:spcPts val="2925"/>
              </a:spcBef>
              <a:spcAft>
                <a:spcPts val="0"/>
              </a:spcAft>
              <a:buNone/>
            </a:pPr>
            <a:r>
              <a:rPr lang="en-US" sz="4000">
                <a:solidFill>
                  <a:schemeClr val="lt1"/>
                </a:solidFill>
                <a:latin typeface="Times New Roman"/>
                <a:ea typeface="Times New Roman"/>
                <a:cs typeface="Times New Roman"/>
                <a:sym typeface="Times New Roman"/>
              </a:rPr>
              <a:t>Phase 1 : System Analysis</a:t>
            </a:r>
            <a:endParaRPr sz="4000">
              <a:solidFill>
                <a:schemeClr val="lt1"/>
              </a:solidFill>
              <a:latin typeface="Times New Roman"/>
              <a:ea typeface="Times New Roman"/>
              <a:cs typeface="Times New Roman"/>
              <a:sym typeface="Times New Roman"/>
            </a:endParaRPr>
          </a:p>
          <a:p>
            <a:pPr indent="25400" lvl="0" marL="1316990" marR="7019290" rtl="0" algn="l">
              <a:lnSpc>
                <a:spcPct val="187400"/>
              </a:lnSpc>
              <a:spcBef>
                <a:spcPts val="2925"/>
              </a:spcBef>
              <a:spcAft>
                <a:spcPts val="0"/>
              </a:spcAft>
              <a:buNone/>
            </a:pPr>
            <a:r>
              <a:rPr lang="en-US" sz="4000">
                <a:solidFill>
                  <a:schemeClr val="lt1"/>
                </a:solidFill>
                <a:latin typeface="Times New Roman"/>
                <a:ea typeface="Times New Roman"/>
                <a:cs typeface="Times New Roman"/>
                <a:sym typeface="Times New Roman"/>
              </a:rPr>
              <a:t>Phase 2 : Plan</a:t>
            </a:r>
            <a:endParaRPr sz="4000">
              <a:solidFill>
                <a:schemeClr val="dk1"/>
              </a:solidFill>
              <a:latin typeface="Times New Roman"/>
              <a:ea typeface="Times New Roman"/>
              <a:cs typeface="Times New Roman"/>
              <a:sym typeface="Times New Roman"/>
            </a:endParaRPr>
          </a:p>
          <a:p>
            <a:pPr indent="25400" lvl="0" marL="1316990" marR="7019290" rtl="0" algn="l">
              <a:lnSpc>
                <a:spcPct val="187400"/>
              </a:lnSpc>
              <a:spcBef>
                <a:spcPts val="2925"/>
              </a:spcBef>
              <a:spcAft>
                <a:spcPts val="0"/>
              </a:spcAft>
              <a:buClr>
                <a:schemeClr val="dk1"/>
              </a:buClr>
              <a:buFont typeface="Arial"/>
              <a:buNone/>
            </a:pPr>
            <a:r>
              <a:rPr lang="en-US" sz="4000">
                <a:solidFill>
                  <a:schemeClr val="lt1"/>
                </a:solidFill>
                <a:latin typeface="Times New Roman"/>
                <a:ea typeface="Times New Roman"/>
                <a:cs typeface="Times New Roman"/>
                <a:sym typeface="Times New Roman"/>
              </a:rPr>
              <a:t>Phase 3: System Design</a:t>
            </a:r>
            <a:endParaRPr sz="4000">
              <a:solidFill>
                <a:schemeClr val="dk1"/>
              </a:solidFill>
              <a:latin typeface="Times New Roman"/>
              <a:ea typeface="Times New Roman"/>
              <a:cs typeface="Times New Roman"/>
              <a:sym typeface="Times New Roman"/>
            </a:endParaRPr>
          </a:p>
          <a:p>
            <a:pPr indent="0" lvl="0" marL="1395730" rtl="0" algn="l">
              <a:spcBef>
                <a:spcPts val="3670"/>
              </a:spcBef>
              <a:spcAft>
                <a:spcPts val="0"/>
              </a:spcAft>
              <a:buClr>
                <a:schemeClr val="dk1"/>
              </a:buClr>
              <a:buFont typeface="Arial"/>
              <a:buNone/>
            </a:pPr>
            <a:r>
              <a:rPr lang="en-US" sz="4000">
                <a:solidFill>
                  <a:schemeClr val="lt1"/>
                </a:solidFill>
                <a:latin typeface="Times New Roman"/>
                <a:ea typeface="Times New Roman"/>
                <a:cs typeface="Times New Roman"/>
                <a:sym typeface="Times New Roman"/>
              </a:rPr>
              <a:t>Phase 4 : System Implementation</a:t>
            </a:r>
            <a:endParaRPr>
              <a:latin typeface="SimSun"/>
              <a:ea typeface="SimSun"/>
              <a:cs typeface="SimSun"/>
              <a:sym typeface="SimSu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8"/>
          <p:cNvPicPr preferRelativeResize="0"/>
          <p:nvPr/>
        </p:nvPicPr>
        <p:blipFill rotWithShape="1">
          <a:blip r:embed="rId3">
            <a:alphaModFix/>
          </a:blip>
          <a:srcRect b="0" l="0" r="0" t="0"/>
          <a:stretch/>
        </p:blipFill>
        <p:spPr>
          <a:xfrm>
            <a:off x="13222997" y="1"/>
            <a:ext cx="5065001" cy="2358727"/>
          </a:xfrm>
          <a:prstGeom prst="rect">
            <a:avLst/>
          </a:prstGeom>
          <a:noFill/>
          <a:ln>
            <a:noFill/>
          </a:ln>
        </p:spPr>
      </p:pic>
      <p:grpSp>
        <p:nvGrpSpPr>
          <p:cNvPr id="137" name="Google Shape;137;p8"/>
          <p:cNvGrpSpPr/>
          <p:nvPr/>
        </p:nvGrpSpPr>
        <p:grpSpPr>
          <a:xfrm>
            <a:off x="13222923" y="2445657"/>
            <a:ext cx="5065076" cy="5476476"/>
            <a:chOff x="13222923" y="2445657"/>
            <a:chExt cx="5065076" cy="5476476"/>
          </a:xfrm>
        </p:grpSpPr>
        <p:pic>
          <p:nvPicPr>
            <p:cNvPr id="138" name="Google Shape;138;p8"/>
            <p:cNvPicPr preferRelativeResize="0"/>
            <p:nvPr/>
          </p:nvPicPr>
          <p:blipFill rotWithShape="1">
            <a:blip r:embed="rId4">
              <a:alphaModFix/>
            </a:blip>
            <a:srcRect b="0" l="0" r="0" t="0"/>
            <a:stretch/>
          </p:blipFill>
          <p:spPr>
            <a:xfrm>
              <a:off x="13222923" y="2445699"/>
              <a:ext cx="5065076" cy="5476434"/>
            </a:xfrm>
            <a:prstGeom prst="rect">
              <a:avLst/>
            </a:prstGeom>
            <a:noFill/>
            <a:ln>
              <a:noFill/>
            </a:ln>
          </p:spPr>
        </p:pic>
        <p:pic>
          <p:nvPicPr>
            <p:cNvPr id="139" name="Google Shape;139;p8"/>
            <p:cNvPicPr preferRelativeResize="0"/>
            <p:nvPr/>
          </p:nvPicPr>
          <p:blipFill rotWithShape="1">
            <a:blip r:embed="rId5">
              <a:alphaModFix/>
            </a:blip>
            <a:srcRect b="0" l="0" r="0" t="0"/>
            <a:stretch/>
          </p:blipFill>
          <p:spPr>
            <a:xfrm>
              <a:off x="14768497" y="3991149"/>
              <a:ext cx="2385726" cy="2385535"/>
            </a:xfrm>
            <a:prstGeom prst="rect">
              <a:avLst/>
            </a:prstGeom>
            <a:noFill/>
            <a:ln>
              <a:noFill/>
            </a:ln>
          </p:spPr>
        </p:pic>
        <p:pic>
          <p:nvPicPr>
            <p:cNvPr id="140" name="Google Shape;140;p8"/>
            <p:cNvPicPr preferRelativeResize="0"/>
            <p:nvPr/>
          </p:nvPicPr>
          <p:blipFill rotWithShape="1">
            <a:blip r:embed="rId6">
              <a:alphaModFix/>
            </a:blip>
            <a:srcRect b="0" l="0" r="0" t="0"/>
            <a:stretch/>
          </p:blipFill>
          <p:spPr>
            <a:xfrm>
              <a:off x="14053217" y="2445657"/>
              <a:ext cx="3866673" cy="2732783"/>
            </a:xfrm>
            <a:prstGeom prst="rect">
              <a:avLst/>
            </a:prstGeom>
            <a:noFill/>
            <a:ln>
              <a:noFill/>
            </a:ln>
          </p:spPr>
        </p:pic>
      </p:grpSp>
      <p:pic>
        <p:nvPicPr>
          <p:cNvPr id="141" name="Google Shape;141;p8"/>
          <p:cNvPicPr preferRelativeResize="0"/>
          <p:nvPr/>
        </p:nvPicPr>
        <p:blipFill rotWithShape="1">
          <a:blip r:embed="rId7">
            <a:alphaModFix/>
          </a:blip>
          <a:srcRect b="0" l="0" r="0" t="0"/>
          <a:stretch/>
        </p:blipFill>
        <p:spPr>
          <a:xfrm>
            <a:off x="13226197" y="7928248"/>
            <a:ext cx="5061801" cy="2358751"/>
          </a:xfrm>
          <a:prstGeom prst="rect">
            <a:avLst/>
          </a:prstGeom>
          <a:noFill/>
          <a:ln>
            <a:noFill/>
          </a:ln>
        </p:spPr>
      </p:pic>
      <p:sp>
        <p:nvSpPr>
          <p:cNvPr id="142" name="Google Shape;142;p8"/>
          <p:cNvSpPr txBox="1"/>
          <p:nvPr>
            <p:ph type="title"/>
          </p:nvPr>
        </p:nvSpPr>
        <p:spPr>
          <a:xfrm>
            <a:off x="2416749" y="591222"/>
            <a:ext cx="5859780" cy="11080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7100">
                <a:latin typeface="Times New Roman"/>
                <a:ea typeface="Times New Roman"/>
                <a:cs typeface="Times New Roman"/>
                <a:sym typeface="Times New Roman"/>
              </a:rPr>
              <a:t>Plan Procedures</a:t>
            </a:r>
            <a:endParaRPr sz="7100">
              <a:latin typeface="Times New Roman"/>
              <a:ea typeface="Times New Roman"/>
              <a:cs typeface="Times New Roman"/>
              <a:sym typeface="Times New Roman"/>
            </a:endParaRPr>
          </a:p>
        </p:txBody>
      </p:sp>
      <p:sp>
        <p:nvSpPr>
          <p:cNvPr id="143" name="Google Shape;143;p8"/>
          <p:cNvSpPr/>
          <p:nvPr/>
        </p:nvSpPr>
        <p:spPr>
          <a:xfrm>
            <a:off x="0" y="1991116"/>
            <a:ext cx="12192635" cy="0"/>
          </a:xfrm>
          <a:custGeom>
            <a:rect b="b" l="l" r="r" t="t"/>
            <a:pathLst>
              <a:path extrusionOk="0" h="120000" w="12192635">
                <a:moveTo>
                  <a:pt x="0" y="0"/>
                </a:moveTo>
                <a:lnTo>
                  <a:pt x="12192138"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44" name="Google Shape;144;p8"/>
          <p:cNvPicPr preferRelativeResize="0"/>
          <p:nvPr/>
        </p:nvPicPr>
        <p:blipFill rotWithShape="1">
          <a:blip r:embed="rId8">
            <a:alphaModFix/>
          </a:blip>
          <a:srcRect b="0" l="0" r="0" t="0"/>
          <a:stretch/>
        </p:blipFill>
        <p:spPr>
          <a:xfrm>
            <a:off x="1564475" y="3137593"/>
            <a:ext cx="216590" cy="216589"/>
          </a:xfrm>
          <a:prstGeom prst="rect">
            <a:avLst/>
          </a:prstGeom>
          <a:noFill/>
          <a:ln>
            <a:noFill/>
          </a:ln>
        </p:spPr>
      </p:pic>
      <p:pic>
        <p:nvPicPr>
          <p:cNvPr id="145" name="Google Shape;145;p8"/>
          <p:cNvPicPr preferRelativeResize="0"/>
          <p:nvPr/>
        </p:nvPicPr>
        <p:blipFill rotWithShape="1">
          <a:blip r:embed="rId8">
            <a:alphaModFix/>
          </a:blip>
          <a:srcRect b="0" l="0" r="0" t="0"/>
          <a:stretch/>
        </p:blipFill>
        <p:spPr>
          <a:xfrm>
            <a:off x="1564475" y="3981154"/>
            <a:ext cx="216590" cy="216589"/>
          </a:xfrm>
          <a:prstGeom prst="rect">
            <a:avLst/>
          </a:prstGeom>
          <a:noFill/>
          <a:ln>
            <a:noFill/>
          </a:ln>
        </p:spPr>
      </p:pic>
      <p:pic>
        <p:nvPicPr>
          <p:cNvPr id="146" name="Google Shape;146;p8"/>
          <p:cNvPicPr preferRelativeResize="0"/>
          <p:nvPr/>
        </p:nvPicPr>
        <p:blipFill rotWithShape="1">
          <a:blip r:embed="rId9">
            <a:alphaModFix/>
          </a:blip>
          <a:srcRect b="0" l="0" r="0" t="0"/>
          <a:stretch/>
        </p:blipFill>
        <p:spPr>
          <a:xfrm>
            <a:off x="1564475" y="4824715"/>
            <a:ext cx="216590" cy="216589"/>
          </a:xfrm>
          <a:prstGeom prst="rect">
            <a:avLst/>
          </a:prstGeom>
          <a:noFill/>
          <a:ln>
            <a:noFill/>
          </a:ln>
        </p:spPr>
      </p:pic>
      <p:pic>
        <p:nvPicPr>
          <p:cNvPr id="147" name="Google Shape;147;p8"/>
          <p:cNvPicPr preferRelativeResize="0"/>
          <p:nvPr/>
        </p:nvPicPr>
        <p:blipFill rotWithShape="1">
          <a:blip r:embed="rId10">
            <a:alphaModFix/>
          </a:blip>
          <a:srcRect b="0" l="0" r="0" t="0"/>
          <a:stretch/>
        </p:blipFill>
        <p:spPr>
          <a:xfrm>
            <a:off x="1564475" y="5668276"/>
            <a:ext cx="216590" cy="216589"/>
          </a:xfrm>
          <a:prstGeom prst="rect">
            <a:avLst/>
          </a:prstGeom>
          <a:noFill/>
          <a:ln>
            <a:noFill/>
          </a:ln>
        </p:spPr>
      </p:pic>
      <p:sp>
        <p:nvSpPr>
          <p:cNvPr id="148" name="Google Shape;148;p8"/>
          <p:cNvSpPr txBox="1"/>
          <p:nvPr/>
        </p:nvSpPr>
        <p:spPr>
          <a:xfrm>
            <a:off x="2049433" y="2722103"/>
            <a:ext cx="11946890" cy="3399790"/>
          </a:xfrm>
          <a:prstGeom prst="rect">
            <a:avLst/>
          </a:prstGeom>
          <a:noFill/>
          <a:ln>
            <a:noFill/>
          </a:ln>
        </p:spPr>
        <p:txBody>
          <a:bodyPr anchorCtr="0" anchor="t" bIns="0" lIns="0" spcFirstLastPara="1" rIns="0" wrap="square" tIns="12050">
            <a:spAutoFit/>
          </a:bodyPr>
          <a:lstStyle/>
          <a:p>
            <a:pPr indent="0" lvl="0" marL="12700" marR="1188720" rtl="0" algn="l">
              <a:lnSpc>
                <a:spcPct val="116500"/>
              </a:lnSpc>
              <a:spcBef>
                <a:spcPts val="0"/>
              </a:spcBef>
              <a:spcAft>
                <a:spcPts val="0"/>
              </a:spcAft>
              <a:buNone/>
            </a:pPr>
            <a:r>
              <a:rPr lang="en-US" sz="4750">
                <a:solidFill>
                  <a:srgbClr val="FFFFFF"/>
                </a:solidFill>
                <a:latin typeface="Times New Roman"/>
                <a:ea typeface="Times New Roman"/>
                <a:cs typeface="Times New Roman"/>
                <a:sym typeface="Times New Roman"/>
              </a:rPr>
              <a:t>Detailed planning of project on google meet  Daily stand-ups to report	updates</a:t>
            </a:r>
            <a:endParaRPr sz="4750">
              <a:latin typeface="Times New Roman"/>
              <a:ea typeface="Times New Roman"/>
              <a:cs typeface="Times New Roman"/>
              <a:sym typeface="Times New Roman"/>
            </a:endParaRPr>
          </a:p>
          <a:p>
            <a:pPr indent="0" lvl="0" marL="12700" marR="5080" rtl="0" algn="l">
              <a:lnSpc>
                <a:spcPct val="116500"/>
              </a:lnSpc>
              <a:spcBef>
                <a:spcPts val="0"/>
              </a:spcBef>
              <a:spcAft>
                <a:spcPts val="0"/>
              </a:spcAft>
              <a:buNone/>
            </a:pPr>
            <a:r>
              <a:rPr lang="en-US" sz="4750">
                <a:solidFill>
                  <a:srgbClr val="FFFFFF"/>
                </a:solidFill>
                <a:latin typeface="Times New Roman"/>
                <a:ea typeface="Times New Roman"/>
                <a:cs typeface="Times New Roman"/>
                <a:sym typeface="Times New Roman"/>
              </a:rPr>
              <a:t>Meetings with mentor to get query resolved  Small meets to discuss changes or improvements</a:t>
            </a:r>
            <a:endParaRPr sz="475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9"/>
          <p:cNvPicPr preferRelativeResize="0"/>
          <p:nvPr/>
        </p:nvPicPr>
        <p:blipFill rotWithShape="1">
          <a:blip r:embed="rId3">
            <a:alphaModFix/>
          </a:blip>
          <a:srcRect b="0" l="0" r="0" t="0"/>
          <a:stretch/>
        </p:blipFill>
        <p:spPr>
          <a:xfrm>
            <a:off x="13222997" y="0"/>
            <a:ext cx="5065001" cy="2358729"/>
          </a:xfrm>
          <a:prstGeom prst="rect">
            <a:avLst/>
          </a:prstGeom>
          <a:noFill/>
          <a:ln>
            <a:noFill/>
          </a:ln>
        </p:spPr>
      </p:pic>
      <p:pic>
        <p:nvPicPr>
          <p:cNvPr id="154" name="Google Shape;154;p9"/>
          <p:cNvPicPr preferRelativeResize="0"/>
          <p:nvPr/>
        </p:nvPicPr>
        <p:blipFill rotWithShape="1">
          <a:blip r:embed="rId4">
            <a:alphaModFix/>
          </a:blip>
          <a:srcRect b="0" l="0" r="0" t="0"/>
          <a:stretch/>
        </p:blipFill>
        <p:spPr>
          <a:xfrm>
            <a:off x="13222923" y="2445655"/>
            <a:ext cx="5065076" cy="7841343"/>
          </a:xfrm>
          <a:prstGeom prst="rect">
            <a:avLst/>
          </a:prstGeom>
          <a:noFill/>
          <a:ln>
            <a:noFill/>
          </a:ln>
        </p:spPr>
      </p:pic>
      <p:sp>
        <p:nvSpPr>
          <p:cNvPr id="155" name="Google Shape;155;p9"/>
          <p:cNvSpPr txBox="1"/>
          <p:nvPr>
            <p:ph type="title"/>
          </p:nvPr>
        </p:nvSpPr>
        <p:spPr>
          <a:xfrm>
            <a:off x="463397" y="810552"/>
            <a:ext cx="13246735" cy="1046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6700" u="sng">
                <a:latin typeface="Times New Roman"/>
                <a:ea typeface="Times New Roman"/>
                <a:cs typeface="Times New Roman"/>
                <a:sym typeface="Times New Roman"/>
              </a:rPr>
              <a:t> Design Software	&amp; Programming	</a:t>
            </a:r>
            <a:endParaRPr sz="6700">
              <a:latin typeface="Times New Roman"/>
              <a:ea typeface="Times New Roman"/>
              <a:cs typeface="Times New Roman"/>
              <a:sym typeface="Times New Roman"/>
            </a:endParaRPr>
          </a:p>
        </p:txBody>
      </p:sp>
      <p:pic>
        <p:nvPicPr>
          <p:cNvPr id="156" name="Google Shape;156;p9"/>
          <p:cNvPicPr preferRelativeResize="0"/>
          <p:nvPr/>
        </p:nvPicPr>
        <p:blipFill rotWithShape="1">
          <a:blip r:embed="rId5">
            <a:alphaModFix/>
          </a:blip>
          <a:srcRect b="0" l="0" r="0" t="0"/>
          <a:stretch/>
        </p:blipFill>
        <p:spPr>
          <a:xfrm>
            <a:off x="2856586" y="3498095"/>
            <a:ext cx="161925" cy="161924"/>
          </a:xfrm>
          <a:prstGeom prst="rect">
            <a:avLst/>
          </a:prstGeom>
          <a:noFill/>
          <a:ln>
            <a:noFill/>
          </a:ln>
        </p:spPr>
      </p:pic>
      <p:pic>
        <p:nvPicPr>
          <p:cNvPr id="157" name="Google Shape;157;p9"/>
          <p:cNvPicPr preferRelativeResize="0"/>
          <p:nvPr/>
        </p:nvPicPr>
        <p:blipFill rotWithShape="1">
          <a:blip r:embed="rId5">
            <a:alphaModFix/>
          </a:blip>
          <a:srcRect b="0" l="0" r="0" t="0"/>
          <a:stretch/>
        </p:blipFill>
        <p:spPr>
          <a:xfrm>
            <a:off x="2856586" y="4136270"/>
            <a:ext cx="161925" cy="161924"/>
          </a:xfrm>
          <a:prstGeom prst="rect">
            <a:avLst/>
          </a:prstGeom>
          <a:noFill/>
          <a:ln>
            <a:noFill/>
          </a:ln>
        </p:spPr>
      </p:pic>
      <p:pic>
        <p:nvPicPr>
          <p:cNvPr id="158" name="Google Shape;158;p9"/>
          <p:cNvPicPr preferRelativeResize="0"/>
          <p:nvPr/>
        </p:nvPicPr>
        <p:blipFill rotWithShape="1">
          <a:blip r:embed="rId5">
            <a:alphaModFix/>
          </a:blip>
          <a:srcRect b="0" l="0" r="0" t="0"/>
          <a:stretch/>
        </p:blipFill>
        <p:spPr>
          <a:xfrm>
            <a:off x="2856586" y="4774444"/>
            <a:ext cx="161925" cy="161924"/>
          </a:xfrm>
          <a:prstGeom prst="rect">
            <a:avLst/>
          </a:prstGeom>
          <a:noFill/>
          <a:ln>
            <a:noFill/>
          </a:ln>
        </p:spPr>
      </p:pic>
      <p:pic>
        <p:nvPicPr>
          <p:cNvPr id="159" name="Google Shape;159;p9"/>
          <p:cNvPicPr preferRelativeResize="0"/>
          <p:nvPr/>
        </p:nvPicPr>
        <p:blipFill rotWithShape="1">
          <a:blip r:embed="rId6">
            <a:alphaModFix/>
          </a:blip>
          <a:srcRect b="0" l="0" r="0" t="0"/>
          <a:stretch/>
        </p:blipFill>
        <p:spPr>
          <a:xfrm>
            <a:off x="2885161" y="6915664"/>
            <a:ext cx="171450" cy="171449"/>
          </a:xfrm>
          <a:prstGeom prst="rect">
            <a:avLst/>
          </a:prstGeom>
          <a:noFill/>
          <a:ln>
            <a:noFill/>
          </a:ln>
        </p:spPr>
      </p:pic>
      <p:pic>
        <p:nvPicPr>
          <p:cNvPr id="160" name="Google Shape;160;p9"/>
          <p:cNvPicPr preferRelativeResize="0"/>
          <p:nvPr/>
        </p:nvPicPr>
        <p:blipFill rotWithShape="1">
          <a:blip r:embed="rId7">
            <a:alphaModFix/>
          </a:blip>
          <a:srcRect b="0" l="0" r="0" t="0"/>
          <a:stretch/>
        </p:blipFill>
        <p:spPr>
          <a:xfrm>
            <a:off x="2885161" y="7582414"/>
            <a:ext cx="171450" cy="171449"/>
          </a:xfrm>
          <a:prstGeom prst="rect">
            <a:avLst/>
          </a:prstGeom>
          <a:noFill/>
          <a:ln>
            <a:noFill/>
          </a:ln>
        </p:spPr>
      </p:pic>
      <p:pic>
        <p:nvPicPr>
          <p:cNvPr id="161" name="Google Shape;161;p9"/>
          <p:cNvPicPr preferRelativeResize="0"/>
          <p:nvPr/>
        </p:nvPicPr>
        <p:blipFill rotWithShape="1">
          <a:blip r:embed="rId7">
            <a:alphaModFix/>
          </a:blip>
          <a:srcRect b="0" l="0" r="0" t="0"/>
          <a:stretch/>
        </p:blipFill>
        <p:spPr>
          <a:xfrm>
            <a:off x="2885161" y="8249164"/>
            <a:ext cx="171450" cy="171449"/>
          </a:xfrm>
          <a:prstGeom prst="rect">
            <a:avLst/>
          </a:prstGeom>
          <a:noFill/>
          <a:ln>
            <a:noFill/>
          </a:ln>
        </p:spPr>
      </p:pic>
      <p:sp>
        <p:nvSpPr>
          <p:cNvPr id="162" name="Google Shape;162;p9"/>
          <p:cNvSpPr txBox="1"/>
          <p:nvPr/>
        </p:nvSpPr>
        <p:spPr>
          <a:xfrm>
            <a:off x="1876827" y="2117110"/>
            <a:ext cx="5693410" cy="6489065"/>
          </a:xfrm>
          <a:prstGeom prst="rect">
            <a:avLst/>
          </a:prstGeom>
          <a:noFill/>
          <a:ln>
            <a:noFill/>
          </a:ln>
        </p:spPr>
        <p:txBody>
          <a:bodyPr anchorCtr="0" anchor="t" bIns="0" lIns="0" spcFirstLastPara="1" rIns="0" wrap="square" tIns="221600">
            <a:spAutoFit/>
          </a:bodyPr>
          <a:lstStyle/>
          <a:p>
            <a:pPr indent="0" lvl="0" marL="359410" marR="0" rtl="0" algn="l">
              <a:lnSpc>
                <a:spcPct val="100000"/>
              </a:lnSpc>
              <a:spcBef>
                <a:spcPts val="0"/>
              </a:spcBef>
              <a:spcAft>
                <a:spcPts val="0"/>
              </a:spcAft>
              <a:buNone/>
            </a:pPr>
            <a:r>
              <a:rPr lang="en-US" sz="5300">
                <a:solidFill>
                  <a:srgbClr val="FFFFFF"/>
                </a:solidFill>
                <a:latin typeface="Times New Roman"/>
                <a:ea typeface="Times New Roman"/>
                <a:cs typeface="Times New Roman"/>
                <a:sym typeface="Times New Roman"/>
              </a:rPr>
              <a:t>Design Software</a:t>
            </a:r>
            <a:endParaRPr sz="5300">
              <a:latin typeface="Times New Roman"/>
              <a:ea typeface="Times New Roman"/>
              <a:cs typeface="Times New Roman"/>
              <a:sym typeface="Times New Roman"/>
            </a:endParaRPr>
          </a:p>
          <a:p>
            <a:pPr indent="0" lvl="0" marL="1365885" marR="2147570" rtl="0" algn="l">
              <a:lnSpc>
                <a:spcPct val="116300"/>
              </a:lnSpc>
              <a:spcBef>
                <a:spcPts val="414"/>
              </a:spcBef>
              <a:spcAft>
                <a:spcPts val="0"/>
              </a:spcAft>
              <a:buNone/>
            </a:pPr>
            <a:r>
              <a:rPr lang="en-US" sz="3600">
                <a:solidFill>
                  <a:srgbClr val="FFFFFF"/>
                </a:solidFill>
                <a:latin typeface="Times New Roman"/>
                <a:ea typeface="Times New Roman"/>
                <a:cs typeface="Times New Roman"/>
                <a:sym typeface="Times New Roman"/>
              </a:rPr>
              <a:t>Virtual Box  Linux</a:t>
            </a:r>
            <a:endParaRPr sz="3600">
              <a:latin typeface="Times New Roman"/>
              <a:ea typeface="Times New Roman"/>
              <a:cs typeface="Times New Roman"/>
              <a:sym typeface="Times New Roman"/>
            </a:endParaRPr>
          </a:p>
          <a:p>
            <a:pPr indent="0" lvl="0" marL="1365885" marR="0" rtl="0" algn="l">
              <a:lnSpc>
                <a:spcPct val="100000"/>
              </a:lnSpc>
              <a:spcBef>
                <a:spcPts val="705"/>
              </a:spcBef>
              <a:spcAft>
                <a:spcPts val="0"/>
              </a:spcAft>
              <a:buNone/>
            </a:pPr>
            <a:r>
              <a:rPr lang="en-US" sz="3600">
                <a:solidFill>
                  <a:srgbClr val="FFFFFF"/>
                </a:solidFill>
                <a:latin typeface="Times New Roman"/>
                <a:ea typeface="Times New Roman"/>
                <a:cs typeface="Times New Roman"/>
                <a:sym typeface="Times New Roman"/>
              </a:rPr>
              <a:t>Vi Editor</a:t>
            </a:r>
            <a:endParaRPr sz="3600">
              <a:latin typeface="Times New Roman"/>
              <a:ea typeface="Times New Roman"/>
              <a:cs typeface="Times New Roman"/>
              <a:sym typeface="Times New Roman"/>
            </a:endParaRPr>
          </a:p>
          <a:p>
            <a:pPr indent="0" lvl="0" marL="12700" marR="0" rtl="0" algn="l">
              <a:lnSpc>
                <a:spcPct val="100000"/>
              </a:lnSpc>
              <a:spcBef>
                <a:spcPts val="2615"/>
              </a:spcBef>
              <a:spcAft>
                <a:spcPts val="0"/>
              </a:spcAft>
              <a:buNone/>
            </a:pPr>
            <a:r>
              <a:rPr lang="en-US" sz="5200">
                <a:solidFill>
                  <a:srgbClr val="FFFFFF"/>
                </a:solidFill>
                <a:latin typeface="Times New Roman"/>
                <a:ea typeface="Times New Roman"/>
                <a:cs typeface="Times New Roman"/>
                <a:sym typeface="Times New Roman"/>
              </a:rPr>
              <a:t>Design Programming</a:t>
            </a:r>
            <a:endParaRPr sz="5200">
              <a:latin typeface="Times New Roman"/>
              <a:ea typeface="Times New Roman"/>
              <a:cs typeface="Times New Roman"/>
              <a:sym typeface="Times New Roman"/>
            </a:endParaRPr>
          </a:p>
          <a:p>
            <a:pPr indent="0" lvl="0" marL="1409065" marR="1608455" rtl="0" algn="l">
              <a:lnSpc>
                <a:spcPct val="115100"/>
              </a:lnSpc>
              <a:spcBef>
                <a:spcPts val="2795"/>
              </a:spcBef>
              <a:spcAft>
                <a:spcPts val="0"/>
              </a:spcAft>
              <a:buNone/>
            </a:pPr>
            <a:r>
              <a:rPr lang="en-US" sz="3800">
                <a:solidFill>
                  <a:srgbClr val="FFFFFF"/>
                </a:solidFill>
                <a:latin typeface="Times New Roman"/>
                <a:ea typeface="Times New Roman"/>
                <a:cs typeface="Times New Roman"/>
                <a:sym typeface="Times New Roman"/>
              </a:rPr>
              <a:t>C language  File Handling  Shell Script</a:t>
            </a:r>
            <a:endParaRPr sz="3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2022-11-28T06:08:40Z</dcterms:created>
  <dc:creator>Priyal Jain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2022-11-28T00:00:00Z</vt:filetime>
  </property>
  <property fmtid="{D5CDD505-2E9C-101B-9397-08002B2CF9AE}" pid="3" name="Creator">
    <vt:lpwstr>Canva</vt:lpwstr>
  </property>
  <property fmtid="{D5CDD505-2E9C-101B-9397-08002B2CF9AE}" pid="4" name="LastSaved">
    <vt:filetime>2022-11-28T00:00:00Z</vt:filetime>
  </property>
</Properties>
</file>