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3A0FB-4A95-4A00-88C6-AD8131ABE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B38CA7-DBE7-4CBA-AFAA-EA53B3309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C6B4E-6614-425E-B059-EFF52640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F9092-FD93-4B07-9367-88081783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EF39B-4B91-4D3C-A662-DAABDE16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72A98-425A-4569-B9C2-E3B0C051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715A6A-7E68-46CB-9A08-D709309B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548A8-58AE-4ACE-B059-B8A732BA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4E006-179B-4237-A7C6-383F0C6E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F6202-1001-479F-8B02-C69331D2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E98C8-4CD0-4B8C-BCF7-0223129F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B74C0-6771-48D4-9478-DB0D14772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01138-A830-4C7B-95EC-94BB67EE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1C5B7-388B-41F3-8AFC-D1F4FAA4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5696-AE77-4C5E-AD35-9F72DDFF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8CD42-6580-4C10-9034-C0B61464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0F136-C4B4-4CC7-8FC2-7C090445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D35FD-9A70-4240-AEB0-C14D8D91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BF2A8-6D75-4406-9080-DAAECB59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106C1-440A-4F7A-A824-6E04C78F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532B8-5D31-4C6E-B43E-15182C2D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84446-58DC-49CF-91FF-3E917B5F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2D685-08DB-4DB3-8819-52727B88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B0218-7701-4407-BE65-F2B2B228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999BC-003E-43C7-ABD2-0F2E9F62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2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5ECDC-861F-4BB0-A6D9-20CDB971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FCBFF-81ED-41BB-9979-3B20C8251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1086F-64C8-43C7-8C4B-151A7C759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76FDD-BDEB-4A2F-946C-65638068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6B586-D268-4F6C-A7DB-2773D188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53AB1-38CA-4C17-876F-E2C32F0B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1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10D8D-5EE7-4010-8CAE-BC91602C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9581E-ED54-4CFC-B3A2-226645606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A36F7-1E78-4273-80B8-E4E31B06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DB1DAD-0DA1-4D61-A339-D036A0AE2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E5184B-2F21-469E-A98F-74BBD2D86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358E5-3D98-40D3-B28C-BBB31FE5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8A8F9A-23A7-4BAB-AF3C-59A99F75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4BC5F6-3300-49EE-A019-D3EBE740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99B49-D73B-43BE-B660-074D61B1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13885-B103-41A5-8D13-AB4F883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00AF40-91D8-471B-BA22-39DA1628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BBDAF-F2EC-4665-9B76-7F05B4B2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88ACB9-1988-410A-BB23-45871528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021A57-8DA9-45CE-8086-97EC7C8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2B29B-6F7F-4C55-ACFF-1C349D06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84E17-3AA1-415B-95F6-BF9977E0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3F781-FA82-4217-83D2-685DD278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1D5E6-DE25-4DED-978E-D95C68FF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04678-C8F3-41C4-AB61-1CD16E59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2BFC5-18B8-486B-9F8F-286C57ED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286EB-A2D5-46DB-BFC1-F2C0A97E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8804D-E8C7-482D-B327-1042564B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066902-0222-4240-ADFC-76DAC2045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F63BF-72E6-49F9-BE17-5C588461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C5829-D4FC-47D6-8C71-8ABE255C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B8A29-8896-476F-9B86-0EF2EA4B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6A5A0-69F9-434A-94CC-5FAD224A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3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A04B96-09BE-47DD-9ABA-B26C7F44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170B9-91D2-4E23-88FA-4ABB1121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16CA1-A4FD-4EBD-9036-F9D6825F2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E286-666B-46E7-BC5A-5724368A62F7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A7850-539C-4F8D-9E75-92C5059A8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22913-2149-43DE-871C-7D37DB3D6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369F-DA60-4311-ACDD-DA68E0926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A0BB01C7-DF44-4C58-A0C3-6BA0B4E96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702" y="524406"/>
            <a:ext cx="914400" cy="91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E2C973-0971-44F2-8C8B-19B1BAC5D1EB}"/>
              </a:ext>
            </a:extLst>
          </p:cNvPr>
          <p:cNvSpPr/>
          <p:nvPr/>
        </p:nvSpPr>
        <p:spPr>
          <a:xfrm>
            <a:off x="4446882" y="453752"/>
            <a:ext cx="6319520" cy="5781040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남자">
            <a:extLst>
              <a:ext uri="{FF2B5EF4-FFF2-40B4-BE49-F238E27FC236}">
                <a16:creationId xmlns:a16="http://schemas.microsoft.com/office/drawing/2014/main" id="{FEF127C4-30D1-4310-9EC0-177F6A08F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875" y="2535037"/>
            <a:ext cx="914400" cy="914400"/>
          </a:xfrm>
          <a:prstGeom prst="rect">
            <a:avLst/>
          </a:prstGeom>
        </p:spPr>
      </p:pic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A8268DD5-95E4-4353-9952-C164F5D6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95" y="4750954"/>
            <a:ext cx="914400" cy="914400"/>
          </a:xfrm>
          <a:prstGeom prst="rect">
            <a:avLst/>
          </a:prstGeom>
        </p:spPr>
      </p:pic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7ED3EF92-3F2F-4DF2-A733-E94D71844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3815" y="47234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DB3FD-0927-463B-B833-C166E75334CC}"/>
              </a:ext>
            </a:extLst>
          </p:cNvPr>
          <p:cNvSpPr txBox="1"/>
          <p:nvPr/>
        </p:nvSpPr>
        <p:spPr>
          <a:xfrm>
            <a:off x="1088983" y="1453508"/>
            <a:ext cx="141615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{abstract}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Player 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B991A-7825-4F85-B625-DDC047D35250}"/>
              </a:ext>
            </a:extLst>
          </p:cNvPr>
          <p:cNvSpPr txBox="1"/>
          <p:nvPr/>
        </p:nvSpPr>
        <p:spPr>
          <a:xfrm>
            <a:off x="202839" y="3533816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Player 1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B0300-59A5-466A-9A77-0E04FE995061}"/>
              </a:ext>
            </a:extLst>
          </p:cNvPr>
          <p:cNvSpPr txBox="1"/>
          <p:nvPr/>
        </p:nvSpPr>
        <p:spPr>
          <a:xfrm>
            <a:off x="458849" y="5670257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Player 3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3A9AC-A86F-4489-A894-6D43B55B592D}"/>
              </a:ext>
            </a:extLst>
          </p:cNvPr>
          <p:cNvSpPr txBox="1"/>
          <p:nvPr/>
        </p:nvSpPr>
        <p:spPr>
          <a:xfrm>
            <a:off x="1915423" y="5637857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Player 4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D0900-205E-41B2-9326-2BF72E016BD3}"/>
              </a:ext>
            </a:extLst>
          </p:cNvPr>
          <p:cNvSpPr txBox="1"/>
          <p:nvPr/>
        </p:nvSpPr>
        <p:spPr>
          <a:xfrm>
            <a:off x="6560212" y="84420"/>
            <a:ext cx="216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System Boundary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7E2D84-BD4F-4CAC-BE61-E08BDACFFBF4}"/>
              </a:ext>
            </a:extLst>
          </p:cNvPr>
          <p:cNvSpPr/>
          <p:nvPr/>
        </p:nvSpPr>
        <p:spPr>
          <a:xfrm>
            <a:off x="4982713" y="981606"/>
            <a:ext cx="2091288" cy="101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Player and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Horse Setting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94BA18-5B89-4210-878B-587C5424B0FA}"/>
              </a:ext>
            </a:extLst>
          </p:cNvPr>
          <p:cNvSpPr/>
          <p:nvPr/>
        </p:nvSpPr>
        <p:spPr>
          <a:xfrm>
            <a:off x="5016092" y="2168519"/>
            <a:ext cx="2057909" cy="969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Throw 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Yut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FEA998-BA19-4164-98FF-993A11451D35}"/>
              </a:ext>
            </a:extLst>
          </p:cNvPr>
          <p:cNvSpPr/>
          <p:nvPr/>
        </p:nvSpPr>
        <p:spPr>
          <a:xfrm>
            <a:off x="4993573" y="3600447"/>
            <a:ext cx="2057909" cy="179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Manage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Horse</a:t>
            </a:r>
          </a:p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(move, choose, eat)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CE5A0B7-99F8-4DE0-9BC6-1EF218D50DC4}"/>
              </a:ext>
            </a:extLst>
          </p:cNvPr>
          <p:cNvSpPr/>
          <p:nvPr/>
        </p:nvSpPr>
        <p:spPr>
          <a:xfrm>
            <a:off x="8510146" y="4718248"/>
            <a:ext cx="1920523" cy="969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Clear game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2" name="그래픽 31" descr="남자">
            <a:extLst>
              <a:ext uri="{FF2B5EF4-FFF2-40B4-BE49-F238E27FC236}">
                <a16:creationId xmlns:a16="http://schemas.microsoft.com/office/drawing/2014/main" id="{DB34CE22-97D0-4511-B50D-8C40A4FDE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627" y="2548289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B1D82A-6460-48F7-918B-DD231EF0B42D}"/>
              </a:ext>
            </a:extLst>
          </p:cNvPr>
          <p:cNvSpPr txBox="1"/>
          <p:nvPr/>
        </p:nvSpPr>
        <p:spPr>
          <a:xfrm>
            <a:off x="2136190" y="3550378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Player 2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D7815EA-BA2D-4C60-9BC7-10D506EC0DB9}"/>
              </a:ext>
            </a:extLst>
          </p:cNvPr>
          <p:cNvSpPr/>
          <p:nvPr/>
        </p:nvSpPr>
        <p:spPr>
          <a:xfrm>
            <a:off x="8492604" y="3344272"/>
            <a:ext cx="1920523" cy="969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Choose Direction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3D1A857-C240-4E93-B5B7-B585B1689B2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08096" y="3829204"/>
            <a:ext cx="1484508" cy="379914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1222F7D-CDDA-4090-9937-34C7298AD080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23410" y="4737889"/>
            <a:ext cx="1486736" cy="46529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F58FD9-4E94-4374-AEA5-389B7466244F}"/>
              </a:ext>
            </a:extLst>
          </p:cNvPr>
          <p:cNvSpPr txBox="1"/>
          <p:nvPr/>
        </p:nvSpPr>
        <p:spPr>
          <a:xfrm>
            <a:off x="7051482" y="3507715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&lt;&lt;extend&gt;&gt;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142E36-8D06-4BC7-BFB0-DE4205BB6386}"/>
              </a:ext>
            </a:extLst>
          </p:cNvPr>
          <p:cNvSpPr txBox="1"/>
          <p:nvPr/>
        </p:nvSpPr>
        <p:spPr>
          <a:xfrm>
            <a:off x="7064489" y="5190072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&lt;&lt;extend&gt;&gt;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6AFDFB2-4DF0-4CE9-B073-121A8AD5368D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280627" y="1074607"/>
            <a:ext cx="2702086" cy="41583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C1BF7C5-335E-4934-9EFC-991F04FE4E2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262025" y="1119744"/>
            <a:ext cx="2754067" cy="153370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91E6EA4-2DB3-4AE6-B3B8-8C30FA16533A}"/>
              </a:ext>
            </a:extLst>
          </p:cNvPr>
          <p:cNvCxnSpPr>
            <a:cxnSpLocks/>
          </p:cNvCxnSpPr>
          <p:nvPr/>
        </p:nvCxnSpPr>
        <p:spPr>
          <a:xfrm>
            <a:off x="2260066" y="1122149"/>
            <a:ext cx="2756026" cy="309440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43E610C-4E9C-486C-B6C7-2B72A3F8899A}"/>
              </a:ext>
            </a:extLst>
          </p:cNvPr>
          <p:cNvCxnSpPr>
            <a:cxnSpLocks/>
          </p:cNvCxnSpPr>
          <p:nvPr/>
        </p:nvCxnSpPr>
        <p:spPr>
          <a:xfrm flipV="1">
            <a:off x="848676" y="1981132"/>
            <a:ext cx="388798" cy="54900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2A60621-8B5A-4181-94EB-77A97D5E24BE}"/>
              </a:ext>
            </a:extLst>
          </p:cNvPr>
          <p:cNvCxnSpPr>
            <a:cxnSpLocks/>
          </p:cNvCxnSpPr>
          <p:nvPr/>
        </p:nvCxnSpPr>
        <p:spPr>
          <a:xfrm flipH="1" flipV="1">
            <a:off x="2266276" y="1986244"/>
            <a:ext cx="416810" cy="5493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155532E-6172-48B5-94DB-37DA24EBD71E}"/>
              </a:ext>
            </a:extLst>
          </p:cNvPr>
          <p:cNvCxnSpPr>
            <a:cxnSpLocks/>
          </p:cNvCxnSpPr>
          <p:nvPr/>
        </p:nvCxnSpPr>
        <p:spPr>
          <a:xfrm flipV="1">
            <a:off x="1122795" y="2286612"/>
            <a:ext cx="518792" cy="24291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2B97E77-8687-4E95-B23B-CBD6E1352AFD}"/>
              </a:ext>
            </a:extLst>
          </p:cNvPr>
          <p:cNvCxnSpPr>
            <a:cxnSpLocks/>
          </p:cNvCxnSpPr>
          <p:nvPr/>
        </p:nvCxnSpPr>
        <p:spPr>
          <a:xfrm flipH="1" flipV="1">
            <a:off x="1844268" y="2289610"/>
            <a:ext cx="528090" cy="236505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8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메이플스토리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6</cp:revision>
  <dcterms:created xsi:type="dcterms:W3CDTF">2019-06-01T12:46:21Z</dcterms:created>
  <dcterms:modified xsi:type="dcterms:W3CDTF">2019-06-01T13:44:09Z</dcterms:modified>
</cp:coreProperties>
</file>