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F91C8-78B4-46C7-8F0C-4BE18793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021DA-7A09-49C2-B298-7B3F5B594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911DE-E497-42FF-A13D-5D93ED7C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4F754-331C-49FB-8E44-8AAE52F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59F2C-5A50-44AE-8A73-3A58A2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F265-628A-4E1E-932E-9CA5813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7826C-D52D-48DF-948D-33AFC4A0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A71A7-8A8D-4D2D-8FF5-7C4738B9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675F7-E27D-4CC6-8057-5FFBA13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CAA53-F1A5-424B-9BB9-9B4F1D09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5CEC6-6E4D-4E95-8F39-A66764ECB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09E19-129E-4AB6-9AED-BCD3EF70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38600-C5B6-42F4-BDF4-F218EF7E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04DBC-A2B1-4A23-9501-873C4367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BA4F9-2BC8-45D2-AE53-DB06094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8CC5-C519-4CE3-BCAA-DDA22FA4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5E5F0-2D1D-42E1-88F1-FFD3CF0D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C27EF-893E-44CF-A792-77B0607D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4C5DC-A338-4DBD-92E0-4D837D1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C442-F7B9-483F-ADD2-9C2F5DDA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E038-EF86-47C8-A145-6BB17CE6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62A8E-7557-4F48-94E5-F187E2DA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64B09-F575-4F7A-A7DC-4644980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86667-8A51-44CF-88C4-3314A7C7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A6CBE-C05F-4B05-A96C-1172458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1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761F-1061-4A49-9EF6-64A544B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89690-52EC-453C-A847-84660BC5D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53119-A5D5-4FE5-8589-34653B48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BE5D6-BDAB-426C-80AA-329128F6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13EFE-05C1-47E1-A1D3-9B78097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73534-73EE-4066-A345-F5EA65D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0F0B-8EA7-4761-9148-27465297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8C02-B430-4A78-88E8-62340541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AF2CA-E389-4CA5-A669-9EC442617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93C0F-53C4-43C9-A1F3-EF0A9B7D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34EEF-99E0-4055-B8F5-9F15E247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FF77-0D2E-488A-8C95-A3593149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77851-EB45-4E20-9A57-7BB8229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9C7EDD-F460-4636-8521-789CD7E8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9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C08A-74EE-4434-AE62-A5A3B1DD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FBC88-F480-4FFB-91F6-D70AD17B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285A8-0419-4E48-A76F-1FF6E0CC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588F9-D563-4F68-B5D5-F9F4D76D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60E33-19D6-417F-95FF-2999CF9A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B6A8A1-FB73-44E2-8382-62563AED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749E9-86F6-4062-B1BB-FE610CAF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8944-6C11-4836-96BC-8A6D113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6184-201A-422E-BE1F-2085B70F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4C011-4002-46FA-B979-95AFB468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FC7C-4B98-40C8-A180-C661051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59B48-969C-4F94-9DCF-4BF45719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02297-5D02-480A-93F5-722C9BD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0E7F-F7E2-4426-8C11-112A554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8103E-3089-4F7F-BA9D-BE10A4C4F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255D6-F23A-4993-B44A-8D8A08ECC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E1EF-AB1A-4BE3-801B-C573906D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7638A-7276-4F5D-9DAD-6F4B0147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96516-AA0E-462C-B749-995C225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6CA6FC-8990-4062-9591-E5475506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ABA9C-6BD5-4EF2-BA54-0993809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152EB-3390-44EE-A9C6-AC82A753B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4AC7-322E-467B-850C-43FFE4501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A86E-E6FE-4CA6-8A2E-995D304E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7E2EC-6EE8-440F-B37B-1683986F2899}"/>
              </a:ext>
            </a:extLst>
          </p:cNvPr>
          <p:cNvSpPr/>
          <p:nvPr/>
        </p:nvSpPr>
        <p:spPr>
          <a:xfrm>
            <a:off x="236505" y="561301"/>
            <a:ext cx="1537712" cy="721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PlaySetting</a:t>
            </a:r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FEECB1-D5BC-4DE5-8CE9-C887501C97B8}"/>
              </a:ext>
            </a:extLst>
          </p:cNvPr>
          <p:cNvSpPr/>
          <p:nvPr/>
        </p:nvSpPr>
        <p:spPr>
          <a:xfrm>
            <a:off x="3012831" y="195384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ChooseYut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throwYut</a:t>
            </a:r>
            <a:r>
              <a:rPr lang="en-US" altLang="ko-KR" sz="1200" dirty="0"/>
              <a:t>(int)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99BC00-DE79-4CB4-A96F-CC4AF3DC6173}"/>
              </a:ext>
            </a:extLst>
          </p:cNvPr>
          <p:cNvSpPr/>
          <p:nvPr/>
        </p:nvSpPr>
        <p:spPr>
          <a:xfrm>
            <a:off x="3012831" y="2984239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RandomYut</a:t>
            </a:r>
            <a:endParaRPr lang="en-US" altLang="ko-KR" sz="1400" dirty="0"/>
          </a:p>
          <a:p>
            <a:pPr algn="ctr"/>
            <a:r>
              <a:rPr lang="en-US" altLang="ko-KR" sz="1400" dirty="0"/>
              <a:t>Entry/</a:t>
            </a:r>
            <a:r>
              <a:rPr lang="en-US" altLang="ko-KR" sz="1400" dirty="0" err="1"/>
              <a:t>throwYut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BEB924-203C-462C-B533-0CBCFF03212D}"/>
              </a:ext>
            </a:extLst>
          </p:cNvPr>
          <p:cNvSpPr/>
          <p:nvPr/>
        </p:nvSpPr>
        <p:spPr>
          <a:xfrm>
            <a:off x="5095822" y="195384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ChooseHorse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selectHorse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3786FA-2B2F-4044-A683-5378040ED6D5}"/>
              </a:ext>
            </a:extLst>
          </p:cNvPr>
          <p:cNvSpPr/>
          <p:nvPr/>
        </p:nvSpPr>
        <p:spPr>
          <a:xfrm>
            <a:off x="6449156" y="517003"/>
            <a:ext cx="1723501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ChooseDirection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81400A-8A95-4075-8E20-BBF3BF8A21A8}"/>
              </a:ext>
            </a:extLst>
          </p:cNvPr>
          <p:cNvSpPr/>
          <p:nvPr/>
        </p:nvSpPr>
        <p:spPr>
          <a:xfrm>
            <a:off x="8073798" y="194989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MoveHorse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moveHrs</a:t>
            </a:r>
            <a:r>
              <a:rPr lang="en-US" altLang="ko-KR" sz="1200" dirty="0"/>
              <a:t>(int, int,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57F3CE-6A8B-471D-8BEB-32625E23DF37}"/>
              </a:ext>
            </a:extLst>
          </p:cNvPr>
          <p:cNvSpPr/>
          <p:nvPr/>
        </p:nvSpPr>
        <p:spPr>
          <a:xfrm>
            <a:off x="8089917" y="3266257"/>
            <a:ext cx="1697780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EatHorse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gPlayer.get</a:t>
            </a:r>
            <a:r>
              <a:rPr lang="en-US" altLang="ko-KR" sz="1200" dirty="0"/>
              <a:t>(int).</a:t>
            </a:r>
            <a:r>
              <a:rPr lang="en-US" altLang="ko-KR" sz="1200" dirty="0" err="1"/>
              <a:t>goStart</a:t>
            </a:r>
            <a:r>
              <a:rPr lang="en-US" altLang="ko-KR" sz="1200" dirty="0"/>
              <a:t>(int)</a:t>
            </a:r>
          </a:p>
          <a:p>
            <a:pPr algn="ctr"/>
            <a:r>
              <a:rPr lang="en-US" altLang="ko-KR" sz="1200" dirty="0"/>
              <a:t>Exit</a:t>
            </a:r>
            <a:r>
              <a:rPr lang="en-US" altLang="ko-KR" sz="1200"/>
              <a:t>/repaint()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8BE489-1FBD-4C76-872D-1EEE95DCFD18}"/>
              </a:ext>
            </a:extLst>
          </p:cNvPr>
          <p:cNvSpPr/>
          <p:nvPr/>
        </p:nvSpPr>
        <p:spPr>
          <a:xfrm>
            <a:off x="10316304" y="3842433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EndGame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Entry/endgame()</a:t>
            </a:r>
          </a:p>
          <a:p>
            <a:pPr algn="ctr"/>
            <a:r>
              <a:rPr lang="en-US" altLang="ko-KR" sz="1200" dirty="0"/>
              <a:t>Exit/repaint()</a:t>
            </a:r>
            <a:endParaRPr lang="ko-KR" altLang="en-US" sz="1200" dirty="0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5606A2D4-74E2-4899-B1CC-24D250759696}"/>
              </a:ext>
            </a:extLst>
          </p:cNvPr>
          <p:cNvSpPr/>
          <p:nvPr/>
        </p:nvSpPr>
        <p:spPr>
          <a:xfrm>
            <a:off x="1959954" y="447151"/>
            <a:ext cx="10086974" cy="53821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0533E8-92EB-4588-BDA2-622C2982004E}"/>
              </a:ext>
            </a:extLst>
          </p:cNvPr>
          <p:cNvSpPr/>
          <p:nvPr/>
        </p:nvSpPr>
        <p:spPr>
          <a:xfrm>
            <a:off x="2432878" y="4842717"/>
            <a:ext cx="279078" cy="27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21738012-688C-472E-BDEB-5AD5DF83D1A7}"/>
              </a:ext>
            </a:extLst>
          </p:cNvPr>
          <p:cNvSpPr/>
          <p:nvPr/>
        </p:nvSpPr>
        <p:spPr>
          <a:xfrm>
            <a:off x="2404303" y="4048251"/>
            <a:ext cx="347087" cy="333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61E486C-8726-4BA1-A4CE-BD84B7BBF7F1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rot="5400000" flipH="1" flipV="1">
            <a:off x="1943635" y="2979055"/>
            <a:ext cx="1703408" cy="434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212B92D-3ED0-4630-9CBC-88697A87BE24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2751390" y="3766233"/>
            <a:ext cx="1030297" cy="4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BB6CD0-FF01-43FB-B8A0-67F6D59DA6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50543" y="2344843"/>
            <a:ext cx="54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B327323-A1D9-4FB9-92F6-D5DF0BE81D6D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4550543" y="2735840"/>
            <a:ext cx="1314135" cy="639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FE3D9C66-6293-4BA8-94DD-AC29380D84A4}"/>
              </a:ext>
            </a:extLst>
          </p:cNvPr>
          <p:cNvSpPr/>
          <p:nvPr/>
        </p:nvSpPr>
        <p:spPr>
          <a:xfrm>
            <a:off x="7125170" y="2166244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509605-F096-41D7-BF45-4C3C6FD27E3F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2572417" y="4381626"/>
            <a:ext cx="5430" cy="4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FF1A9D-393E-4E93-953F-141866A3F738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6633534" y="2337694"/>
            <a:ext cx="491636" cy="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CDDAEA3-AA67-4668-8767-766FFAD83BAB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7496645" y="2337694"/>
            <a:ext cx="577153" cy="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643769D5-D99C-4233-A040-0934798F6E50}"/>
              </a:ext>
            </a:extLst>
          </p:cNvPr>
          <p:cNvSpPr/>
          <p:nvPr/>
        </p:nvSpPr>
        <p:spPr>
          <a:xfrm>
            <a:off x="7125170" y="3494160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744598-6A44-43E1-8244-0B347E5D1E10}"/>
              </a:ext>
            </a:extLst>
          </p:cNvPr>
          <p:cNvCxnSpPr>
            <a:stCxn id="35" idx="0"/>
            <a:endCxn id="8" idx="2"/>
          </p:cNvCxnSpPr>
          <p:nvPr/>
        </p:nvCxnSpPr>
        <p:spPr>
          <a:xfrm flipH="1" flipV="1">
            <a:off x="7310907" y="1298997"/>
            <a:ext cx="1" cy="86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59A57CE-7506-43D8-AAB7-078CD08B6E2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1238144" y="1049839"/>
            <a:ext cx="489027" cy="954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ACD451C7-1DC2-4DFC-88B5-7F4C2979C875}"/>
              </a:ext>
            </a:extLst>
          </p:cNvPr>
          <p:cNvSpPr/>
          <p:nvPr/>
        </p:nvSpPr>
        <p:spPr>
          <a:xfrm>
            <a:off x="290274" y="1716002"/>
            <a:ext cx="279078" cy="27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06B591-1549-4325-8881-4C5AB9A7C62A}"/>
              </a:ext>
            </a:extLst>
          </p:cNvPr>
          <p:cNvCxnSpPr>
            <a:stCxn id="61" idx="0"/>
          </p:cNvCxnSpPr>
          <p:nvPr/>
        </p:nvCxnSpPr>
        <p:spPr>
          <a:xfrm flipV="1">
            <a:off x="429813" y="1254911"/>
            <a:ext cx="5430" cy="4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DE6EFD6-4DFB-4194-B75D-9C2BC573395F}"/>
              </a:ext>
            </a:extLst>
          </p:cNvPr>
          <p:cNvSpPr/>
          <p:nvPr/>
        </p:nvSpPr>
        <p:spPr>
          <a:xfrm>
            <a:off x="8115244" y="4480179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GroupingHorse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placeGroup</a:t>
            </a:r>
            <a:r>
              <a:rPr lang="en-US" altLang="ko-KR" sz="1200" dirty="0"/>
              <a:t>(string, ,int ,int)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8BE272B-BFFE-4B3B-A119-7309D20D2E92}"/>
              </a:ext>
            </a:extLst>
          </p:cNvPr>
          <p:cNvCxnSpPr>
            <a:stCxn id="9" idx="2"/>
            <a:endCxn id="46" idx="0"/>
          </p:cNvCxnSpPr>
          <p:nvPr/>
        </p:nvCxnSpPr>
        <p:spPr>
          <a:xfrm rot="5400000">
            <a:off x="7695646" y="2347152"/>
            <a:ext cx="762270" cy="1531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0EDC2F8-47C5-49AA-9C35-F37891852A5E}"/>
              </a:ext>
            </a:extLst>
          </p:cNvPr>
          <p:cNvCxnSpPr>
            <a:cxnSpLocks/>
            <a:stCxn id="46" idx="3"/>
            <a:endCxn id="10" idx="1"/>
          </p:cNvCxnSpPr>
          <p:nvPr/>
        </p:nvCxnSpPr>
        <p:spPr>
          <a:xfrm flipV="1">
            <a:off x="7496645" y="3657254"/>
            <a:ext cx="593272" cy="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3D021269-46D0-42EF-980F-5C290C3A6888}"/>
              </a:ext>
            </a:extLst>
          </p:cNvPr>
          <p:cNvCxnSpPr>
            <a:stCxn id="46" idx="2"/>
            <a:endCxn id="64" idx="1"/>
          </p:cNvCxnSpPr>
          <p:nvPr/>
        </p:nvCxnSpPr>
        <p:spPr>
          <a:xfrm rot="16200000" flipH="1">
            <a:off x="7196018" y="3951950"/>
            <a:ext cx="1034116" cy="804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394398A-2D94-4537-8D00-17185E34578A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8615421" y="2532547"/>
            <a:ext cx="396370" cy="300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14DED12-5B15-44C7-AFA8-23B523610BED}"/>
              </a:ext>
            </a:extLst>
          </p:cNvPr>
          <p:cNvCxnSpPr>
            <a:cxnSpLocks/>
            <a:stCxn id="64" idx="3"/>
            <a:endCxn id="11" idx="1"/>
          </p:cNvCxnSpPr>
          <p:nvPr/>
        </p:nvCxnSpPr>
        <p:spPr>
          <a:xfrm flipV="1">
            <a:off x="9652956" y="4233430"/>
            <a:ext cx="663348" cy="63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75C7A8E-015C-40CD-8129-A91CA9F408D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87697" y="447152"/>
            <a:ext cx="823153" cy="3210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5BC0625F-4CF3-4E5F-AD41-13954C567307}"/>
              </a:ext>
            </a:extLst>
          </p:cNvPr>
          <p:cNvSpPr/>
          <p:nvPr/>
        </p:nvSpPr>
        <p:spPr>
          <a:xfrm>
            <a:off x="10908947" y="5047185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1F38498-D1EA-4CCD-8382-11F97E18E140}"/>
              </a:ext>
            </a:extLst>
          </p:cNvPr>
          <p:cNvCxnSpPr>
            <a:cxnSpLocks/>
            <a:stCxn id="11" idx="2"/>
            <a:endCxn id="79" idx="0"/>
          </p:cNvCxnSpPr>
          <p:nvPr/>
        </p:nvCxnSpPr>
        <p:spPr>
          <a:xfrm>
            <a:off x="11085160" y="4624427"/>
            <a:ext cx="9525" cy="42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B8F573-3D2C-45CB-9294-7DD8291610AA}"/>
              </a:ext>
            </a:extLst>
          </p:cNvPr>
          <p:cNvCxnSpPr>
            <a:stCxn id="79" idx="2"/>
          </p:cNvCxnSpPr>
          <p:nvPr/>
        </p:nvCxnSpPr>
        <p:spPr>
          <a:xfrm flipH="1">
            <a:off x="11094684" y="5390085"/>
            <a:ext cx="1" cy="4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E270917D-090E-49D0-9C72-DD2053A10245}"/>
              </a:ext>
            </a:extLst>
          </p:cNvPr>
          <p:cNvSpPr/>
          <p:nvPr/>
        </p:nvSpPr>
        <p:spPr>
          <a:xfrm>
            <a:off x="10051911" y="5028135"/>
            <a:ext cx="386644" cy="3866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3378C8D-9FC9-42D8-ABAF-F1FFFDC29882}"/>
              </a:ext>
            </a:extLst>
          </p:cNvPr>
          <p:cNvCxnSpPr>
            <a:stCxn id="79" idx="1"/>
            <a:endCxn id="85" idx="6"/>
          </p:cNvCxnSpPr>
          <p:nvPr/>
        </p:nvCxnSpPr>
        <p:spPr>
          <a:xfrm flipH="1">
            <a:off x="10438555" y="5218635"/>
            <a:ext cx="470392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676EB5D-25C3-40AC-A5A7-C8B305B6A6C8}"/>
              </a:ext>
            </a:extLst>
          </p:cNvPr>
          <p:cNvCxnSpPr>
            <a:stCxn id="79" idx="3"/>
          </p:cNvCxnSpPr>
          <p:nvPr/>
        </p:nvCxnSpPr>
        <p:spPr>
          <a:xfrm>
            <a:off x="11280422" y="5218635"/>
            <a:ext cx="435328" cy="10964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59BF6-7D13-42D8-A7A3-30AC2F008382}"/>
              </a:ext>
            </a:extLst>
          </p:cNvPr>
          <p:cNvCxnSpPr>
            <a:cxnSpLocks/>
          </p:cNvCxnSpPr>
          <p:nvPr/>
        </p:nvCxnSpPr>
        <p:spPr>
          <a:xfrm flipH="1">
            <a:off x="638175" y="6315075"/>
            <a:ext cx="1107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3C710B1-8F08-403B-AE38-D05AEB7A09C8}"/>
              </a:ext>
            </a:extLst>
          </p:cNvPr>
          <p:cNvCxnSpPr>
            <a:cxnSpLocks/>
          </p:cNvCxnSpPr>
          <p:nvPr/>
        </p:nvCxnSpPr>
        <p:spPr>
          <a:xfrm flipV="1">
            <a:off x="638175" y="1254911"/>
            <a:ext cx="0" cy="5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B08848F-3ABC-4956-9DDC-E1B5B4AA1877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8172657" y="908000"/>
            <a:ext cx="669997" cy="104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F85CBCF-2C66-4248-B4C8-D8312A00DD03}"/>
              </a:ext>
            </a:extLst>
          </p:cNvPr>
          <p:cNvSpPr txBox="1"/>
          <p:nvPr/>
        </p:nvSpPr>
        <p:spPr>
          <a:xfrm>
            <a:off x="2572417" y="4543591"/>
            <a:ext cx="103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buttonEvent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AC6EDB-A4C1-494D-84F5-EAA227A14618}"/>
              </a:ext>
            </a:extLst>
          </p:cNvPr>
          <p:cNvSpPr txBox="1"/>
          <p:nvPr/>
        </p:nvSpPr>
        <p:spPr>
          <a:xfrm>
            <a:off x="3575648" y="424810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[“</a:t>
            </a:r>
            <a:r>
              <a:rPr lang="ko-KR" altLang="en-US" sz="1200" dirty="0"/>
              <a:t>랜덤 던지기“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20E12-D722-401B-B441-5F1564B16B03}"/>
              </a:ext>
            </a:extLst>
          </p:cNvPr>
          <p:cNvSpPr txBox="1"/>
          <p:nvPr/>
        </p:nvSpPr>
        <p:spPr>
          <a:xfrm>
            <a:off x="2243975" y="2503090"/>
            <a:ext cx="369332" cy="10990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/>
              <a:t>[“</a:t>
            </a:r>
            <a:r>
              <a:rPr lang="ko-KR" altLang="en-US" sz="1200" dirty="0"/>
              <a:t>지정던지기</a:t>
            </a:r>
            <a:r>
              <a:rPr lang="en-US" altLang="ko-KR" sz="1200" dirty="0"/>
              <a:t>”]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7E7401-9D87-41DD-ACDA-FFEEF2373026}"/>
              </a:ext>
            </a:extLst>
          </p:cNvPr>
          <p:cNvSpPr txBox="1"/>
          <p:nvPr/>
        </p:nvSpPr>
        <p:spPr>
          <a:xfrm>
            <a:off x="6561018" y="234907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hrsinfo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&amp; distance</a:t>
            </a:r>
          </a:p>
          <a:p>
            <a:r>
              <a:rPr lang="en-US" altLang="ko-KR" sz="1200" dirty="0"/>
              <a:t>&amp; 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EEE4E0-3032-4295-BFA2-C02C40A5A991}"/>
              </a:ext>
            </a:extLst>
          </p:cNvPr>
          <p:cNvSpPr txBox="1"/>
          <p:nvPr/>
        </p:nvSpPr>
        <p:spPr>
          <a:xfrm>
            <a:off x="7554959" y="232184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0F4489-2BFE-4DA3-8563-CA8D38E308E2}"/>
              </a:ext>
            </a:extLst>
          </p:cNvPr>
          <p:cNvSpPr txBox="1"/>
          <p:nvPr/>
        </p:nvSpPr>
        <p:spPr>
          <a:xfrm>
            <a:off x="6450488" y="1275693"/>
            <a:ext cx="252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hrsinfo</a:t>
            </a:r>
            <a:r>
              <a:rPr lang="en-US" altLang="ko-KR" sz="1200" dirty="0"/>
              <a:t>() = </a:t>
            </a:r>
            <a:r>
              <a:rPr lang="ko-KR" altLang="en-US" sz="1200" dirty="0"/>
              <a:t>윷놀이판 </a:t>
            </a:r>
            <a:r>
              <a:rPr lang="ko-KR" altLang="en-US" sz="1200" dirty="0" err="1"/>
              <a:t>꼭짓점</a:t>
            </a:r>
            <a:endParaRPr lang="en-US" altLang="ko-KR" sz="1200" dirty="0"/>
          </a:p>
          <a:p>
            <a:r>
              <a:rPr lang="en-US" altLang="ko-KR" sz="1200" dirty="0"/>
              <a:t>&amp; distance !=0 &amp; 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()=false]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3CC833-BE7D-4B57-82B0-ABF8FE6347C1}"/>
              </a:ext>
            </a:extLst>
          </p:cNvPr>
          <p:cNvCxnSpPr/>
          <p:nvPr/>
        </p:nvCxnSpPr>
        <p:spPr>
          <a:xfrm flipH="1">
            <a:off x="5864678" y="1716002"/>
            <a:ext cx="1446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27C66F-9B2C-448D-BF2D-847F92458DCC}"/>
              </a:ext>
            </a:extLst>
          </p:cNvPr>
          <p:cNvCxnSpPr>
            <a:endCxn id="7" idx="0"/>
          </p:cNvCxnSpPr>
          <p:nvPr/>
        </p:nvCxnSpPr>
        <p:spPr>
          <a:xfrm>
            <a:off x="5864678" y="1716002"/>
            <a:ext cx="0" cy="2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8E3FD0F-F9B4-4177-BD55-45C50DC30E16}"/>
              </a:ext>
            </a:extLst>
          </p:cNvPr>
          <p:cNvSpPr txBox="1"/>
          <p:nvPr/>
        </p:nvSpPr>
        <p:spPr>
          <a:xfrm>
            <a:off x="5286815" y="1438080"/>
            <a:ext cx="123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()=true]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B09AC8-8EC5-462D-B7BE-84BF2FE016FB}"/>
              </a:ext>
            </a:extLst>
          </p:cNvPr>
          <p:cNvSpPr txBox="1"/>
          <p:nvPr/>
        </p:nvSpPr>
        <p:spPr>
          <a:xfrm>
            <a:off x="8507655" y="2753529"/>
            <a:ext cx="188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getinfo</a:t>
            </a:r>
            <a:r>
              <a:rPr lang="en-US" altLang="ko-KR" sz="1200" dirty="0"/>
              <a:t>(int, int).</a:t>
            </a:r>
            <a:r>
              <a:rPr lang="en-US" altLang="ko-KR" sz="1200" dirty="0" err="1"/>
              <a:t>charAt</a:t>
            </a:r>
            <a:r>
              <a:rPr lang="en-US" altLang="ko-KR" sz="1200" dirty="0"/>
              <a:t>(0)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0E8627-34C0-4CD2-BDD1-8D03C6B46498}"/>
              </a:ext>
            </a:extLst>
          </p:cNvPr>
          <p:cNvSpPr txBox="1"/>
          <p:nvPr/>
        </p:nvSpPr>
        <p:spPr>
          <a:xfrm>
            <a:off x="7404832" y="399058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[NULL]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0644BB-EB10-4C7D-BCE4-A04ABD2F2AC3}"/>
              </a:ext>
            </a:extLst>
          </p:cNvPr>
          <p:cNvSpPr txBox="1"/>
          <p:nvPr/>
        </p:nvSpPr>
        <p:spPr>
          <a:xfrm>
            <a:off x="7467206" y="332687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570742-9569-4688-A3AF-2155A33D391E}"/>
              </a:ext>
            </a:extLst>
          </p:cNvPr>
          <p:cNvSpPr txBox="1"/>
          <p:nvPr/>
        </p:nvSpPr>
        <p:spPr>
          <a:xfrm>
            <a:off x="5457993" y="4871176"/>
            <a:ext cx="267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gPlayer.get</a:t>
            </a:r>
            <a:r>
              <a:rPr lang="en-US" altLang="ko-KR" sz="1200" dirty="0"/>
              <a:t>(turn).</a:t>
            </a:r>
            <a:r>
              <a:rPr lang="en-US" altLang="ko-KR" sz="1200" dirty="0" err="1"/>
              <a:t>getId</a:t>
            </a:r>
            <a:r>
              <a:rPr lang="en-US" altLang="ko-KR" sz="1200" dirty="0"/>
              <a:t>()).</a:t>
            </a:r>
            <a:r>
              <a:rPr lang="en-US" altLang="ko-KR" sz="1200" dirty="0" err="1"/>
              <a:t>charAt</a:t>
            </a:r>
            <a:r>
              <a:rPr lang="en-US" altLang="ko-KR" sz="1200" dirty="0"/>
              <a:t>(0)]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8181A2-B247-4B8E-A8F8-489C0CBF6FDD}"/>
              </a:ext>
            </a:extLst>
          </p:cNvPr>
          <p:cNvSpPr txBox="1"/>
          <p:nvPr/>
        </p:nvSpPr>
        <p:spPr>
          <a:xfrm>
            <a:off x="10874975" y="4685796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isEnd</a:t>
            </a:r>
            <a:r>
              <a:rPr lang="en-US" altLang="ko-KR" sz="1200" dirty="0"/>
              <a:t> &amp; choice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3E3523-0ABF-436C-B09C-C8FE6A682A7F}"/>
              </a:ext>
            </a:extLst>
          </p:cNvPr>
          <p:cNvSpPr txBox="1"/>
          <p:nvPr/>
        </p:nvSpPr>
        <p:spPr>
          <a:xfrm>
            <a:off x="8686301" y="5360335"/>
            <a:ext cx="248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[</a:t>
            </a:r>
            <a:r>
              <a:rPr lang="en-US" altLang="ko-KR" sz="1200" dirty="0" err="1"/>
              <a:t>isEnd</a:t>
            </a:r>
            <a:r>
              <a:rPr lang="en-US" altLang="ko-KR" sz="1200" dirty="0"/>
              <a:t>=false]</a:t>
            </a:r>
          </a:p>
          <a:p>
            <a:r>
              <a:rPr lang="en-US" altLang="ko-KR" sz="1200" dirty="0"/>
              <a:t>turn = (turn + 1) % </a:t>
            </a:r>
            <a:r>
              <a:rPr lang="en-US" altLang="ko-KR" sz="1200" dirty="0" err="1"/>
              <a:t>gPlayer.size</a:t>
            </a:r>
            <a:r>
              <a:rPr lang="en-US" altLang="ko-KR" sz="12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268F4-8D36-4E09-AC2B-C65428616D0F}"/>
              </a:ext>
            </a:extLst>
          </p:cNvPr>
          <p:cNvSpPr txBox="1"/>
          <p:nvPr/>
        </p:nvSpPr>
        <p:spPr>
          <a:xfrm>
            <a:off x="10427789" y="49352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FF95CC-E278-450E-B941-5E34FFF19364}"/>
              </a:ext>
            </a:extLst>
          </p:cNvPr>
          <p:cNvSpPr txBox="1"/>
          <p:nvPr/>
        </p:nvSpPr>
        <p:spPr>
          <a:xfrm>
            <a:off x="10721997" y="5913690"/>
            <a:ext cx="11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isEnd</a:t>
            </a:r>
            <a:r>
              <a:rPr lang="en-US" altLang="ko-KR" sz="1200" dirty="0"/>
              <a:t>=true</a:t>
            </a:r>
          </a:p>
          <a:p>
            <a:r>
              <a:rPr lang="en-US" altLang="ko-KR" sz="1200" dirty="0"/>
              <a:t>&amp;choice=0]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FE4F60-62D7-4738-B56B-DD45E5FDFA0F}"/>
              </a:ext>
            </a:extLst>
          </p:cNvPr>
          <p:cNvSpPr txBox="1"/>
          <p:nvPr/>
        </p:nvSpPr>
        <p:spPr>
          <a:xfrm>
            <a:off x="2664089" y="435504"/>
            <a:ext cx="2213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Play</a:t>
            </a:r>
            <a:r>
              <a:rPr lang="ko-KR" altLang="en-US" sz="2400" dirty="0"/>
              <a:t> </a:t>
            </a:r>
            <a:r>
              <a:rPr lang="en-US" altLang="ko-KR" sz="2400" dirty="0" err="1"/>
              <a:t>Yut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7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171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16</cp:revision>
  <dcterms:created xsi:type="dcterms:W3CDTF">2019-06-02T03:50:20Z</dcterms:created>
  <dcterms:modified xsi:type="dcterms:W3CDTF">2019-06-02T08:37:40Z</dcterms:modified>
</cp:coreProperties>
</file>