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D4A87-9074-4C98-9530-84E5AE64D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8D36D2-1BE0-4726-A501-5C1F3021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30B5-8024-452A-B897-7F7B1016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2B01E-A3D8-45A4-91AC-6452418E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B76ED-B838-434F-B59E-BBA61788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E13C-83DF-4676-B103-CC95E67D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1D91E-9739-4031-A23B-4F99BD98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DC4E1-0B0A-4662-9ABF-46B8BAD0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64D33-4CFF-4B99-8320-C972AD5A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016D5-3D52-4346-9D9B-789BE93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71B0D1-3FB1-4577-B01D-F4DD85E81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077F7-162F-4F91-BB94-30408782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7058E-45E7-48D8-B79B-773E0AFC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54C15-6679-4FE4-B8E5-FBEA51DB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DA9A2-176B-4E36-B2E5-2D9DD2AB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95020-B0C0-488C-B065-FBBF5006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0B12D-0D66-4484-9420-C58B54F0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B6EDD-C96B-4446-9F6E-B5CB4AE4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CFF47-4410-405D-8376-5A1E8D83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35C1D-8144-4D47-84FC-18A66683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B64D-4A2D-4E09-8138-FB1F3933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7A4B7-6A47-4603-AD13-083FD425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6A4BD-791B-497C-8E20-B4EE81E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2A87C-3B8A-49B1-9FFC-22C28F64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2FC54-F894-422B-9DEF-0B569D5A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2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6C9F-4806-4F13-BD05-B074E644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037CC-3B35-4092-8E9E-0EF43B94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0ACF0-F0AE-49C6-8976-DB9B51839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980B4-0644-4300-B87A-A84A8F13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3A52B-3599-4C6E-9C8E-644CF261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681E4-4D50-46E7-90AC-3BDB61F1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956A-A9E5-4D53-8D5D-A1C93400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6E2BB-24D5-4DF4-898C-FBB20F1B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28EDC-B80C-409F-9E53-AFBC77D3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F71670-139F-4394-BC61-7EBD8DA6D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3A33CF-C901-4E4D-9DD3-AB35239F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CE0680-7759-4E76-8315-38801732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1D8873-6998-4737-9CC3-040E75C3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322458-F067-4643-B8B7-F8E727FB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2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3823C-F6F7-4D9E-8FCB-230C8502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D9EEA1-7571-473B-A5E1-C6E4CB31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74A45B-44FC-4851-95CC-BFDE0F30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81676B-23D1-48D9-8AC3-5D50415E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7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DD809B-9D5D-434F-8663-E4D3FCD0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86C6BD-43F9-4689-A58A-EE470E7C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AC0B3-66CA-4AB7-A523-610195AB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913A1-9FC9-4288-AF64-3FF7D6F8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8226E-32FD-4E15-A10F-4F0FD48A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3ABFE-30A9-4A9C-A68D-D5B85C5F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3A354-FC78-4DAE-BB5E-AD81A0A2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23499-60E8-4FED-9B33-0C9020A6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1E1A3-9BB9-4F63-8D3B-486DD03C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9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1D5B0-6258-4B0B-B474-BC4F9F04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75C982-80C9-4EB8-B292-38A7133C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C58129-286E-4E5C-BC0D-35C29939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29EE5-D11E-46EF-BB74-D72A0FB9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C532B-F53E-425C-9E4B-25723B4C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34FF6-ED3E-4458-BF07-92E68A0D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6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0479A3-5C83-4646-833C-4FD6041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C5F93-CC0E-4695-B210-B94C72D73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D0CCE-2AB1-494A-B8E1-CD12233AB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B712-BF7B-4D08-812C-A90DE762A377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5C215-DF40-49D0-ACC8-80FAC0A01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A5E87-7B86-4423-AEDC-FDE5BA56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1BA8-A2B0-4B18-B3A8-7B749832B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404F5D-A9C9-4057-ABAB-B21FEE1D7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37268"/>
              </p:ext>
            </p:extLst>
          </p:nvPr>
        </p:nvGraphicFramePr>
        <p:xfrm>
          <a:off x="2937192" y="514879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6BD6F2-1D97-4F32-990D-D740CAD16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33403"/>
              </p:ext>
            </p:extLst>
          </p:nvPr>
        </p:nvGraphicFramePr>
        <p:xfrm>
          <a:off x="375699" y="528745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GUI_main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3BAB0B-1057-4678-BE35-033A5FF50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87556"/>
              </p:ext>
            </p:extLst>
          </p:nvPr>
        </p:nvGraphicFramePr>
        <p:xfrm>
          <a:off x="375699" y="2077866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GUI_PlaySetting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607C2C-04DA-41D7-8119-908A8B90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14043"/>
              </p:ext>
            </p:extLst>
          </p:nvPr>
        </p:nvGraphicFramePr>
        <p:xfrm>
          <a:off x="4473752" y="2377641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DBB871-0CD6-4ECA-9839-D55EE6293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86641"/>
              </p:ext>
            </p:extLst>
          </p:nvPr>
        </p:nvGraphicFramePr>
        <p:xfrm>
          <a:off x="5937210" y="514879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GUI_Frame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B51DDA8-6563-4D8F-B9FC-BB818DC60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92049"/>
              </p:ext>
            </p:extLst>
          </p:nvPr>
        </p:nvGraphicFramePr>
        <p:xfrm>
          <a:off x="3267418" y="3982852"/>
          <a:ext cx="974024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24">
                  <a:extLst>
                    <a:ext uri="{9D8B030D-6E8A-4147-A177-3AD203B41FA5}">
                      <a16:colId xmlns:a16="http://schemas.microsoft.com/office/drawing/2014/main" val="185770108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45237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5915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51AB51-C1BD-4720-8C97-253AF1812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4935"/>
              </p:ext>
            </p:extLst>
          </p:nvPr>
        </p:nvGraphicFramePr>
        <p:xfrm>
          <a:off x="4473751" y="3986024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185770108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Player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45237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5915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E3445E0-125A-4875-B2A4-8ADE9C26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0224"/>
              </p:ext>
            </p:extLst>
          </p:nvPr>
        </p:nvGraphicFramePr>
        <p:xfrm>
          <a:off x="6314276" y="3982852"/>
          <a:ext cx="880346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346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Yut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7A6E6B6-2427-47C4-B2F9-005AED54C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88741"/>
              </p:ext>
            </p:extLst>
          </p:nvPr>
        </p:nvGraphicFramePr>
        <p:xfrm>
          <a:off x="4473751" y="5566787"/>
          <a:ext cx="1634477" cy="91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71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Horse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456098-EBA4-4EF1-8210-DAA325E86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28870"/>
              </p:ext>
            </p:extLst>
          </p:nvPr>
        </p:nvGraphicFramePr>
        <p:xfrm>
          <a:off x="8162403" y="514879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GUI_PlayPan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2823F80-5B2D-459D-8C59-BDB1C6B0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52365"/>
              </p:ext>
            </p:extLst>
          </p:nvPr>
        </p:nvGraphicFramePr>
        <p:xfrm>
          <a:off x="10290911" y="514879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ButtonPan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13CFCD8-5014-4C66-97E3-FBF9494AD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32328"/>
              </p:ext>
            </p:extLst>
          </p:nvPr>
        </p:nvGraphicFramePr>
        <p:xfrm>
          <a:off x="8181062" y="3353696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GUI_YutPan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9897405-597E-424B-A3BE-3EC2AF67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43938"/>
              </p:ext>
            </p:extLst>
          </p:nvPr>
        </p:nvGraphicFramePr>
        <p:xfrm>
          <a:off x="10289076" y="3353696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9744431-E063-4054-BEE5-05B28A21C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85334"/>
              </p:ext>
            </p:extLst>
          </p:nvPr>
        </p:nvGraphicFramePr>
        <p:xfrm>
          <a:off x="10289075" y="2077866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BYP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5C45D8C-3DD4-4FD2-9AB6-B94ACCE1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08924"/>
              </p:ext>
            </p:extLst>
          </p:nvPr>
        </p:nvGraphicFramePr>
        <p:xfrm>
          <a:off x="10289074" y="4570601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PanButton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7BB874-70C5-47B9-B1EF-7B6E7B7DA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93823"/>
              </p:ext>
            </p:extLst>
          </p:nvPr>
        </p:nvGraphicFramePr>
        <p:xfrm>
          <a:off x="10289074" y="5748477"/>
          <a:ext cx="1634477" cy="88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77">
                  <a:extLst>
                    <a:ext uri="{9D8B030D-6E8A-4147-A177-3AD203B41FA5}">
                      <a16:colId xmlns:a16="http://schemas.microsoft.com/office/drawing/2014/main" val="3048393067"/>
                    </a:ext>
                  </a:extLst>
                </a:gridCol>
              </a:tblGrid>
              <a:tr h="44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GUI_YutPan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13"/>
                  </a:ext>
                </a:extLst>
              </a:tr>
              <a:tr h="4440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64420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69EBCC-DAC7-4F78-A769-14A9A93D1635}"/>
              </a:ext>
            </a:extLst>
          </p:cNvPr>
          <p:cNvCxnSpPr>
            <a:endCxn id="4" idx="1"/>
          </p:cNvCxnSpPr>
          <p:nvPr/>
        </p:nvCxnSpPr>
        <p:spPr>
          <a:xfrm flipV="1">
            <a:off x="2010176" y="958915"/>
            <a:ext cx="927016" cy="138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D0C9DB4-A026-414D-8325-B85F92289E17}"/>
              </a:ext>
            </a:extLst>
          </p:cNvPr>
          <p:cNvCxnSpPr>
            <a:endCxn id="6" idx="3"/>
          </p:cNvCxnSpPr>
          <p:nvPr/>
        </p:nvCxnSpPr>
        <p:spPr>
          <a:xfrm flipH="1">
            <a:off x="2010176" y="965848"/>
            <a:ext cx="927016" cy="15560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A9D690-FD9A-4D79-8F0B-507DE5E66675}"/>
              </a:ext>
            </a:extLst>
          </p:cNvPr>
          <p:cNvCxnSpPr/>
          <p:nvPr/>
        </p:nvCxnSpPr>
        <p:spPr>
          <a:xfrm>
            <a:off x="3754430" y="1402951"/>
            <a:ext cx="719321" cy="974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277055-2D59-4E02-9A9C-44BE3F290C13}"/>
              </a:ext>
            </a:extLst>
          </p:cNvPr>
          <p:cNvCxnSpPr>
            <a:endCxn id="8" idx="1"/>
          </p:cNvCxnSpPr>
          <p:nvPr/>
        </p:nvCxnSpPr>
        <p:spPr>
          <a:xfrm flipV="1">
            <a:off x="4571669" y="958915"/>
            <a:ext cx="1365541" cy="6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2C1446-5FCF-4F1C-8531-C4BFA8F19786}"/>
              </a:ext>
            </a:extLst>
          </p:cNvPr>
          <p:cNvCxnSpPr/>
          <p:nvPr/>
        </p:nvCxnSpPr>
        <p:spPr>
          <a:xfrm flipH="1">
            <a:off x="6108228" y="1402951"/>
            <a:ext cx="646220" cy="974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8F33DBF-A35E-4B5E-9DC9-EDD6D67C7CB4}"/>
              </a:ext>
            </a:extLst>
          </p:cNvPr>
          <p:cNvCxnSpPr>
            <a:endCxn id="10" idx="0"/>
          </p:cNvCxnSpPr>
          <p:nvPr/>
        </p:nvCxnSpPr>
        <p:spPr>
          <a:xfrm>
            <a:off x="5290989" y="3265713"/>
            <a:ext cx="0" cy="720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82C5BF-6328-4A80-B405-107AECEC79A6}"/>
              </a:ext>
            </a:extLst>
          </p:cNvPr>
          <p:cNvCxnSpPr>
            <a:endCxn id="11" idx="0"/>
          </p:cNvCxnSpPr>
          <p:nvPr/>
        </p:nvCxnSpPr>
        <p:spPr>
          <a:xfrm>
            <a:off x="6108228" y="3265713"/>
            <a:ext cx="646221" cy="7171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FF9FD07-E13A-4FFB-8AA0-E61359386108}"/>
              </a:ext>
            </a:extLst>
          </p:cNvPr>
          <p:cNvCxnSpPr>
            <a:endCxn id="9" idx="0"/>
          </p:cNvCxnSpPr>
          <p:nvPr/>
        </p:nvCxnSpPr>
        <p:spPr>
          <a:xfrm flipH="1">
            <a:off x="3754430" y="3265713"/>
            <a:ext cx="719321" cy="7171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A0C25B1-5921-4436-87AD-A452C0144550}"/>
              </a:ext>
            </a:extLst>
          </p:cNvPr>
          <p:cNvCxnSpPr>
            <a:endCxn id="12" idx="0"/>
          </p:cNvCxnSpPr>
          <p:nvPr/>
        </p:nvCxnSpPr>
        <p:spPr>
          <a:xfrm>
            <a:off x="5290989" y="4870924"/>
            <a:ext cx="0" cy="6958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4C50BB-AAE1-49DC-8AE6-E358A8CF3D18}"/>
              </a:ext>
            </a:extLst>
          </p:cNvPr>
          <p:cNvCxnSpPr>
            <a:endCxn id="13" idx="1"/>
          </p:cNvCxnSpPr>
          <p:nvPr/>
        </p:nvCxnSpPr>
        <p:spPr>
          <a:xfrm>
            <a:off x="7571687" y="958915"/>
            <a:ext cx="590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E55D415-512E-47A8-9F6C-B4F7B22D80B1}"/>
              </a:ext>
            </a:extLst>
          </p:cNvPr>
          <p:cNvCxnSpPr/>
          <p:nvPr/>
        </p:nvCxnSpPr>
        <p:spPr>
          <a:xfrm>
            <a:off x="7194622" y="1416817"/>
            <a:ext cx="967781" cy="19368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26E2236-492D-48DA-A000-AD48CD82939B}"/>
              </a:ext>
            </a:extLst>
          </p:cNvPr>
          <p:cNvCxnSpPr>
            <a:endCxn id="14" idx="1"/>
          </p:cNvCxnSpPr>
          <p:nvPr/>
        </p:nvCxnSpPr>
        <p:spPr>
          <a:xfrm flipV="1">
            <a:off x="9796880" y="958915"/>
            <a:ext cx="494031" cy="13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043A31-43B9-43B5-AF94-51555ED2691E}"/>
              </a:ext>
            </a:extLst>
          </p:cNvPr>
          <p:cNvCxnSpPr>
            <a:endCxn id="16" idx="1"/>
          </p:cNvCxnSpPr>
          <p:nvPr/>
        </p:nvCxnSpPr>
        <p:spPr>
          <a:xfrm>
            <a:off x="9796880" y="3797732"/>
            <a:ext cx="4921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F5D5264-42C0-4297-BA9D-90C5414027B4}"/>
              </a:ext>
            </a:extLst>
          </p:cNvPr>
          <p:cNvCxnSpPr/>
          <p:nvPr/>
        </p:nvCxnSpPr>
        <p:spPr>
          <a:xfrm>
            <a:off x="9796880" y="3797732"/>
            <a:ext cx="492194" cy="19507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2FFBEA7-D0DB-4838-B44E-438B004DB284}"/>
              </a:ext>
            </a:extLst>
          </p:cNvPr>
          <p:cNvCxnSpPr/>
          <p:nvPr/>
        </p:nvCxnSpPr>
        <p:spPr>
          <a:xfrm>
            <a:off x="9815539" y="3797732"/>
            <a:ext cx="473535" cy="7728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46D2952-6981-4FED-8B1F-50F2D12C9E39}"/>
              </a:ext>
            </a:extLst>
          </p:cNvPr>
          <p:cNvCxnSpPr/>
          <p:nvPr/>
        </p:nvCxnSpPr>
        <p:spPr>
          <a:xfrm flipV="1">
            <a:off x="9815539" y="2965938"/>
            <a:ext cx="473535" cy="831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CECC5E-BC9A-476A-9F5D-88383204DCD0}"/>
              </a:ext>
            </a:extLst>
          </p:cNvPr>
          <p:cNvSpPr txBox="1"/>
          <p:nvPr/>
        </p:nvSpPr>
        <p:spPr>
          <a:xfrm>
            <a:off x="5443179" y="5479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EFB368-F889-4B75-8B98-BA4EEDE24054}"/>
              </a:ext>
            </a:extLst>
          </p:cNvPr>
          <p:cNvSpPr txBox="1"/>
          <p:nvPr/>
        </p:nvSpPr>
        <p:spPr>
          <a:xfrm>
            <a:off x="4327429" y="19385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D05F90-0739-4214-B1AC-048599D24784}"/>
              </a:ext>
            </a:extLst>
          </p:cNvPr>
          <p:cNvSpPr txBox="1"/>
          <p:nvPr/>
        </p:nvSpPr>
        <p:spPr>
          <a:xfrm>
            <a:off x="5713445" y="194215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0A9875-CCCA-4578-992C-1074D21BFEC0}"/>
              </a:ext>
            </a:extLst>
          </p:cNvPr>
          <p:cNvSpPr txBox="1"/>
          <p:nvPr/>
        </p:nvSpPr>
        <p:spPr>
          <a:xfrm>
            <a:off x="3335116" y="35677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A89DCF-FF17-4501-92E0-CA216DEA96FB}"/>
              </a:ext>
            </a:extLst>
          </p:cNvPr>
          <p:cNvSpPr txBox="1"/>
          <p:nvPr/>
        </p:nvSpPr>
        <p:spPr>
          <a:xfrm>
            <a:off x="5290987" y="358740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0, 2..4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444B6E-633A-4B50-BF14-FE6FF22AC934}"/>
              </a:ext>
            </a:extLst>
          </p:cNvPr>
          <p:cNvSpPr txBox="1"/>
          <p:nvPr/>
        </p:nvSpPr>
        <p:spPr>
          <a:xfrm>
            <a:off x="6612372" y="361306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0, 4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B53548-1D36-4929-97B5-CEA786697ACA}"/>
              </a:ext>
            </a:extLst>
          </p:cNvPr>
          <p:cNvSpPr txBox="1"/>
          <p:nvPr/>
        </p:nvSpPr>
        <p:spPr>
          <a:xfrm>
            <a:off x="5307903" y="5132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0, 2..5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D65F30-CBDE-417C-A3AA-F6BA1F69A5D5}"/>
              </a:ext>
            </a:extLst>
          </p:cNvPr>
          <p:cNvSpPr txBox="1"/>
          <p:nvPr/>
        </p:nvSpPr>
        <p:spPr>
          <a:xfrm>
            <a:off x="7685941" y="62341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92A0E4-AC95-433C-836D-36483BEED4F6}"/>
              </a:ext>
            </a:extLst>
          </p:cNvPr>
          <p:cNvSpPr txBox="1"/>
          <p:nvPr/>
        </p:nvSpPr>
        <p:spPr>
          <a:xfrm>
            <a:off x="8027219" y="28976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86D796-4D38-47CD-877E-6F3FF6C72D9D}"/>
              </a:ext>
            </a:extLst>
          </p:cNvPr>
          <p:cNvSpPr txBox="1"/>
          <p:nvPr/>
        </p:nvSpPr>
        <p:spPr>
          <a:xfrm>
            <a:off x="9747229" y="282487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4D6E95-A74C-4B4B-A9B1-FFC5FB1B2D5D}"/>
              </a:ext>
            </a:extLst>
          </p:cNvPr>
          <p:cNvSpPr txBox="1"/>
          <p:nvPr/>
        </p:nvSpPr>
        <p:spPr>
          <a:xfrm>
            <a:off x="9931963" y="345024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52B367-BB04-4D86-8D39-731C910A0814}"/>
              </a:ext>
            </a:extLst>
          </p:cNvPr>
          <p:cNvSpPr txBox="1"/>
          <p:nvPr/>
        </p:nvSpPr>
        <p:spPr>
          <a:xfrm>
            <a:off x="10196682" y="418416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E2FC1E-BF14-4C86-A869-65009C758998}"/>
              </a:ext>
            </a:extLst>
          </p:cNvPr>
          <p:cNvSpPr txBox="1"/>
          <p:nvPr/>
        </p:nvSpPr>
        <p:spPr>
          <a:xfrm>
            <a:off x="9740012" y="55419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2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5</cp:revision>
  <dcterms:created xsi:type="dcterms:W3CDTF">2019-06-02T06:32:22Z</dcterms:created>
  <dcterms:modified xsi:type="dcterms:W3CDTF">2019-06-02T07:02:42Z</dcterms:modified>
</cp:coreProperties>
</file>