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성훈" initials="박" lastIdx="1" clrIdx="0">
    <p:extLst>
      <p:ext uri="{19B8F6BF-5375-455C-9EA6-DF929625EA0E}">
        <p15:presenceInfo xmlns:p15="http://schemas.microsoft.com/office/powerpoint/2012/main" userId="박성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42245-E267-409D-835A-206C946FC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9A2836-53A1-4128-91E5-66F8158D6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902EB-1C14-42E1-B0AA-F8FB8C6A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9C9-7C06-49C6-999F-BFDEF2D795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CC486-F480-4B92-B237-F5EF2379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14C08-DB68-4930-86F5-75C5A42C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92BB-9B5D-4CBF-92F3-8F4EC2B0E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B4ACB-BFEC-4474-AC9D-9F3D4638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6F4FAF-4EA4-4E15-B619-F0F4D810F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79BC0-24B9-47E0-BC7B-C375C989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9C9-7C06-49C6-999F-BFDEF2D795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8EF8C-53B1-4AAA-B1F3-E08ED018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86C40-CA9B-4179-93E3-B269A9D6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92BB-9B5D-4CBF-92F3-8F4EC2B0E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1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46A38C-A244-4149-9F37-7E6A7E533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7537E-BF73-47D5-8402-D0F6C0167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9F8E6-2802-40C3-8F21-A38A8185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9C9-7C06-49C6-999F-BFDEF2D795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83ED-DCAD-4371-87C4-B1ACE9EC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F5527-151F-46A2-91E1-BA00E6BE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92BB-9B5D-4CBF-92F3-8F4EC2B0E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18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7EF26-1F32-4E10-AF0E-E7AE5211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23E17-758A-41FF-9A7E-94E9BA9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02586-D699-4B2B-9687-D4590F85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9C9-7C06-49C6-999F-BFDEF2D795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995A6-90D2-4D8D-9B75-96365E76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D812D-B324-4CB3-A429-B08C4E6A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92BB-9B5D-4CBF-92F3-8F4EC2B0E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2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D3995-DDB9-425A-916D-E21E8FF3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4F8E7-DD55-4852-9B00-43052FFB5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E99F0-9056-4AA3-A540-018C5A8E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9C9-7C06-49C6-999F-BFDEF2D795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D32F0-AD1D-4313-A668-C5AEF58D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B94A1-B41D-4AD5-BC2F-0A2F5B23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92BB-9B5D-4CBF-92F3-8F4EC2B0E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4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5D5BC-DFE2-4B08-BB4F-31218FD8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F878A-3A16-42B9-A487-75CC6F81F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D0195A-9EE8-4076-89B9-50F7EF6A7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F62D8A-898A-4AC5-A159-CEAE27D0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9C9-7C06-49C6-999F-BFDEF2D795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15983-F714-4180-8ABC-F8D792FF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BC288-D23C-420E-9B36-8F1CB369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92BB-9B5D-4CBF-92F3-8F4EC2B0E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71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E8F97-E114-41B6-8104-F802B4F9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82E05B-59E1-4DCB-90A9-D55A22975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E9DFA-14B2-4C1B-B962-614F4B884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318885-7FF1-4806-AEF8-DA771F7A4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28E255-1165-4F28-B2AF-924C6DBD6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DB3396-28E0-46A7-AB94-8955576C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9C9-7C06-49C6-999F-BFDEF2D795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AC34E0-A852-4375-B714-E006C694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90718C-BD28-4286-95E7-4D3CAC79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92BB-9B5D-4CBF-92F3-8F4EC2B0E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FC031-F8BD-47F6-8F9F-FB95FDE4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B91600-4310-40E6-9117-61F98D28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9C9-7C06-49C6-999F-BFDEF2D795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D58595-A9FB-4652-8765-99A6EAA9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F6BBA-33A2-42CE-AE77-4A74A4FC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92BB-9B5D-4CBF-92F3-8F4EC2B0E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90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35CD62-C95E-419F-A08B-911E453F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9C9-7C06-49C6-999F-BFDEF2D795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8EC543-948E-4BE1-8B30-343D225F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A26CF2-7AAC-48F7-8983-8515B85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92BB-9B5D-4CBF-92F3-8F4EC2B0E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51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9C914-5615-4F41-902B-B03A1573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AACD2-DFF6-4905-B160-6D545ED0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77D53F-3229-404A-A1D8-5F462831A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370A10-0832-468A-8101-B08EBC82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9C9-7C06-49C6-999F-BFDEF2D795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255A7-3695-44A6-BE0E-54DB234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145D5-91EC-44E0-8FDC-CDEC2896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92BB-9B5D-4CBF-92F3-8F4EC2B0E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1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C6EE7-AE70-4232-AE25-3490B697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641F17-7837-4A5C-8A2F-6497C93E7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B01FF-B8E9-46EE-BC23-CE15071A5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FD1FBE-62F2-45F0-B45E-C3AB5CE7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9C9-7C06-49C6-999F-BFDEF2D795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2B234-5A06-4D3A-84C0-ABA303E8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E5480-ADDE-49F9-B405-D8FF12EB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92BB-9B5D-4CBF-92F3-8F4EC2B0E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4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1A15E9-2908-4E28-98B2-48302D0F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F81569-D0F9-4502-B338-1B8E0EBDF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B1BB6-5977-470C-A1C9-0649285F5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819C9-7C06-49C6-999F-BFDEF2D795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44444C-A0FF-411A-990D-8BEE387AD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6C8A7-72E9-4AFB-A886-5B63D1A66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892BB-9B5D-4CBF-92F3-8F4EC2B0E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3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58CE5DE-6409-4B79-B3CD-99DFDFB66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199484"/>
              </p:ext>
            </p:extLst>
          </p:nvPr>
        </p:nvGraphicFramePr>
        <p:xfrm>
          <a:off x="630144" y="1049257"/>
          <a:ext cx="1168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625806152"/>
                    </a:ext>
                  </a:extLst>
                </a:gridCol>
              </a:tblGrid>
              <a:tr h="253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4043"/>
                  </a:ext>
                </a:extLst>
              </a:tr>
              <a:tr h="268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/>
                        <a:t>Id</a:t>
                      </a:r>
                      <a:endParaRPr lang="ko-KR" altLang="en-US" sz="12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33417"/>
                  </a:ext>
                </a:extLst>
              </a:tr>
              <a:tr h="2684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6113"/>
                  </a:ext>
                </a:extLst>
              </a:tr>
              <a:tr h="2684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2409"/>
                  </a:ext>
                </a:extLst>
              </a:tr>
              <a:tr h="2684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포인트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2052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5CF92981-ECC4-42EF-9326-E93EE5930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445820"/>
              </p:ext>
            </p:extLst>
          </p:nvPr>
        </p:nvGraphicFramePr>
        <p:xfrm>
          <a:off x="2915841" y="1030206"/>
          <a:ext cx="1249082" cy="1379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082">
                  <a:extLst>
                    <a:ext uri="{9D8B030D-6E8A-4147-A177-3AD203B41FA5}">
                      <a16:colId xmlns:a16="http://schemas.microsoft.com/office/drawing/2014/main" val="625806152"/>
                    </a:ext>
                  </a:extLst>
                </a:gridCol>
              </a:tblGrid>
              <a:tr h="281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영화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4043"/>
                  </a:ext>
                </a:extLst>
              </a:tr>
              <a:tr h="268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/>
                        <a:t>Id</a:t>
                      </a:r>
                      <a:endParaRPr lang="ko-KR" altLang="en-US" sz="12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33417"/>
                  </a:ext>
                </a:extLst>
              </a:tr>
              <a:tr h="2684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6113"/>
                  </a:ext>
                </a:extLst>
              </a:tr>
              <a:tr h="2684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개봉일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2409"/>
                  </a:ext>
                </a:extLst>
              </a:tr>
              <a:tr h="2684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러닝타임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2052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BBD00F4D-8624-47CF-BCC5-1084E2C84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020174"/>
              </p:ext>
            </p:extLst>
          </p:nvPr>
        </p:nvGraphicFramePr>
        <p:xfrm>
          <a:off x="5070533" y="1049257"/>
          <a:ext cx="151802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024">
                  <a:extLst>
                    <a:ext uri="{9D8B030D-6E8A-4147-A177-3AD203B41FA5}">
                      <a16:colId xmlns:a16="http://schemas.microsoft.com/office/drawing/2014/main" val="625806152"/>
                    </a:ext>
                  </a:extLst>
                </a:gridCol>
              </a:tblGrid>
              <a:tr h="2684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영화관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4043"/>
                  </a:ext>
                </a:extLst>
              </a:tr>
              <a:tr h="268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/>
                        <a:t>Id</a:t>
                      </a:r>
                      <a:endParaRPr lang="ko-KR" altLang="en-US" sz="12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33417"/>
                  </a:ext>
                </a:extLst>
              </a:tr>
              <a:tr h="2684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지점명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6113"/>
                  </a:ext>
                </a:extLst>
              </a:tr>
              <a:tr h="2684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2409"/>
                  </a:ext>
                </a:extLst>
              </a:tr>
              <a:tr h="2684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2052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21A53B2D-61DB-49D3-BB64-7D892BEC9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934764"/>
              </p:ext>
            </p:extLst>
          </p:nvPr>
        </p:nvGraphicFramePr>
        <p:xfrm>
          <a:off x="5209766" y="3358917"/>
          <a:ext cx="1378791" cy="1482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91">
                  <a:extLst>
                    <a:ext uri="{9D8B030D-6E8A-4147-A177-3AD203B41FA5}">
                      <a16:colId xmlns:a16="http://schemas.microsoft.com/office/drawing/2014/main" val="625806152"/>
                    </a:ext>
                  </a:extLst>
                </a:gridCol>
              </a:tblGrid>
              <a:tr h="3855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상영관</a:t>
                      </a:r>
                      <a:r>
                        <a:rPr lang="en-US" altLang="ko-KR" sz="1200" dirty="0"/>
                        <a:t>(weak)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4043"/>
                  </a:ext>
                </a:extLst>
              </a:tr>
              <a:tr h="268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/>
                        <a:t>Id(</a:t>
                      </a:r>
                      <a:r>
                        <a:rPr lang="ko-KR" altLang="en-US" sz="1200" u="sng" dirty="0"/>
                        <a:t>식별자</a:t>
                      </a:r>
                      <a:r>
                        <a:rPr lang="en-US" altLang="ko-KR" sz="1200" u="sng" dirty="0"/>
                        <a:t>)</a:t>
                      </a:r>
                      <a:endParaRPr lang="ko-KR" altLang="en-US" sz="12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33417"/>
                  </a:ext>
                </a:extLst>
              </a:tr>
              <a:tr h="2684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6113"/>
                  </a:ext>
                </a:extLst>
              </a:tr>
              <a:tr h="2684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좌석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2409"/>
                  </a:ext>
                </a:extLst>
              </a:tr>
              <a:tr h="2684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2052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8EE94E0C-1967-4D33-8E1F-FE06B64C7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67231"/>
              </p:ext>
            </p:extLst>
          </p:nvPr>
        </p:nvGraphicFramePr>
        <p:xfrm>
          <a:off x="8064874" y="1050119"/>
          <a:ext cx="1635966" cy="977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966">
                  <a:extLst>
                    <a:ext uri="{9D8B030D-6E8A-4147-A177-3AD203B41FA5}">
                      <a16:colId xmlns:a16="http://schemas.microsoft.com/office/drawing/2014/main" val="625806152"/>
                    </a:ext>
                  </a:extLst>
                </a:gridCol>
              </a:tblGrid>
              <a:tr h="2657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매점</a:t>
                      </a:r>
                      <a:r>
                        <a:rPr lang="en-US" altLang="ko-KR" sz="1200" dirty="0"/>
                        <a:t>(weak)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4043"/>
                  </a:ext>
                </a:extLst>
              </a:tr>
              <a:tr h="276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33417"/>
                  </a:ext>
                </a:extLst>
              </a:tr>
              <a:tr h="427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판매상품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배열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6113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B9DEE0B7-20CB-4431-A691-62A89A8ED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82454"/>
              </p:ext>
            </p:extLst>
          </p:nvPr>
        </p:nvGraphicFramePr>
        <p:xfrm>
          <a:off x="8017155" y="3024629"/>
          <a:ext cx="9891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106">
                  <a:extLst>
                    <a:ext uri="{9D8B030D-6E8A-4147-A177-3AD203B41FA5}">
                      <a16:colId xmlns:a16="http://schemas.microsoft.com/office/drawing/2014/main" val="625806152"/>
                    </a:ext>
                  </a:extLst>
                </a:gridCol>
              </a:tblGrid>
              <a:tr h="2597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직원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4043"/>
                  </a:ext>
                </a:extLst>
              </a:tr>
              <a:tr h="268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/>
                        <a:t>Id</a:t>
                      </a:r>
                      <a:endParaRPr lang="ko-KR" altLang="en-US" sz="12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33417"/>
                  </a:ext>
                </a:extLst>
              </a:tr>
              <a:tr h="2684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6113"/>
                  </a:ext>
                </a:extLst>
              </a:tr>
              <a:tr h="2684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직급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24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연봉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2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연락처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357934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4EE6DD26-CB0A-4760-8238-777FD3A5E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29308"/>
              </p:ext>
            </p:extLst>
          </p:nvPr>
        </p:nvGraphicFramePr>
        <p:xfrm>
          <a:off x="10540342" y="1049257"/>
          <a:ext cx="1443225" cy="140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225">
                  <a:extLst>
                    <a:ext uri="{9D8B030D-6E8A-4147-A177-3AD203B41FA5}">
                      <a16:colId xmlns:a16="http://schemas.microsoft.com/office/drawing/2014/main" val="625806152"/>
                    </a:ext>
                  </a:extLst>
                </a:gridCol>
              </a:tblGrid>
              <a:tr h="329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4043"/>
                  </a:ext>
                </a:extLst>
              </a:tr>
              <a:tr h="329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33417"/>
                  </a:ext>
                </a:extLst>
              </a:tr>
              <a:tr h="329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6113"/>
                  </a:ext>
                </a:extLst>
              </a:tr>
              <a:tr h="4206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2409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45C23533-CB37-4805-ABD6-B2984EBA2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04190"/>
              </p:ext>
            </p:extLst>
          </p:nvPr>
        </p:nvGraphicFramePr>
        <p:xfrm>
          <a:off x="10414000" y="3750469"/>
          <a:ext cx="1256344" cy="87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344">
                  <a:extLst>
                    <a:ext uri="{9D8B030D-6E8A-4147-A177-3AD203B41FA5}">
                      <a16:colId xmlns:a16="http://schemas.microsoft.com/office/drawing/2014/main" val="625806152"/>
                    </a:ext>
                  </a:extLst>
                </a:gridCol>
              </a:tblGrid>
              <a:tr h="325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판매내역</a:t>
                      </a:r>
                      <a:r>
                        <a:rPr lang="en-US" altLang="ko-KR" sz="1200" dirty="0"/>
                        <a:t>(weak)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4043"/>
                  </a:ext>
                </a:extLst>
              </a:tr>
              <a:tr h="216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33417"/>
                  </a:ext>
                </a:extLst>
              </a:tr>
              <a:tr h="256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6113"/>
                  </a:ext>
                </a:extLst>
              </a:tr>
            </a:tbl>
          </a:graphicData>
        </a:graphic>
      </p:graphicFrame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2C89D5B9-F3FF-4AB6-A633-B18C36AC155E}"/>
              </a:ext>
            </a:extLst>
          </p:cNvPr>
          <p:cNvSpPr/>
          <p:nvPr/>
        </p:nvSpPr>
        <p:spPr>
          <a:xfrm>
            <a:off x="2086586" y="1486183"/>
            <a:ext cx="582705" cy="4786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리뷰</a:t>
            </a:r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BC950E16-1D0F-4A6F-8665-E41E3CC88D7A}"/>
              </a:ext>
            </a:extLst>
          </p:cNvPr>
          <p:cNvSpPr/>
          <p:nvPr/>
        </p:nvSpPr>
        <p:spPr>
          <a:xfrm>
            <a:off x="5303866" y="2609210"/>
            <a:ext cx="1065433" cy="588209"/>
          </a:xfrm>
          <a:prstGeom prst="diamond">
            <a:avLst/>
          </a:prstGeom>
          <a:ln w="539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지점</a:t>
            </a:r>
            <a:endParaRPr lang="en-US" altLang="ko-KR" sz="800" dirty="0"/>
          </a:p>
          <a:p>
            <a:pPr algn="ctr"/>
            <a:r>
              <a:rPr lang="ko-KR" altLang="en-US" sz="800" dirty="0"/>
              <a:t>별</a:t>
            </a:r>
            <a:endParaRPr lang="en-US" altLang="ko-KR" sz="800" dirty="0"/>
          </a:p>
          <a:p>
            <a:pPr algn="ctr"/>
            <a:r>
              <a:rPr lang="ko-KR" altLang="en-US" sz="800" dirty="0"/>
              <a:t>정보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0F549C9E-6070-43A6-83D1-A70086BFAEB1}"/>
              </a:ext>
            </a:extLst>
          </p:cNvPr>
          <p:cNvSpPr/>
          <p:nvPr/>
        </p:nvSpPr>
        <p:spPr>
          <a:xfrm>
            <a:off x="6938634" y="3442181"/>
            <a:ext cx="724820" cy="6500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직원정보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C6EB95C-82D3-41FD-8F76-F8BD64FB8C5D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1798544" y="1725531"/>
            <a:ext cx="288042" cy="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9FB700E-C323-4328-83A6-15CB7B7DC07F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2669291" y="1719725"/>
            <a:ext cx="246550" cy="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992E182-010F-4824-95E8-8DBCEF2A02F3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5829545" y="2420857"/>
            <a:ext cx="7038" cy="188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8687373-3F2C-44B8-BAC8-D349B4E814F5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836583" y="3197419"/>
            <a:ext cx="23115" cy="302257"/>
          </a:xfrm>
          <a:prstGeom prst="line">
            <a:avLst/>
          </a:prstGeom>
          <a:ln w="5397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D8CEBE0C-9FE2-404D-8EA7-AE9CA91C53FF}"/>
              </a:ext>
            </a:extLst>
          </p:cNvPr>
          <p:cNvSpPr/>
          <p:nvPr/>
        </p:nvSpPr>
        <p:spPr>
          <a:xfrm>
            <a:off x="6936712" y="1316528"/>
            <a:ext cx="730320" cy="725722"/>
          </a:xfrm>
          <a:prstGeom prst="diamond">
            <a:avLst/>
          </a:prstGeom>
          <a:ln w="539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E79C484-2DFF-434F-BB12-EF59729EC217}"/>
              </a:ext>
            </a:extLst>
          </p:cNvPr>
          <p:cNvCxnSpPr/>
          <p:nvPr/>
        </p:nvCxnSpPr>
        <p:spPr>
          <a:xfrm>
            <a:off x="6588557" y="2392281"/>
            <a:ext cx="684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3FADFFC-9691-403B-A15D-1A4C7E7CDEF1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7269511" y="2394448"/>
            <a:ext cx="31533" cy="104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2305F3C-32B6-4007-B7EA-D27D0B801A80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663454" y="3763650"/>
            <a:ext cx="402332" cy="3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78FBBB9-0E7A-4C87-B8F5-891D153579F4}"/>
              </a:ext>
            </a:extLst>
          </p:cNvPr>
          <p:cNvCxnSpPr>
            <a:cxnSpLocks/>
            <a:stCxn id="32" idx="1"/>
            <a:endCxn id="7" idx="3"/>
          </p:cNvCxnSpPr>
          <p:nvPr/>
        </p:nvCxnSpPr>
        <p:spPr>
          <a:xfrm flipH="1">
            <a:off x="6588557" y="1679389"/>
            <a:ext cx="348155" cy="55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8FAA942-904B-4FED-BAFE-EA194C0A5E8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667032" y="1679389"/>
            <a:ext cx="348155" cy="0"/>
          </a:xfrm>
          <a:prstGeom prst="line">
            <a:avLst/>
          </a:prstGeom>
          <a:ln w="5397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다이아몬드 56">
            <a:extLst>
              <a:ext uri="{FF2B5EF4-FFF2-40B4-BE49-F238E27FC236}">
                <a16:creationId xmlns:a16="http://schemas.microsoft.com/office/drawing/2014/main" id="{FE3E301B-CCF4-4A2F-AF25-2FBAFE95B6F6}"/>
              </a:ext>
            </a:extLst>
          </p:cNvPr>
          <p:cNvSpPr/>
          <p:nvPr/>
        </p:nvSpPr>
        <p:spPr>
          <a:xfrm>
            <a:off x="9870560" y="1427316"/>
            <a:ext cx="500062" cy="3286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다이아몬드 57">
            <a:extLst>
              <a:ext uri="{FF2B5EF4-FFF2-40B4-BE49-F238E27FC236}">
                <a16:creationId xmlns:a16="http://schemas.microsoft.com/office/drawing/2014/main" id="{81E7985C-EA94-406D-8988-2741E05A482F}"/>
              </a:ext>
            </a:extLst>
          </p:cNvPr>
          <p:cNvSpPr/>
          <p:nvPr/>
        </p:nvSpPr>
        <p:spPr>
          <a:xfrm>
            <a:off x="8815367" y="2420857"/>
            <a:ext cx="977349" cy="663662"/>
          </a:xfrm>
          <a:prstGeom prst="diamond">
            <a:avLst/>
          </a:prstGeom>
          <a:ln w="539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46F8461-7B52-4123-8938-E576CDC67E5A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9304042" y="2042250"/>
            <a:ext cx="0" cy="378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6FE6DB2-0828-4173-AB9A-B1407CCDF50A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792716" y="2752688"/>
            <a:ext cx="1382910" cy="166213"/>
          </a:xfrm>
          <a:prstGeom prst="line">
            <a:avLst/>
          </a:prstGeom>
          <a:ln w="5397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65DFCFD-176A-4688-999F-CA3A8D231A98}"/>
              </a:ext>
            </a:extLst>
          </p:cNvPr>
          <p:cNvCxnSpPr/>
          <p:nvPr/>
        </p:nvCxnSpPr>
        <p:spPr>
          <a:xfrm>
            <a:off x="11175626" y="2918900"/>
            <a:ext cx="0" cy="831569"/>
          </a:xfrm>
          <a:prstGeom prst="line">
            <a:avLst/>
          </a:prstGeom>
          <a:ln w="5397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343C26F-33F0-4B78-911E-D7B5655EF458}"/>
              </a:ext>
            </a:extLst>
          </p:cNvPr>
          <p:cNvCxnSpPr>
            <a:endCxn id="57" idx="1"/>
          </p:cNvCxnSpPr>
          <p:nvPr/>
        </p:nvCxnSpPr>
        <p:spPr>
          <a:xfrm>
            <a:off x="9700840" y="1591622"/>
            <a:ext cx="169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DE6FCF2-D2AF-4FF4-95FD-1DDA1704CC7D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0370622" y="1591622"/>
            <a:ext cx="169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다이아몬드 75">
            <a:extLst>
              <a:ext uri="{FF2B5EF4-FFF2-40B4-BE49-F238E27FC236}">
                <a16:creationId xmlns:a16="http://schemas.microsoft.com/office/drawing/2014/main" id="{D2D40FD2-5B9A-4B90-968C-5356D32889FA}"/>
              </a:ext>
            </a:extLst>
          </p:cNvPr>
          <p:cNvSpPr/>
          <p:nvPr/>
        </p:nvSpPr>
        <p:spPr>
          <a:xfrm>
            <a:off x="3087444" y="2607841"/>
            <a:ext cx="860397" cy="6100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영화 상영정보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E16D949-88BF-4045-A190-625422D6BF55}"/>
              </a:ext>
            </a:extLst>
          </p:cNvPr>
          <p:cNvCxnSpPr>
            <a:cxnSpLocks/>
            <a:stCxn id="6" idx="2"/>
            <a:endCxn id="76" idx="0"/>
          </p:cNvCxnSpPr>
          <p:nvPr/>
        </p:nvCxnSpPr>
        <p:spPr>
          <a:xfrm flipH="1">
            <a:off x="3517643" y="2409245"/>
            <a:ext cx="22739" cy="198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표 4">
            <a:extLst>
              <a:ext uri="{FF2B5EF4-FFF2-40B4-BE49-F238E27FC236}">
                <a16:creationId xmlns:a16="http://schemas.microsoft.com/office/drawing/2014/main" id="{ADA7859F-45FC-42B2-913F-420481185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967315"/>
              </p:ext>
            </p:extLst>
          </p:nvPr>
        </p:nvGraphicFramePr>
        <p:xfrm>
          <a:off x="2923783" y="3382179"/>
          <a:ext cx="124908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082">
                  <a:extLst>
                    <a:ext uri="{9D8B030D-6E8A-4147-A177-3AD203B41FA5}">
                      <a16:colId xmlns:a16="http://schemas.microsoft.com/office/drawing/2014/main" val="625806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상영정보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4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/>
                        <a:t>Id</a:t>
                      </a:r>
                      <a:endParaRPr lang="ko-KR" altLang="en-US" sz="12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33417"/>
                  </a:ext>
                </a:extLst>
              </a:tr>
              <a:tr h="269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starttime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6113"/>
                  </a:ext>
                </a:extLst>
              </a:tr>
            </a:tbl>
          </a:graphicData>
        </a:graphic>
      </p:graphicFrame>
      <p:sp>
        <p:nvSpPr>
          <p:cNvPr id="86" name="다이아몬드 85">
            <a:extLst>
              <a:ext uri="{FF2B5EF4-FFF2-40B4-BE49-F238E27FC236}">
                <a16:creationId xmlns:a16="http://schemas.microsoft.com/office/drawing/2014/main" id="{3426E8DB-5782-4A4B-93BF-D70CE33A55F1}"/>
              </a:ext>
            </a:extLst>
          </p:cNvPr>
          <p:cNvSpPr/>
          <p:nvPr/>
        </p:nvSpPr>
        <p:spPr>
          <a:xfrm>
            <a:off x="4292716" y="3499676"/>
            <a:ext cx="833342" cy="10281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관 별</a:t>
            </a:r>
            <a:endParaRPr lang="en-US" altLang="ko-KR" sz="800" dirty="0"/>
          </a:p>
          <a:p>
            <a:pPr algn="ctr"/>
            <a:r>
              <a:rPr lang="ko-KR" altLang="en-US" sz="800" dirty="0"/>
              <a:t>상영정보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B39214B-C44F-40B4-8E6A-9B41BA9C4240}"/>
              </a:ext>
            </a:extLst>
          </p:cNvPr>
          <p:cNvCxnSpPr>
            <a:cxnSpLocks/>
            <a:stCxn id="83" idx="0"/>
            <a:endCxn id="76" idx="2"/>
          </p:cNvCxnSpPr>
          <p:nvPr/>
        </p:nvCxnSpPr>
        <p:spPr>
          <a:xfrm flipH="1" flipV="1">
            <a:off x="3517643" y="3217874"/>
            <a:ext cx="30681" cy="16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25283DD-BB90-45BF-AB1B-B518945AC47B}"/>
              </a:ext>
            </a:extLst>
          </p:cNvPr>
          <p:cNvCxnSpPr>
            <a:cxnSpLocks/>
          </p:cNvCxnSpPr>
          <p:nvPr/>
        </p:nvCxnSpPr>
        <p:spPr>
          <a:xfrm>
            <a:off x="4155114" y="4038362"/>
            <a:ext cx="320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0E5A355-0385-4799-98CC-F7B5622F4B77}"/>
              </a:ext>
            </a:extLst>
          </p:cNvPr>
          <p:cNvCxnSpPr>
            <a:cxnSpLocks/>
            <a:endCxn id="86" idx="3"/>
          </p:cNvCxnSpPr>
          <p:nvPr/>
        </p:nvCxnSpPr>
        <p:spPr>
          <a:xfrm flipH="1">
            <a:off x="5126058" y="3977642"/>
            <a:ext cx="106223" cy="3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표 4">
            <a:extLst>
              <a:ext uri="{FF2B5EF4-FFF2-40B4-BE49-F238E27FC236}">
                <a16:creationId xmlns:a16="http://schemas.microsoft.com/office/drawing/2014/main" id="{7651B240-5167-4ACD-978A-3204FDA4F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88140"/>
              </p:ext>
            </p:extLst>
          </p:nvPr>
        </p:nvGraphicFramePr>
        <p:xfrm>
          <a:off x="613287" y="3429002"/>
          <a:ext cx="1168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625806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4043"/>
                  </a:ext>
                </a:extLst>
              </a:tr>
              <a:tr h="1835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예매번호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33417"/>
                  </a:ext>
                </a:extLst>
              </a:tr>
            </a:tbl>
          </a:graphicData>
        </a:graphic>
      </p:graphicFrame>
      <p:sp>
        <p:nvSpPr>
          <p:cNvPr id="113" name="다이아몬드 112">
            <a:extLst>
              <a:ext uri="{FF2B5EF4-FFF2-40B4-BE49-F238E27FC236}">
                <a16:creationId xmlns:a16="http://schemas.microsoft.com/office/drawing/2014/main" id="{D98B4863-ABF5-4239-9EF8-EAB3AD95778B}"/>
              </a:ext>
            </a:extLst>
          </p:cNvPr>
          <p:cNvSpPr/>
          <p:nvPr/>
        </p:nvSpPr>
        <p:spPr>
          <a:xfrm>
            <a:off x="4172865" y="452694"/>
            <a:ext cx="897667" cy="4051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리뷰</a:t>
            </a:r>
            <a:endParaRPr lang="ko-KR" altLang="en-US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E109714-A23E-48F7-BCB0-2E40B78A2558}"/>
              </a:ext>
            </a:extLst>
          </p:cNvPr>
          <p:cNvCxnSpPr/>
          <p:nvPr/>
        </p:nvCxnSpPr>
        <p:spPr>
          <a:xfrm flipV="1">
            <a:off x="1214344" y="638492"/>
            <a:ext cx="0" cy="41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04D14F9C-3C8C-4283-9B46-9635771A7FEA}"/>
              </a:ext>
            </a:extLst>
          </p:cNvPr>
          <p:cNvCxnSpPr>
            <a:cxnSpLocks/>
            <a:stCxn id="113" idx="1"/>
          </p:cNvCxnSpPr>
          <p:nvPr/>
        </p:nvCxnSpPr>
        <p:spPr>
          <a:xfrm flipH="1">
            <a:off x="1214343" y="655292"/>
            <a:ext cx="2958522" cy="2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E3E3420-B09B-4BC4-B59E-F50FFD2D9F8C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5070532" y="655292"/>
            <a:ext cx="759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F39A4BA-9EF5-4C78-836D-99DAF10DE02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829545" y="638493"/>
            <a:ext cx="0" cy="41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">
            <a:extLst>
              <a:ext uri="{FF2B5EF4-FFF2-40B4-BE49-F238E27FC236}">
                <a16:creationId xmlns:a16="http://schemas.microsoft.com/office/drawing/2014/main" id="{318B9297-0E2F-4A2D-BD00-9B0F45FDD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09941"/>
              </p:ext>
            </p:extLst>
          </p:nvPr>
        </p:nvGraphicFramePr>
        <p:xfrm>
          <a:off x="5077570" y="5552307"/>
          <a:ext cx="151802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024">
                  <a:extLst>
                    <a:ext uri="{9D8B030D-6E8A-4147-A177-3AD203B41FA5}">
                      <a16:colId xmlns:a16="http://schemas.microsoft.com/office/drawing/2014/main" val="625806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좌석정보</a:t>
                      </a:r>
                      <a:r>
                        <a:rPr lang="en-US" altLang="ko-KR" sz="1200" dirty="0"/>
                        <a:t>(weak)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4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/>
                        <a:t>ID</a:t>
                      </a:r>
                      <a:endParaRPr lang="ko-KR" altLang="en-US" sz="12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33417"/>
                  </a:ext>
                </a:extLst>
              </a:tr>
              <a:tr h="137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6113"/>
                  </a:ext>
                </a:extLst>
              </a:tr>
            </a:tbl>
          </a:graphicData>
        </a:graphic>
      </p:graphicFrame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B821B168-AA06-479D-AFED-8D145CE43E17}"/>
              </a:ext>
            </a:extLst>
          </p:cNvPr>
          <p:cNvSpPr/>
          <p:nvPr/>
        </p:nvSpPr>
        <p:spPr>
          <a:xfrm>
            <a:off x="5264494" y="4967477"/>
            <a:ext cx="1288480" cy="372347"/>
          </a:xfrm>
          <a:prstGeom prst="diamond">
            <a:avLst/>
          </a:prstGeom>
          <a:ln w="539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좌석정보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6539932-EA36-4D25-875B-8918EA490DB6}"/>
              </a:ext>
            </a:extLst>
          </p:cNvPr>
          <p:cNvCxnSpPr>
            <a:cxnSpLocks/>
            <a:stCxn id="8" idx="2"/>
            <a:endCxn id="50" idx="0"/>
          </p:cNvCxnSpPr>
          <p:nvPr/>
        </p:nvCxnSpPr>
        <p:spPr>
          <a:xfrm>
            <a:off x="5899161" y="4841768"/>
            <a:ext cx="9573" cy="125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EE6B634-3E6B-4039-9DA6-897D37E3596D}"/>
              </a:ext>
            </a:extLst>
          </p:cNvPr>
          <p:cNvCxnSpPr>
            <a:cxnSpLocks/>
          </p:cNvCxnSpPr>
          <p:nvPr/>
        </p:nvCxnSpPr>
        <p:spPr>
          <a:xfrm flipH="1">
            <a:off x="5908734" y="5327973"/>
            <a:ext cx="1" cy="275119"/>
          </a:xfrm>
          <a:prstGeom prst="line">
            <a:avLst/>
          </a:prstGeom>
          <a:ln w="5397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표 4">
            <a:extLst>
              <a:ext uri="{FF2B5EF4-FFF2-40B4-BE49-F238E27FC236}">
                <a16:creationId xmlns:a16="http://schemas.microsoft.com/office/drawing/2014/main" id="{69752DAC-8395-493F-88EB-2EAFA9C9F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363276"/>
              </p:ext>
            </p:extLst>
          </p:nvPr>
        </p:nvGraphicFramePr>
        <p:xfrm>
          <a:off x="1982356" y="922272"/>
          <a:ext cx="843391" cy="56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391">
                  <a:extLst>
                    <a:ext uri="{9D8B030D-6E8A-4147-A177-3AD203B41FA5}">
                      <a16:colId xmlns:a16="http://schemas.microsoft.com/office/drawing/2014/main" val="625806152"/>
                    </a:ext>
                  </a:extLst>
                </a:gridCol>
              </a:tblGrid>
              <a:tr h="289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rating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84043"/>
                  </a:ext>
                </a:extLst>
              </a:tr>
              <a:tr h="259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Content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2409"/>
                  </a:ext>
                </a:extLst>
              </a:tr>
            </a:tbl>
          </a:graphicData>
        </a:graphic>
      </p:graphicFrame>
      <p:graphicFrame>
        <p:nvGraphicFramePr>
          <p:cNvPr id="100" name="표 4">
            <a:extLst>
              <a:ext uri="{FF2B5EF4-FFF2-40B4-BE49-F238E27FC236}">
                <a16:creationId xmlns:a16="http://schemas.microsoft.com/office/drawing/2014/main" id="{B4EDBB89-9CF7-4FBC-A8B4-7B3A855F9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09539"/>
              </p:ext>
            </p:extLst>
          </p:nvPr>
        </p:nvGraphicFramePr>
        <p:xfrm>
          <a:off x="4274863" y="-92667"/>
          <a:ext cx="79566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669">
                  <a:extLst>
                    <a:ext uri="{9D8B030D-6E8A-4147-A177-3AD203B41FA5}">
                      <a16:colId xmlns:a16="http://schemas.microsoft.com/office/drawing/2014/main" val="625806152"/>
                    </a:ext>
                  </a:extLst>
                </a:gridCol>
              </a:tblGrid>
              <a:tr h="2730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rating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84043"/>
                  </a:ext>
                </a:extLst>
              </a:tr>
              <a:tr h="244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Content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2409"/>
                  </a:ext>
                </a:extLst>
              </a:tr>
            </a:tbl>
          </a:graphicData>
        </a:graphic>
      </p:graphicFrame>
      <p:sp>
        <p:nvSpPr>
          <p:cNvPr id="105" name="다이아몬드 104">
            <a:extLst>
              <a:ext uri="{FF2B5EF4-FFF2-40B4-BE49-F238E27FC236}">
                <a16:creationId xmlns:a16="http://schemas.microsoft.com/office/drawing/2014/main" id="{D8C223F0-DC42-4F71-8802-4F9D0BE4A066}"/>
              </a:ext>
            </a:extLst>
          </p:cNvPr>
          <p:cNvSpPr/>
          <p:nvPr/>
        </p:nvSpPr>
        <p:spPr>
          <a:xfrm>
            <a:off x="733117" y="2510216"/>
            <a:ext cx="928740" cy="8160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예매정보</a:t>
            </a:r>
          </a:p>
        </p:txBody>
      </p:sp>
      <p:sp>
        <p:nvSpPr>
          <p:cNvPr id="107" name="다이아몬드 106">
            <a:extLst>
              <a:ext uri="{FF2B5EF4-FFF2-40B4-BE49-F238E27FC236}">
                <a16:creationId xmlns:a16="http://schemas.microsoft.com/office/drawing/2014/main" id="{A9D12777-A182-493D-ADFB-4EAFF5201C61}"/>
              </a:ext>
            </a:extLst>
          </p:cNvPr>
          <p:cNvSpPr/>
          <p:nvPr/>
        </p:nvSpPr>
        <p:spPr>
          <a:xfrm>
            <a:off x="1875241" y="3344848"/>
            <a:ext cx="928740" cy="8160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예매정보</a:t>
            </a:r>
          </a:p>
        </p:txBody>
      </p:sp>
      <p:graphicFrame>
        <p:nvGraphicFramePr>
          <p:cNvPr id="109" name="표 4">
            <a:extLst>
              <a:ext uri="{FF2B5EF4-FFF2-40B4-BE49-F238E27FC236}">
                <a16:creationId xmlns:a16="http://schemas.microsoft.com/office/drawing/2014/main" id="{E12CACDC-5894-44F2-B1F9-D524E4A67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56923"/>
              </p:ext>
            </p:extLst>
          </p:nvPr>
        </p:nvGraphicFramePr>
        <p:xfrm>
          <a:off x="575887" y="4579630"/>
          <a:ext cx="1249082" cy="105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082">
                  <a:extLst>
                    <a:ext uri="{9D8B030D-6E8A-4147-A177-3AD203B41FA5}">
                      <a16:colId xmlns:a16="http://schemas.microsoft.com/office/drawing/2014/main" val="625806152"/>
                    </a:ext>
                  </a:extLst>
                </a:gridCol>
              </a:tblGrid>
              <a:tr h="3849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trike="noStrike" dirty="0"/>
                        <a:t>티켓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4043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strike="noStrike" dirty="0"/>
                        <a:t>티켓번호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6113"/>
                  </a:ext>
                </a:extLst>
              </a:tr>
              <a:tr h="398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trike="noStrike" dirty="0"/>
                        <a:t>type</a:t>
                      </a:r>
                      <a:endParaRPr lang="ko-KR" altLang="en-US" sz="12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2409"/>
                  </a:ext>
                </a:extLst>
              </a:tr>
            </a:tbl>
          </a:graphicData>
        </a:graphic>
      </p:graphicFrame>
      <p:sp>
        <p:nvSpPr>
          <p:cNvPr id="110" name="다이아몬드 109">
            <a:extLst>
              <a:ext uri="{FF2B5EF4-FFF2-40B4-BE49-F238E27FC236}">
                <a16:creationId xmlns:a16="http://schemas.microsoft.com/office/drawing/2014/main" id="{F1BBE3F3-F05D-409A-84BC-AC4CEE7717E4}"/>
              </a:ext>
            </a:extLst>
          </p:cNvPr>
          <p:cNvSpPr/>
          <p:nvPr/>
        </p:nvSpPr>
        <p:spPr>
          <a:xfrm>
            <a:off x="575887" y="4108807"/>
            <a:ext cx="1288480" cy="372347"/>
          </a:xfrm>
          <a:prstGeom prst="diamond">
            <a:avLst/>
          </a:prstGeom>
          <a:ln w="539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티켓</a:t>
            </a:r>
          </a:p>
        </p:txBody>
      </p:sp>
      <p:sp>
        <p:nvSpPr>
          <p:cNvPr id="114" name="다이아몬드 113">
            <a:extLst>
              <a:ext uri="{FF2B5EF4-FFF2-40B4-BE49-F238E27FC236}">
                <a16:creationId xmlns:a16="http://schemas.microsoft.com/office/drawing/2014/main" id="{4DADE997-D62B-4AE8-9E43-237A24FA5265}"/>
              </a:ext>
            </a:extLst>
          </p:cNvPr>
          <p:cNvSpPr/>
          <p:nvPr/>
        </p:nvSpPr>
        <p:spPr>
          <a:xfrm>
            <a:off x="2993132" y="5339824"/>
            <a:ext cx="1288479" cy="10281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상영 중</a:t>
            </a:r>
            <a:endParaRPr lang="en-US" altLang="ko-KR" sz="800" dirty="0"/>
          </a:p>
          <a:p>
            <a:pPr algn="ctr"/>
            <a:r>
              <a:rPr lang="ko-KR" altLang="en-US" sz="800" dirty="0"/>
              <a:t>좌석정보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31FE173-F67C-4768-88E4-219FC03BA165}"/>
              </a:ext>
            </a:extLst>
          </p:cNvPr>
          <p:cNvCxnSpPr>
            <a:cxnSpLocks/>
            <a:stCxn id="83" idx="2"/>
            <a:endCxn id="114" idx="0"/>
          </p:cNvCxnSpPr>
          <p:nvPr/>
        </p:nvCxnSpPr>
        <p:spPr>
          <a:xfrm>
            <a:off x="3548324" y="4205139"/>
            <a:ext cx="89048" cy="113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45FA862-E9F6-414A-B827-490539926E9E}"/>
              </a:ext>
            </a:extLst>
          </p:cNvPr>
          <p:cNvCxnSpPr>
            <a:cxnSpLocks/>
            <a:endCxn id="114" idx="3"/>
          </p:cNvCxnSpPr>
          <p:nvPr/>
        </p:nvCxnSpPr>
        <p:spPr>
          <a:xfrm flipH="1">
            <a:off x="4281611" y="5853889"/>
            <a:ext cx="8909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표 4">
            <a:extLst>
              <a:ext uri="{FF2B5EF4-FFF2-40B4-BE49-F238E27FC236}">
                <a16:creationId xmlns:a16="http://schemas.microsoft.com/office/drawing/2014/main" id="{AEDA06E0-C1B3-496A-91B5-E93D9A814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88054"/>
              </p:ext>
            </p:extLst>
          </p:nvPr>
        </p:nvGraphicFramePr>
        <p:xfrm>
          <a:off x="483445" y="6035040"/>
          <a:ext cx="151802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024">
                  <a:extLst>
                    <a:ext uri="{9D8B030D-6E8A-4147-A177-3AD203B41FA5}">
                      <a16:colId xmlns:a16="http://schemas.microsoft.com/office/drawing/2014/main" val="625806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좌석타입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4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/>
                        <a:t>Type</a:t>
                      </a:r>
                      <a:endParaRPr lang="ko-KR" altLang="en-US" sz="12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33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weight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6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04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92</Words>
  <Application>Microsoft Office PowerPoint</Application>
  <PresentationFormat>와이드스크린</PresentationFormat>
  <Paragraphs>69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박성훈</dc:creator>
  <cp:lastModifiedBy>박성훈</cp:lastModifiedBy>
  <cp:revision>24</cp:revision>
  <dcterms:created xsi:type="dcterms:W3CDTF">2019-11-11T08:12:45Z</dcterms:created>
  <dcterms:modified xsi:type="dcterms:W3CDTF">2019-11-21T09:31:55Z</dcterms:modified>
</cp:coreProperties>
</file>