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NanaMudhalvan\Employee_Dataset_Colum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NanaMudhalvan\Employee_Dataset_Colum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[Employee_Dataset_Column.xlsx]Sheet3!PivotTable1</c:name>
    <c:fmtId val="7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</c:pivotFmt>
      <c:pivotFmt>
        <c:idx val="42"/>
        <c:marker>
          <c:symbol val="none"/>
        </c:marker>
      </c:pivotFmt>
      <c:pivotFmt>
        <c:idx val="43"/>
        <c:marker>
          <c:symbol val="none"/>
        </c:marker>
      </c:pivotFmt>
      <c:pivotFmt>
        <c:idx val="44"/>
        <c:marker>
          <c:symbol val="none"/>
        </c:marker>
      </c:pivotFmt>
      <c:pivotFmt>
        <c:idx val="45"/>
        <c:marker>
          <c:symbol val="none"/>
        </c:marker>
      </c:pivotFmt>
      <c:pivotFmt>
        <c:idx val="46"/>
        <c:marker>
          <c:symbol val="none"/>
        </c:marker>
      </c:pivotFmt>
      <c:pivotFmt>
        <c:idx val="47"/>
        <c:marker>
          <c:symbol val="none"/>
        </c:marker>
      </c:pivotFmt>
      <c:pivotFmt>
        <c:idx val="48"/>
        <c:marker>
          <c:symbol val="none"/>
        </c:marker>
      </c:pivotFmt>
      <c:pivotFmt>
        <c:idx val="49"/>
        <c:marker>
          <c:symbol val="none"/>
        </c:marker>
      </c:pivotFmt>
      <c:pivotFmt>
        <c:idx val="50"/>
        <c:marker>
          <c:symbol val="none"/>
        </c:marker>
      </c:pivotFmt>
      <c:pivotFmt>
        <c:idx val="51"/>
        <c:marker>
          <c:symbol val="none"/>
        </c:marker>
      </c:pivotFmt>
      <c:pivotFmt>
        <c:idx val="52"/>
        <c:marker>
          <c:symbol val="none"/>
        </c:marker>
      </c:pivotFmt>
      <c:pivotFmt>
        <c:idx val="53"/>
        <c:marker>
          <c:symbol val="none"/>
        </c:marker>
      </c:pivotFmt>
      <c:pivotFmt>
        <c:idx val="54"/>
        <c:marker>
          <c:symbol val="none"/>
        </c:marker>
      </c:pivotFmt>
      <c:pivotFmt>
        <c:idx val="55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Sheet3!$B$2:$B$3</c:f>
              <c:strCache>
                <c:ptCount val="1"/>
                <c:pt idx="0">
                  <c:v>Accounting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Sheet3!$B$4:$B$7</c:f>
              <c:numCache>
                <c:formatCode>General</c:formatCode>
                <c:ptCount val="3"/>
                <c:pt idx="0">
                  <c:v>8</c:v>
                </c:pt>
                <c:pt idx="1">
                  <c:v>10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Business Development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Sheet3!$C$4:$C$7</c:f>
              <c:numCache>
                <c:formatCode>General</c:formatCode>
                <c:ptCount val="3"/>
                <c:pt idx="0">
                  <c:v>9</c:v>
                </c:pt>
                <c:pt idx="1">
                  <c:v>12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Engineering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Sheet3!$D$4:$D$7</c:f>
              <c:numCache>
                <c:formatCode>General</c:formatCode>
                <c:ptCount val="3"/>
                <c:pt idx="0">
                  <c:v>3</c:v>
                </c:pt>
                <c:pt idx="1">
                  <c:v>10</c:v>
                </c:pt>
              </c:numCache>
            </c:numRef>
          </c:val>
        </c:ser>
        <c:ser>
          <c:idx val="3"/>
          <c:order val="3"/>
          <c:tx>
            <c:strRef>
              <c:f>Sheet3!$E$2:$E$3</c:f>
              <c:strCache>
                <c:ptCount val="1"/>
                <c:pt idx="0">
                  <c:v>Human Resources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Sheet3!$E$4:$E$7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Sheet3!$F$2:$F$3</c:f>
              <c:strCache>
                <c:ptCount val="1"/>
                <c:pt idx="0">
                  <c:v>Legal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Sheet3!$F$4:$F$7</c:f>
              <c:numCache>
                <c:formatCode>General</c:formatCode>
                <c:ptCount val="3"/>
                <c:pt idx="0">
                  <c:v>6</c:v>
                </c:pt>
                <c:pt idx="1">
                  <c:v>10</c:v>
                </c:pt>
                <c:pt idx="2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Sheet3!$G$2:$G$3</c:f>
              <c:strCache>
                <c:ptCount val="1"/>
                <c:pt idx="0">
                  <c:v>Marketing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Sheet3!$G$4:$G$7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</c:numCache>
            </c:numRef>
          </c:val>
        </c:ser>
        <c:ser>
          <c:idx val="6"/>
          <c:order val="6"/>
          <c:tx>
            <c:strRef>
              <c:f>Sheet3!$H$2:$H$3</c:f>
              <c:strCache>
                <c:ptCount val="1"/>
                <c:pt idx="0">
                  <c:v>NULL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Sheet3!$H$4:$H$7</c:f>
              <c:numCache>
                <c:formatCode>General</c:formatCode>
                <c:ptCount val="3"/>
                <c:pt idx="0">
                  <c:v>4</c:v>
                </c:pt>
                <c:pt idx="1">
                  <c:v>3</c:v>
                </c:pt>
              </c:numCache>
            </c:numRef>
          </c:val>
        </c:ser>
        <c:ser>
          <c:idx val="7"/>
          <c:order val="7"/>
          <c:tx>
            <c:strRef>
              <c:f>Sheet3!$I$2:$I$3</c:f>
              <c:strCache>
                <c:ptCount val="1"/>
                <c:pt idx="0">
                  <c:v>Product Management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Sheet3!$I$4:$I$7</c:f>
              <c:numCache>
                <c:formatCode>General</c:formatCode>
                <c:ptCount val="3"/>
                <c:pt idx="0">
                  <c:v>9</c:v>
                </c:pt>
                <c:pt idx="1">
                  <c:v>8</c:v>
                </c:pt>
              </c:numCache>
            </c:numRef>
          </c:val>
        </c:ser>
        <c:ser>
          <c:idx val="8"/>
          <c:order val="8"/>
          <c:tx>
            <c:strRef>
              <c:f>Sheet3!$J$2:$J$3</c:f>
              <c:strCache>
                <c:ptCount val="1"/>
                <c:pt idx="0">
                  <c:v>Research and Development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Sheet3!$J$4:$J$7</c:f>
              <c:numCache>
                <c:formatCode>General</c:formatCode>
                <c:ptCount val="3"/>
                <c:pt idx="0">
                  <c:v>9</c:v>
                </c:pt>
                <c:pt idx="1">
                  <c:v>4</c:v>
                </c:pt>
              </c:numCache>
            </c:numRef>
          </c:val>
        </c:ser>
        <c:ser>
          <c:idx val="9"/>
          <c:order val="9"/>
          <c:tx>
            <c:strRef>
              <c:f>Sheet3!$K$2:$K$3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Sheet3!$K$4:$K$7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</c:numCache>
            </c:numRef>
          </c:val>
        </c:ser>
        <c:ser>
          <c:idx val="10"/>
          <c:order val="10"/>
          <c:tx>
            <c:strRef>
              <c:f>Sheet3!$L$2:$L$3</c:f>
              <c:strCache>
                <c:ptCount val="1"/>
                <c:pt idx="0">
                  <c:v>Services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Sheet3!$L$4:$L$7</c:f>
              <c:numCache>
                <c:formatCode>General</c:formatCode>
                <c:ptCount val="3"/>
                <c:pt idx="0">
                  <c:v>10</c:v>
                </c:pt>
                <c:pt idx="1">
                  <c:v>6</c:v>
                </c:pt>
              </c:numCache>
            </c:numRef>
          </c:val>
        </c:ser>
        <c:ser>
          <c:idx val="11"/>
          <c:order val="11"/>
          <c:tx>
            <c:strRef>
              <c:f>Sheet3!$M$2:$M$3</c:f>
              <c:strCache>
                <c:ptCount val="1"/>
                <c:pt idx="0">
                  <c:v>Support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Sheet3!$M$4:$M$7</c:f>
              <c:numCache>
                <c:formatCode>General</c:formatCode>
                <c:ptCount val="3"/>
                <c:pt idx="0">
                  <c:v>8</c:v>
                </c:pt>
                <c:pt idx="1">
                  <c:v>7</c:v>
                </c:pt>
                <c:pt idx="2">
                  <c:v>1</c:v>
                </c:pt>
              </c:numCache>
            </c:numRef>
          </c:val>
        </c:ser>
        <c:ser>
          <c:idx val="12"/>
          <c:order val="12"/>
          <c:tx>
            <c:strRef>
              <c:f>Sheet3!$N$2:$N$3</c:f>
              <c:strCache>
                <c:ptCount val="1"/>
                <c:pt idx="0">
                  <c:v>Training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Sheet3!$N$4:$N$7</c:f>
              <c:numCache>
                <c:formatCode>General</c:formatCode>
                <c:ptCount val="3"/>
                <c:pt idx="0">
                  <c:v>12</c:v>
                </c:pt>
                <c:pt idx="1">
                  <c:v>6</c:v>
                </c:pt>
                <c:pt idx="2">
                  <c:v>1</c:v>
                </c:pt>
              </c:numCache>
            </c:numRef>
          </c:val>
        </c:ser>
        <c:ser>
          <c:idx val="13"/>
          <c:order val="13"/>
          <c:tx>
            <c:strRef>
              <c:f>Sheet3!$O$2:$O$3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Sheet3!$O$4:$O$7</c:f>
              <c:numCache>
                <c:formatCode>General</c:formatCode>
                <c:ptCount val="3"/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[Employee_Dataset_Column.xlsx]Sheet3!PivotTable1</c:name>
    <c:fmtId val="4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</c:pivotFmt>
      <c:pivotFmt>
        <c:idx val="42"/>
        <c:marker>
          <c:symbol val="none"/>
        </c:marker>
      </c:pivotFmt>
      <c:pivotFmt>
        <c:idx val="43"/>
        <c:marker>
          <c:symbol val="none"/>
        </c:marker>
      </c:pivotFmt>
      <c:pivotFmt>
        <c:idx val="44"/>
        <c:marker>
          <c:symbol val="none"/>
        </c:marker>
      </c:pivotFmt>
      <c:pivotFmt>
        <c:idx val="45"/>
        <c:marker>
          <c:symbol val="none"/>
        </c:marker>
      </c:pivotFmt>
      <c:pivotFmt>
        <c:idx val="46"/>
        <c:marker>
          <c:symbol val="none"/>
        </c:marker>
      </c:pivotFmt>
      <c:pivotFmt>
        <c:idx val="47"/>
        <c:marker>
          <c:symbol val="none"/>
        </c:marker>
      </c:pivotFmt>
      <c:pivotFmt>
        <c:idx val="48"/>
        <c:marker>
          <c:symbol val="none"/>
        </c:marker>
      </c:pivotFmt>
      <c:pivotFmt>
        <c:idx val="49"/>
        <c:marker>
          <c:symbol val="none"/>
        </c:marker>
      </c:pivotFmt>
      <c:pivotFmt>
        <c:idx val="50"/>
        <c:marker>
          <c:symbol val="none"/>
        </c:marker>
      </c:pivotFmt>
      <c:pivotFmt>
        <c:idx val="51"/>
        <c:marker>
          <c:symbol val="none"/>
        </c:marker>
      </c:pivotFmt>
      <c:pivotFmt>
        <c:idx val="52"/>
        <c:marker>
          <c:symbol val="none"/>
        </c:marker>
      </c:pivotFmt>
      <c:pivotFmt>
        <c:idx val="53"/>
        <c:marker>
          <c:symbol val="none"/>
        </c:marker>
      </c:pivotFmt>
      <c:pivotFmt>
        <c:idx val="54"/>
        <c:marker>
          <c:symbol val="none"/>
        </c:marker>
      </c:pivotFmt>
      <c:pivotFmt>
        <c:idx val="55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Sheet3!$B$2:$B$3</c:f>
              <c:strCache>
                <c:ptCount val="1"/>
                <c:pt idx="0">
                  <c:v>Accounting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Sheet3!$B$4:$B$7</c:f>
              <c:numCache>
                <c:formatCode>General</c:formatCode>
                <c:ptCount val="3"/>
                <c:pt idx="0">
                  <c:v>8</c:v>
                </c:pt>
                <c:pt idx="1">
                  <c:v>10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Business Development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Sheet3!$C$4:$C$7</c:f>
              <c:numCache>
                <c:formatCode>General</c:formatCode>
                <c:ptCount val="3"/>
                <c:pt idx="0">
                  <c:v>9</c:v>
                </c:pt>
                <c:pt idx="1">
                  <c:v>12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Engineering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Sheet3!$D$4:$D$7</c:f>
              <c:numCache>
                <c:formatCode>General</c:formatCode>
                <c:ptCount val="3"/>
                <c:pt idx="0">
                  <c:v>3</c:v>
                </c:pt>
                <c:pt idx="1">
                  <c:v>10</c:v>
                </c:pt>
              </c:numCache>
            </c:numRef>
          </c:val>
        </c:ser>
        <c:ser>
          <c:idx val="3"/>
          <c:order val="3"/>
          <c:tx>
            <c:strRef>
              <c:f>Sheet3!$E$2:$E$3</c:f>
              <c:strCache>
                <c:ptCount val="1"/>
                <c:pt idx="0">
                  <c:v>Human Resources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Sheet3!$E$4:$E$7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Sheet3!$F$2:$F$3</c:f>
              <c:strCache>
                <c:ptCount val="1"/>
                <c:pt idx="0">
                  <c:v>Legal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Sheet3!$F$4:$F$7</c:f>
              <c:numCache>
                <c:formatCode>General</c:formatCode>
                <c:ptCount val="3"/>
                <c:pt idx="0">
                  <c:v>6</c:v>
                </c:pt>
                <c:pt idx="1">
                  <c:v>10</c:v>
                </c:pt>
                <c:pt idx="2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Sheet3!$G$2:$G$3</c:f>
              <c:strCache>
                <c:ptCount val="1"/>
                <c:pt idx="0">
                  <c:v>Marketing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Sheet3!$G$4:$G$7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</c:numCache>
            </c:numRef>
          </c:val>
        </c:ser>
        <c:ser>
          <c:idx val="6"/>
          <c:order val="6"/>
          <c:tx>
            <c:strRef>
              <c:f>Sheet3!$H$2:$H$3</c:f>
              <c:strCache>
                <c:ptCount val="1"/>
                <c:pt idx="0">
                  <c:v>NULL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Sheet3!$H$4:$H$7</c:f>
              <c:numCache>
                <c:formatCode>General</c:formatCode>
                <c:ptCount val="3"/>
                <c:pt idx="0">
                  <c:v>4</c:v>
                </c:pt>
                <c:pt idx="1">
                  <c:v>3</c:v>
                </c:pt>
              </c:numCache>
            </c:numRef>
          </c:val>
        </c:ser>
        <c:ser>
          <c:idx val="7"/>
          <c:order val="7"/>
          <c:tx>
            <c:strRef>
              <c:f>Sheet3!$I$2:$I$3</c:f>
              <c:strCache>
                <c:ptCount val="1"/>
                <c:pt idx="0">
                  <c:v>Product Management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Sheet3!$I$4:$I$7</c:f>
              <c:numCache>
                <c:formatCode>General</c:formatCode>
                <c:ptCount val="3"/>
                <c:pt idx="0">
                  <c:v>9</c:v>
                </c:pt>
                <c:pt idx="1">
                  <c:v>8</c:v>
                </c:pt>
              </c:numCache>
            </c:numRef>
          </c:val>
        </c:ser>
        <c:ser>
          <c:idx val="8"/>
          <c:order val="8"/>
          <c:tx>
            <c:strRef>
              <c:f>Sheet3!$J$2:$J$3</c:f>
              <c:strCache>
                <c:ptCount val="1"/>
                <c:pt idx="0">
                  <c:v>Research and Development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Sheet3!$J$4:$J$7</c:f>
              <c:numCache>
                <c:formatCode>General</c:formatCode>
                <c:ptCount val="3"/>
                <c:pt idx="0">
                  <c:v>9</c:v>
                </c:pt>
                <c:pt idx="1">
                  <c:v>4</c:v>
                </c:pt>
              </c:numCache>
            </c:numRef>
          </c:val>
        </c:ser>
        <c:ser>
          <c:idx val="9"/>
          <c:order val="9"/>
          <c:tx>
            <c:strRef>
              <c:f>Sheet3!$K$2:$K$3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Sheet3!$K$4:$K$7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</c:numCache>
            </c:numRef>
          </c:val>
        </c:ser>
        <c:ser>
          <c:idx val="10"/>
          <c:order val="10"/>
          <c:tx>
            <c:strRef>
              <c:f>Sheet3!$L$2:$L$3</c:f>
              <c:strCache>
                <c:ptCount val="1"/>
                <c:pt idx="0">
                  <c:v>Services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Sheet3!$L$4:$L$7</c:f>
              <c:numCache>
                <c:formatCode>General</c:formatCode>
                <c:ptCount val="3"/>
                <c:pt idx="0">
                  <c:v>10</c:v>
                </c:pt>
                <c:pt idx="1">
                  <c:v>6</c:v>
                </c:pt>
              </c:numCache>
            </c:numRef>
          </c:val>
        </c:ser>
        <c:ser>
          <c:idx val="11"/>
          <c:order val="11"/>
          <c:tx>
            <c:strRef>
              <c:f>Sheet3!$M$2:$M$3</c:f>
              <c:strCache>
                <c:ptCount val="1"/>
                <c:pt idx="0">
                  <c:v>Support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Sheet3!$M$4:$M$7</c:f>
              <c:numCache>
                <c:formatCode>General</c:formatCode>
                <c:ptCount val="3"/>
                <c:pt idx="0">
                  <c:v>8</c:v>
                </c:pt>
                <c:pt idx="1">
                  <c:v>7</c:v>
                </c:pt>
                <c:pt idx="2">
                  <c:v>1</c:v>
                </c:pt>
              </c:numCache>
            </c:numRef>
          </c:val>
        </c:ser>
        <c:ser>
          <c:idx val="12"/>
          <c:order val="12"/>
          <c:tx>
            <c:strRef>
              <c:f>Sheet3!$N$2:$N$3</c:f>
              <c:strCache>
                <c:ptCount val="1"/>
                <c:pt idx="0">
                  <c:v>Training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Sheet3!$N$4:$N$7</c:f>
              <c:numCache>
                <c:formatCode>General</c:formatCode>
                <c:ptCount val="3"/>
                <c:pt idx="0">
                  <c:v>12</c:v>
                </c:pt>
                <c:pt idx="1">
                  <c:v>6</c:v>
                </c:pt>
                <c:pt idx="2">
                  <c:v>1</c:v>
                </c:pt>
              </c:numCache>
            </c:numRef>
          </c:val>
        </c:ser>
        <c:ser>
          <c:idx val="13"/>
          <c:order val="13"/>
          <c:tx>
            <c:strRef>
              <c:f>Sheet3!$O$2:$O$3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Sheet3!$O$4:$O$7</c:f>
              <c:numCache>
                <c:formatCode>General</c:formatCode>
                <c:ptCount val="3"/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    SWETHA. C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5E74BF7F26FB72DA87947D6D09A04320/312208794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B.COM(GENERAL)</a:t>
            </a:r>
            <a:endParaRPr lang="en-US" sz="2400" dirty="0"/>
          </a:p>
          <a:p>
            <a:r>
              <a:rPr lang="en-US" sz="2400" dirty="0" smtClean="0"/>
              <a:t>COLLEGE : MEENAKSHI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6"/>
            <a:ext cx="8023225" cy="37452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smtClean="0">
                <a:latin typeface="Trebuchet MS"/>
                <a:cs typeface="Trebuchet MS"/>
              </a:rPr>
              <a:t>M</a:t>
            </a:r>
            <a:r>
              <a:rPr sz="4800" b="1" smtClean="0">
                <a:latin typeface="Trebuchet MS"/>
                <a:cs typeface="Trebuchet MS"/>
              </a:rPr>
              <a:t>O</a:t>
            </a:r>
            <a:r>
              <a:rPr sz="4800" b="1" spc="-15" smtClean="0">
                <a:latin typeface="Trebuchet MS"/>
                <a:cs typeface="Trebuchet MS"/>
              </a:rPr>
              <a:t>D</a:t>
            </a:r>
            <a:r>
              <a:rPr sz="4800" b="1" spc="-35" smtClean="0">
                <a:latin typeface="Trebuchet MS"/>
                <a:cs typeface="Trebuchet MS"/>
              </a:rPr>
              <a:t>E</a:t>
            </a:r>
            <a:r>
              <a:rPr sz="4800" b="1" spc="-30" smtClean="0">
                <a:latin typeface="Trebuchet MS"/>
                <a:cs typeface="Trebuchet MS"/>
              </a:rPr>
              <a:t>LL</a:t>
            </a:r>
            <a:r>
              <a:rPr sz="4800" b="1" spc="-5" smtClean="0">
                <a:latin typeface="Trebuchet MS"/>
                <a:cs typeface="Trebuchet MS"/>
              </a:rPr>
              <a:t>I</a:t>
            </a:r>
            <a:r>
              <a:rPr sz="4800" b="1" spc="30" smtClean="0">
                <a:latin typeface="Trebuchet MS"/>
                <a:cs typeface="Trebuchet MS"/>
              </a:rPr>
              <a:t>N</a:t>
            </a:r>
            <a:r>
              <a:rPr sz="4800" b="1" spc="5" smtClean="0">
                <a:latin typeface="Trebuchet MS"/>
                <a:cs typeface="Trebuchet MS"/>
              </a:rPr>
              <a:t>G</a:t>
            </a:r>
            <a:endParaRPr lang="en-US" sz="48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8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5" dirty="0" smtClean="0">
                <a:latin typeface="Trebuchet MS"/>
                <a:cs typeface="Trebuchet MS"/>
              </a:rPr>
              <a:t>I took this </a:t>
            </a:r>
            <a:r>
              <a:rPr lang="en-US" sz="4800" b="1" spc="5" dirty="0" err="1" smtClean="0">
                <a:latin typeface="Trebuchet MS"/>
                <a:cs typeface="Trebuchet MS"/>
              </a:rPr>
              <a:t>modelling</a:t>
            </a:r>
            <a:r>
              <a:rPr lang="en-US" sz="4800" b="1" spc="5" dirty="0" smtClean="0">
                <a:latin typeface="Trebuchet MS"/>
                <a:cs typeface="Trebuchet MS"/>
              </a:rPr>
              <a:t> for pie chart method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273868" cy="3706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mtClean="0"/>
              <a:t>R</a:t>
            </a:r>
            <a:r>
              <a:rPr spc="-40" smtClean="0"/>
              <a:t>E</a:t>
            </a:r>
            <a:r>
              <a:rPr spc="15" smtClean="0"/>
              <a:t>S</a:t>
            </a:r>
            <a:r>
              <a:rPr spc="-30" smtClean="0"/>
              <a:t>U</a:t>
            </a:r>
            <a:r>
              <a:rPr spc="-405" smtClean="0"/>
              <a:t>L</a:t>
            </a:r>
            <a:r>
              <a:rPr smtClean="0"/>
              <a:t>TS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1. Pie Chart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762000" y="2362200"/>
          <a:ext cx="51054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US" dirty="0" smtClean="0"/>
              <a:t>Pie Chart Diagram -1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1295400" y="1295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4191000"/>
          <a:ext cx="8686799" cy="1447798"/>
        </p:xfrm>
        <a:graphic>
          <a:graphicData uri="http://schemas.openxmlformats.org/drawingml/2006/table">
            <a:tbl>
              <a:tblPr/>
              <a:tblGrid>
                <a:gridCol w="695860"/>
                <a:gridCol w="549362"/>
                <a:gridCol w="1043789"/>
                <a:gridCol w="558519"/>
                <a:gridCol w="814888"/>
                <a:gridCol w="267815"/>
                <a:gridCol w="487559"/>
                <a:gridCol w="267815"/>
                <a:gridCol w="954518"/>
                <a:gridCol w="705015"/>
                <a:gridCol w="267815"/>
                <a:gridCol w="402867"/>
                <a:gridCol w="384554"/>
                <a:gridCol w="393710"/>
                <a:gridCol w="350218"/>
                <a:gridCol w="542495"/>
              </a:tblGrid>
              <a:tr h="4510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Row Labels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Business Development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Engineering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Resources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Legal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Marketing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 Management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and Development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Services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Support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(blank)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9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9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9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(blank)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9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189</a:t>
                      </a:r>
                    </a:p>
                  </a:txBody>
                  <a:tcPr marL="6437" marR="6437" marT="64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4"/>
            <a:ext cx="8312468" cy="369331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easy to understood about employees and department name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wise Gender Counting </a:t>
            </a:r>
          </a:p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15400" cy="830997"/>
          </a:xfrm>
        </p:spPr>
        <p:txBody>
          <a:bodyPr/>
          <a:lstStyle/>
          <a:p>
            <a:r>
              <a:rPr lang="en-US" dirty="0" smtClean="0"/>
              <a:t>    I took this Employee Analysis Statement for solving particular various Department wise   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counting Gender separately.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understood  from this Projects about various department name and each employee personal data information like Join Date, Salary, employee type and work location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</a:t>
            </a:r>
            <a:r>
              <a:rPr sz="3200" spc="5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>End Users is check it for each employee Work designations</a:t>
            </a:r>
            <a:r>
              <a:rPr lang="en-US" sz="3200" spc="5" dirty="0" smtClean="0"/>
              <a:t> </a:t>
            </a:r>
            <a:r>
              <a:rPr lang="en-US" sz="3200" spc="5" dirty="0" smtClean="0"/>
              <a:t>information.</a:t>
            </a:r>
            <a:br>
              <a:rPr lang="en-US" sz="3200" spc="5" dirty="0" smtClean="0"/>
            </a:b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0" y="857885"/>
            <a:ext cx="7273290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 smtClean="0"/>
              <a:t>P</a:t>
            </a:r>
            <a:r>
              <a:rPr sz="3600" spc="-30" smtClean="0"/>
              <a:t>R</a:t>
            </a:r>
            <a:r>
              <a:rPr sz="3600" spc="10" smtClean="0"/>
              <a:t>O</a:t>
            </a:r>
            <a:r>
              <a:rPr sz="3600" spc="-15" smtClean="0"/>
              <a:t>P</a:t>
            </a:r>
            <a:r>
              <a:rPr sz="3600" spc="10" smtClean="0"/>
              <a:t>O</a:t>
            </a:r>
            <a:r>
              <a:rPr sz="3600" spc="25" smtClean="0"/>
              <a:t>S</a:t>
            </a:r>
            <a:r>
              <a:rPr sz="3600" spc="-30" smtClean="0"/>
              <a:t>I</a:t>
            </a:r>
            <a:r>
              <a:rPr sz="3600" spc="-35" smtClean="0"/>
              <a:t>T</a:t>
            </a:r>
            <a:r>
              <a:rPr sz="3600" spc="-30" smtClean="0"/>
              <a:t>I</a:t>
            </a:r>
            <a:r>
              <a:rPr sz="3600" spc="10" smtClean="0"/>
              <a:t>O</a:t>
            </a:r>
            <a:r>
              <a:rPr sz="3600" smtClean="0"/>
              <a:t>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Well and Good for solution solved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93319"/>
          </a:xfrm>
        </p:spPr>
        <p:txBody>
          <a:bodyPr/>
          <a:lstStyle/>
          <a:p>
            <a:r>
              <a:rPr lang="en-IN" dirty="0"/>
              <a:t>Dataset </a:t>
            </a:r>
            <a:r>
              <a:rPr lang="en-IN" dirty="0" smtClean="0"/>
              <a:t>Description</a:t>
            </a:r>
            <a:br>
              <a:rPr lang="en-IN" dirty="0" smtClean="0"/>
            </a:br>
            <a:r>
              <a:rPr lang="en-IN" dirty="0" smtClean="0"/>
              <a:t>  Collecting All Department Wise Employee Information like Name, Joining Date and location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 smtClean="0"/>
              <a:t>SOLUTION</a:t>
            </a: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lang="en-US" sz="4250" spc="20" dirty="0" smtClean="0"/>
              <a:t>Easy to understood for counting employee in each department name.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238</Words>
  <Application>Microsoft Office PowerPoint</Application>
  <PresentationFormat>Custom</PresentationFormat>
  <Paragraphs>117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  End Users is check it for each employee Work designations information. </vt:lpstr>
      <vt:lpstr>OUR SOLUTION AND ITS VALUE PROPOSITION   Well and Good for solution solved</vt:lpstr>
      <vt:lpstr>Dataset Description   Collecting All Department Wise Employee Information like Name, Joining Date and location </vt:lpstr>
      <vt:lpstr>THE "WOW" IN OUR SOLUTION Easy to understood for counting employee in each department name.</vt:lpstr>
      <vt:lpstr>Slide 10</vt:lpstr>
      <vt:lpstr>RESULTS    1. Pie Chart    </vt:lpstr>
      <vt:lpstr>Pie Chart Diagram -1 </vt:lpstr>
      <vt:lpstr>Conclusion   easy to understood about employees and department name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Aptiva Soft</cp:lastModifiedBy>
  <cp:revision>28</cp:revision>
  <dcterms:created xsi:type="dcterms:W3CDTF">2024-03-29T15:07:22Z</dcterms:created>
  <dcterms:modified xsi:type="dcterms:W3CDTF">2024-08-31T16:47:49Z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