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Swetha 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Swetha 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Rathinam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technical campus &amp;SOC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dirty="0"/>
              <a:t>In today's digital world, ensuring data security and confidentiality is essential. While encryption makes data unreadable, it may still draw unwanted attention. Steganography offers a discreet alternative by concealing information within common files, like images, making the hidden data less noticeable.</a:t>
            </a:r>
            <a:endParaRPr lang="en-US" altLang="en-GB" dirty="0"/>
          </a:p>
          <a:p>
            <a:endParaRPr lang="en-US" altLang="en-GB" dirty="0"/>
          </a:p>
          <a:p>
            <a:r>
              <a:rPr lang="en-US" altLang="en-GB" dirty="0"/>
              <a:t>Encode a text message into an image by subtly adjusting pixel values.</a:t>
            </a:r>
            <a:endParaRPr lang="en-US" altLang="en-GB" dirty="0"/>
          </a:p>
          <a:p>
            <a:r>
              <a:rPr lang="en-US" altLang="en-GB" dirty="0"/>
              <a:t>Secure the embedded message with a passcode for restricted access.</a:t>
            </a:r>
            <a:endParaRPr lang="en-US" altLang="en-GB" dirty="0"/>
          </a:p>
          <a:p>
            <a:r>
              <a:rPr lang="en-US" altLang="en-GB" dirty="0"/>
              <a:t>Allow retrieval and decoding only when the correct passcode is entered.</a:t>
            </a:r>
            <a:endParaRPr lang="en-US" altLang="en-GB" dirty="0"/>
          </a:p>
          <a:p>
            <a:r>
              <a:rPr lang="en-US" altLang="en-GB" dirty="0"/>
              <a:t>Maintain the image’s original appearance with minimal visual alterations.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 (OpenCV)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image processing (reading, modifying, and saving images).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to interact with the operating system (opening the encrypted image).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Imported but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code (can be removed).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Platform Compatibility: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(uses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("start encryptedImage.jpg")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open the image).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Linux/macOS, replace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xdg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with Python 3.x.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Simple and Lightweight Implementation</a:t>
            </a:r>
            <a:endParaRPr lang="en-IN" sz="2000" dirty="0"/>
          </a:p>
          <a:p>
            <a:r>
              <a:rPr lang="en-US" sz="2000" dirty="0"/>
              <a:t>Custom Character Mapping for Encoding</a:t>
            </a:r>
            <a:endParaRPr lang="en-IN" sz="2000" dirty="0"/>
          </a:p>
          <a:p>
            <a:r>
              <a:rPr lang="en-IN" sz="2000" dirty="0"/>
              <a:t>Pixel-Based Encoding Approach</a:t>
            </a:r>
            <a:endParaRPr lang="en-IN" sz="2000" dirty="0"/>
          </a:p>
          <a:p>
            <a:r>
              <a:rPr lang="en-IN" sz="2000" dirty="0"/>
              <a:t>Passcode-Based Security Layer</a:t>
            </a:r>
            <a:endParaRPr lang="en-IN" sz="2000" dirty="0"/>
          </a:p>
          <a:p>
            <a:r>
              <a:rPr lang="en-US" sz="2000" dirty="0"/>
              <a:t>No Visible Alteration to the Image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studying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cryptography.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about steganography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complex tools.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  <a:endParaRPr lang="en-IN" dirty="0"/>
          </a:p>
        </p:txBody>
      </p:sp>
      <p:pic>
        <p:nvPicPr>
          <p:cNvPr id="4" name="Picture 3" descr="Output and Folder Structure for the Steganogra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232535"/>
            <a:ext cx="5135245" cy="2987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1231900"/>
            <a:ext cx="5584190" cy="298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355465"/>
            <a:ext cx="4450715" cy="2502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/>
              <a:t>This steganography project offers an efficient method to conceal and extract hidden messages within images using Python and OpenCV. It is distinguished by its lightweight structure, unique character mapping, pixel-level encoding, and secure passcode protection. This project is ideal for cybersecurity enthusiasts, privacy-focused users, ethical hackers, and students interested in exploring data-hiding techniques.</a:t>
            </a:r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/>
              <a:t>https://github.com/swetha-19P138/IBM-SKILLSBUILD-CYBER-SECURITY.git</a:t>
            </a:r>
            <a:endParaRPr lang="en-US" altLang="en-GB" dirty="0"/>
          </a:p>
        </p:txBody>
      </p:sp>
      <p:sp>
        <p:nvSpPr>
          <p:cNvPr id="4" name="Text Box 3"/>
          <p:cNvSpPr txBox="1"/>
          <p:nvPr/>
        </p:nvSpPr>
        <p:spPr>
          <a:xfrm>
            <a:off x="5619750" y="3676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9DD71778-17EE-4151-88AE-C8F4E8043B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2192</Words>
  <Application>WPS Presentation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Arial</vt:lpstr>
      <vt:lpstr>Arial Unicode MS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m</cp:lastModifiedBy>
  <cp:revision>30</cp:revision>
  <dcterms:created xsi:type="dcterms:W3CDTF">2021-05-26T16:50:00Z</dcterms:created>
  <dcterms:modified xsi:type="dcterms:W3CDTF">2025-02-26T10:03:22Z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6C7F03BD9B124B6D866DA422A0028776_13</vt:lpwstr>
  </property>
  <property fmtid="{D5CDD505-2E9C-101B-9397-08002B2CF9AE}" pid="4" name="KSOProductBuildVer">
    <vt:lpwstr>2057-12.2.0.19821</vt:lpwstr>
  </property>
</Properties>
</file>