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5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307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8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8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yclistBikeShareAnalysis_16869298213110/Story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4B9A2FC-F6FF-4E4E-8906-54772F1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en-us" sz="6000">
                <a:hlinkClick r:id="rId3"/>
              </a:rPr>
              <a:t>Cyclist Bike Share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498231A-4753-4230-99E2-E8E4F3B0B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r>
              <a:t>File created on: 6/16/2023 5:49:19 PM</a:t>
            </a: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55CF4781-772F-8A38-B496-016F069C7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49997-7B9B-2C01-65AB-DA9686D25704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Share and Length of ride comparison</a:t>
            </a:r>
          </a:p>
        </p:txBody>
      </p:sp>
      <p:sp>
        <p:nvSpPr>
          <p:cNvPr id="10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7" name="Freeform: Shape 10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42A6E6CB-7EA2-4E87-8874-84C2223FA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" r="20122" b="-1"/>
          <a:stretch/>
        </p:blipFill>
        <p:spPr>
          <a:xfrm>
            <a:off x="255639" y="657872"/>
            <a:ext cx="6994843" cy="62001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67E88-DD56-6D82-4F37-107717DBEBDF}"/>
              </a:ext>
            </a:extLst>
          </p:cNvPr>
          <p:cNvSpPr txBox="1"/>
          <p:nvPr/>
        </p:nvSpPr>
        <p:spPr>
          <a:xfrm>
            <a:off x="8000837" y="132588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u="sng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Daily ride comparison</a:t>
            </a:r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2778AE30-4800-4A3C-B9AA-9A1D6C49F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r="15818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32716-FD48-0BB3-5B7E-5C4B3A04E808}"/>
              </a:ext>
            </a:extLst>
          </p:cNvPr>
          <p:cNvSpPr txBox="1"/>
          <p:nvPr/>
        </p:nvSpPr>
        <p:spPr>
          <a:xfrm>
            <a:off x="8000837" y="132588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u="sng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Hourly ride comparison</a:t>
            </a:r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E887915F-02DE-469E-BF43-EC4066F20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0" r="12318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44B99-226B-A3DB-3CDB-5BC278D6C2AB}"/>
              </a:ext>
            </a:extLst>
          </p:cNvPr>
          <p:cNvSpPr txBox="1"/>
          <p:nvPr/>
        </p:nvSpPr>
        <p:spPr>
          <a:xfrm>
            <a:off x="8000837" y="132588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u="sng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 5 Start and End stations</a:t>
            </a: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1DDBFA9A-79D2-4CC3-8E11-A3E09F07EF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9" r="9389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Cyclist Bike Share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Bike Share Analysis</dc:title>
  <dc:creator/>
  <cp:lastModifiedBy>swetha ganni</cp:lastModifiedBy>
  <cp:revision>1</cp:revision>
  <dcterms:created xsi:type="dcterms:W3CDTF">2023-06-16T17:49:21Z</dcterms:created>
  <dcterms:modified xsi:type="dcterms:W3CDTF">2023-06-16T18:02:30Z</dcterms:modified>
</cp:coreProperties>
</file>