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potifyTrendAnalysis_168762133260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7D32839-7F31-4C90-9E3A-4E0D3703D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hlinkClick r:id="rId2"/>
              </a:rPr>
              <a:t>Spotify Trend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A84F0DA-5AA2-416B-9349-09C3023E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File created on: 6/24/2023 4:03:00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AA1A34F-F648-465A-9B33-05728C8C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314632"/>
            <a:ext cx="11110451" cy="6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id="{ABC2BAD3-EE81-477B-9B39-7C8F2B14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3" y="235974"/>
            <a:ext cx="10844980" cy="63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Spotify Trend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Trend Analysis</dc:title>
  <dc:creator/>
  <cp:lastModifiedBy>swetha ganni</cp:lastModifiedBy>
  <cp:revision>1</cp:revision>
  <dcterms:created xsi:type="dcterms:W3CDTF">2023-06-24T16:03:00Z</dcterms:created>
  <dcterms:modified xsi:type="dcterms:W3CDTF">2023-06-24T16:06:06Z</dcterms:modified>
</cp:coreProperties>
</file>