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5" r:id="rId7"/>
    <p:sldId id="269" r:id="rId8"/>
    <p:sldId id="268" r:id="rId9"/>
    <p:sldId id="267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4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A14E5-1789-4E91-8661-6E0F8E4C8A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E80F1-F907-4D3F-AD00-653E6105B6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8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E80F1-F907-4D3F-AD00-653E6105B6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9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780" y="1238885"/>
            <a:ext cx="7772400" cy="1470025"/>
          </a:xfrm>
        </p:spPr>
        <p:txBody>
          <a:bodyPr/>
          <a:lstStyle/>
          <a:p>
            <a:r>
              <a:rPr dirty="0"/>
              <a:t>Interactive Sales Dashboard in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8910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📊 Superstore Dataset | 💼 Business Stakeholders View</a:t>
            </a:r>
          </a:p>
          <a:p>
            <a:r>
              <a:rPr dirty="0"/>
              <a:t>👩‍💻 Created by: </a:t>
            </a:r>
            <a:r>
              <a:rPr lang="en-IN" dirty="0"/>
              <a:t>P V SWETHA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/>
              <a:t>🧭 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Region, Category and Sub-category filters</a:t>
            </a:r>
          </a:p>
          <a:p>
            <a:pPr marL="0" indent="0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Navigation Buttons for smooth sheet movement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Color Themes and Hover Tooltips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/>
              <a:t>🔍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✅ Sales exceeded target (₹2,297,201 vs ₹2,000,000)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💰 Profit is strong (₹28</a:t>
            </a:r>
            <a:r>
              <a:rPr lang="en-IN" dirty="0"/>
              <a:t>6</a:t>
            </a:r>
            <a:r>
              <a:rPr dirty="0"/>
              <a:t>,</a:t>
            </a:r>
            <a:r>
              <a:rPr lang="en-IN" dirty="0"/>
              <a:t>397</a:t>
            </a:r>
            <a:r>
              <a:rPr dirty="0"/>
              <a:t> vs ₹250,000)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📈 Profit Margin: </a:t>
            </a:r>
            <a:r>
              <a:rPr lang="en-IN" dirty="0"/>
              <a:t>0</a:t>
            </a:r>
            <a:r>
              <a:rPr dirty="0"/>
              <a:t>.</a:t>
            </a:r>
            <a:r>
              <a:rPr lang="en-IN" dirty="0"/>
              <a:t>1247</a:t>
            </a:r>
            <a:r>
              <a:rPr dirty="0"/>
              <a:t>%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🗺️ </a:t>
            </a:r>
            <a:r>
              <a:rPr lang="en-IN" dirty="0"/>
              <a:t>East </a:t>
            </a:r>
            <a:r>
              <a:rPr dirty="0"/>
              <a:t>Region has highest sales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🛒 Top Product: </a:t>
            </a:r>
            <a:r>
              <a:rPr lang="en-IN" dirty="0"/>
              <a:t>Technology related products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/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Clear business KPIs highlighted using Tableau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Dashboard is user-friendly &amp; interactive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Visuals support business decision making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Stakeholders can quickly access performance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/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Segoe UI"/>
              </a:defRPr>
            </a:pPr>
            <a:r>
              <a:t>• Design an interactive dashboard in Tableau</a:t>
            </a:r>
          </a:p>
          <a:p>
            <a:pPr algn="l">
              <a:defRPr sz="2000">
                <a:solidFill>
                  <a:srgbClr val="282828"/>
                </a:solidFill>
                <a:latin typeface="Segoe UI"/>
              </a:defRPr>
            </a:pPr>
            <a:r>
              <a:t>• Use Superstore dataset from Kaggle</a:t>
            </a:r>
          </a:p>
          <a:p>
            <a:pPr algn="l">
              <a:defRPr sz="2000">
                <a:solidFill>
                  <a:srgbClr val="282828"/>
                </a:solidFill>
                <a:latin typeface="Segoe UI"/>
              </a:defRPr>
            </a:pPr>
            <a:r>
              <a:t>• Include KPIs: Sales, Profit, Profit Margin</a:t>
            </a:r>
          </a:p>
          <a:p>
            <a:pPr algn="l">
              <a:defRPr sz="2000">
                <a:solidFill>
                  <a:srgbClr val="282828"/>
                </a:solidFill>
                <a:latin typeface="Segoe UI"/>
              </a:defRPr>
            </a:pPr>
            <a:r>
              <a:t>• Enable navigation and filtering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 dirty="0"/>
              <a:t>📌 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Total Sales</a:t>
            </a:r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Total Profit</a:t>
            </a:r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Profit Margin</a:t>
            </a:r>
            <a:endParaRPr lang="en-IN" dirty="0"/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lang="en-IN" dirty="0"/>
              <a:t>Time Series</a:t>
            </a:r>
            <a:endParaRPr dirty="0"/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Sales vs Target</a:t>
            </a:r>
          </a:p>
          <a:p>
            <a:pPr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Profit vs Target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400" b="1"/>
              <a:t>📊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KPI Cards for Sales, Profit, and Margin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KPI Comparison Charts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Time Series Sales Trend Line Chart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Sales by Region &amp; Product</a:t>
            </a:r>
          </a:p>
          <a:p>
            <a:pPr marL="0" indent="0" algn="l">
              <a:buNone/>
              <a:defRPr sz="2000">
                <a:solidFill>
                  <a:srgbClr val="282828"/>
                </a:solidFill>
                <a:latin typeface="Segoe UI"/>
              </a:defRPr>
            </a:pPr>
            <a:r>
              <a:rPr dirty="0"/>
              <a:t>• Slicers and Filters for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8F447-E235-00ED-976D-DCDA5447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E7390-C17A-DC52-A682-7D9336181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KPI: Sales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4C90E2-870B-AE72-BBB2-7D63E32C4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KPI: Profit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24864-5905-4244-341B-F016568C66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8DCF39B-DFC0-0ADA-F1CF-9D401DD94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03192"/>
            <a:ext cx="4040188" cy="2694654"/>
          </a:xfrm>
          <a:prstGeom prst="rect">
            <a:avLst/>
          </a:prstGeom>
        </p:spPr>
      </p:pic>
      <p:pic>
        <p:nvPicPr>
          <p:cNvPr id="14" name="Picture 13" descr="profit K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2803192"/>
            <a:ext cx="4041775" cy="26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B84D50-131D-BAB8-18E1-F1A0B838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416" y="1245235"/>
            <a:ext cx="4040188" cy="639762"/>
          </a:xfrm>
        </p:spPr>
        <p:txBody>
          <a:bodyPr>
            <a:normAutofit/>
          </a:bodyPr>
          <a:lstStyle/>
          <a:p>
            <a:r>
              <a:rPr lang="en-IN" sz="3200" dirty="0"/>
              <a:t>KPI: Profit Margin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E555AE-282C-FC8C-A858-E94CB149D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05A1EEE-91D1-B183-1BEF-1838915B4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6604" y="1245235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Sales by Region</a:t>
            </a:r>
          </a:p>
        </p:txBody>
      </p:sp>
      <p:pic>
        <p:nvPicPr>
          <p:cNvPr id="14" name="Content Placeholder 13" descr="SALES BY REGION.png">
            <a:extLst>
              <a:ext uri="{FF2B5EF4-FFF2-40B4-BE49-F238E27FC236}">
                <a16:creationId xmlns:a16="http://schemas.microsoft.com/office/drawing/2014/main" id="{EDADAA7A-3608-B5B3-605A-AE8DDEEAE8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-6281" b="6281"/>
          <a:stretch/>
        </p:blipFill>
        <p:spPr>
          <a:xfrm>
            <a:off x="4645023" y="2331150"/>
            <a:ext cx="4041775" cy="3155250"/>
          </a:xfrm>
          <a:prstGeom prst="rect">
            <a:avLst/>
          </a:prstGeom>
        </p:spPr>
      </p:pic>
      <p:pic>
        <p:nvPicPr>
          <p:cNvPr id="3" name="Picture 2" descr="profit margin KPI.png"/>
          <p:cNvPicPr>
            <a:picLocks noChangeAspect="1"/>
          </p:cNvPicPr>
          <p:nvPr/>
        </p:nvPicPr>
        <p:blipFill>
          <a:blip r:embed="rId4"/>
          <a:srcRect b="6181"/>
          <a:stretch/>
        </p:blipFill>
        <p:spPr>
          <a:xfrm>
            <a:off x="685800" y="2583180"/>
            <a:ext cx="3741420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FE6A43-4C39-8DC8-9F95-D3F3A10A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A2AA74-55EC-61A7-85B3-F57CDA0F6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41340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B47E5-9F1E-FC0D-8700-4CF3D088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Sales by Product</a:t>
            </a:r>
          </a:p>
        </p:txBody>
      </p:sp>
      <p:pic>
        <p:nvPicPr>
          <p:cNvPr id="5" name="Content Placeholder 4" descr="SALES BY PRODUCT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04118"/>
            <a:ext cx="4040188" cy="269280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A14C1A-2B1F-60E4-6546-41F4EF40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800" dirty="0"/>
              <a:t>Overview</a:t>
            </a:r>
            <a:r>
              <a:rPr lang="en-IN" dirty="0"/>
              <a:t> Dashboard</a:t>
            </a:r>
          </a:p>
        </p:txBody>
      </p:sp>
      <p:pic>
        <p:nvPicPr>
          <p:cNvPr id="12" name="Content Placeholder 11" descr="OVERVIEW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803590"/>
            <a:ext cx="4041775" cy="26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762364-FA82-1502-85A0-F7F13846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 Menu</a:t>
            </a:r>
          </a:p>
        </p:txBody>
      </p:sp>
      <p:pic>
        <p:nvPicPr>
          <p:cNvPr id="7" name="Content Placeholder 6" descr="NAVIGATION.png"/>
          <p:cNvPicPr>
            <a:picLocks noGrp="1" noChangeAspect="1"/>
          </p:cNvPicPr>
          <p:nvPr>
            <p:ph idx="1"/>
          </p:nvPr>
        </p:nvPicPr>
        <p:blipFill>
          <a:blip r:embed="rId2"/>
          <a:srcRect r="851" b="6223"/>
          <a:stretch/>
        </p:blipFill>
        <p:spPr>
          <a:xfrm>
            <a:off x="1176699" y="1600201"/>
            <a:ext cx="6732861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232</Words>
  <Application>Microsoft Office PowerPoint</Application>
  <PresentationFormat>On-screen Show (4:3)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Interactive Sales Dashboard in Tableau</vt:lpstr>
      <vt:lpstr>🎯 Objective</vt:lpstr>
      <vt:lpstr>📌 KPIs Selected</vt:lpstr>
      <vt:lpstr>📊 Visualizations</vt:lpstr>
      <vt:lpstr>VISUALIZATION</vt:lpstr>
      <vt:lpstr>PowerPoint Presentation</vt:lpstr>
      <vt:lpstr>TIME SERIES</vt:lpstr>
      <vt:lpstr>PowerPoint Presentation</vt:lpstr>
      <vt:lpstr>Navigation Menu</vt:lpstr>
      <vt:lpstr>🧭 Interactivity Features</vt:lpstr>
      <vt:lpstr>🔍 Key Insights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Maniswethu</dc:creator>
  <cp:keywords/>
  <dc:description>generated using python-pptx</dc:description>
  <cp:lastModifiedBy>Manisha Pv</cp:lastModifiedBy>
  <cp:revision>3</cp:revision>
  <dcterms:created xsi:type="dcterms:W3CDTF">2013-01-27T09:14:16Z</dcterms:created>
  <dcterms:modified xsi:type="dcterms:W3CDTF">2025-04-25T15:41:09Z</dcterms:modified>
  <cp:category/>
</cp:coreProperties>
</file>