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NaqwGkgNOgpO0cg33tUaW9EAp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60" name="Google Shape;6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d801cfdf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d801cfdf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94" name="Google Shape;19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89" name="Google Shape;8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7" name="Google Shape;9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5" name="Google Shape;10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3" name="Google Shape;11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2" name="Google Shape;12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5" name="Google Shape;13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7" name="Google Shape;7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2"/>
          <p:cNvSpPr/>
          <p:nvPr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2"/>
          <p:cNvSpPr/>
          <p:nvPr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2"/>
          <p:cNvSpPr/>
          <p:nvPr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2"/>
          <p:cNvSpPr txBox="1"/>
          <p:nvPr/>
        </p:nvSpPr>
        <p:spPr>
          <a:xfrm>
            <a:off x="92480" y="105826"/>
            <a:ext cx="3953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63" name="Google Shape;63;p5"/>
          <p:cNvPicPr preferRelativeResize="0"/>
          <p:nvPr/>
        </p:nvPicPr>
        <p:blipFill rotWithShape="1">
          <a:blip r:embed="rId3">
            <a:alphaModFix amt="5000"/>
          </a:blip>
          <a:srcRect b="10205" l="0" r="745" t="5928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1003625" y="333773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1095100" y="3459075"/>
            <a:ext cx="40197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 Viswanathan V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Register no:311121205057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NM ID : au3111212050</a:t>
            </a:r>
            <a:r>
              <a:rPr lang="en" sz="1100">
                <a:solidFill>
                  <a:schemeClr val="dk1"/>
                </a:solidFill>
              </a:rPr>
              <a:t>57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Batch Code : 134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5596477" y="362729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5693065" y="3919492"/>
            <a:ext cx="13603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/>
        </p:nvSpPr>
        <p:spPr>
          <a:xfrm>
            <a:off x="5515022" y="3934750"/>
            <a:ext cx="268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Loyola-ICAM College of engineering and technology.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75" name="Google Shape;7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76" name="Google Shape;7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7" cy="51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d801cfdf4_1_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55" name="Google Shape;155;g26d801cfdf4_1_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26d801cfdf4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400" y="622775"/>
            <a:ext cx="5719500" cy="246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6d801cfdf4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400" y="2983101"/>
            <a:ext cx="5719500" cy="193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5"/>
          <p:cNvSpPr txBox="1"/>
          <p:nvPr>
            <p:ph type="title"/>
          </p:nvPr>
        </p:nvSpPr>
        <p:spPr>
          <a:xfrm>
            <a:off x="628560" y="601132"/>
            <a:ext cx="7886430" cy="666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 </a:t>
            </a:r>
            <a:r>
              <a:rPr b="1" lang="en"/>
              <a:t>Page</a:t>
            </a:r>
            <a:endParaRPr/>
          </a:p>
        </p:txBody>
      </p:sp>
      <p:pic>
        <p:nvPicPr>
          <p:cNvPr id="163" name="Google Shape;1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7996306" cy="35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6"/>
          <p:cNvSpPr txBox="1"/>
          <p:nvPr>
            <p:ph type="title"/>
          </p:nvPr>
        </p:nvSpPr>
        <p:spPr>
          <a:xfrm>
            <a:off x="628560" y="635000"/>
            <a:ext cx="7886430" cy="63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Song </a:t>
            </a:r>
            <a:r>
              <a:rPr b="1" lang="en"/>
              <a:t>Page</a:t>
            </a:r>
            <a:endParaRPr/>
          </a:p>
        </p:txBody>
      </p:sp>
      <p:pic>
        <p:nvPicPr>
          <p:cNvPr id="169" name="Google Shape;1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7304117" cy="357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"/>
          <p:cNvSpPr txBox="1"/>
          <p:nvPr>
            <p:ph type="title"/>
          </p:nvPr>
        </p:nvSpPr>
        <p:spPr>
          <a:xfrm>
            <a:off x="628785" y="3473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Favourite </a:t>
            </a:r>
            <a:r>
              <a:rPr b="1" lang="en"/>
              <a:t>Page</a:t>
            </a:r>
            <a:endParaRPr/>
          </a:p>
        </p:txBody>
      </p:sp>
      <p:pic>
        <p:nvPicPr>
          <p:cNvPr id="175" name="Google Shape;1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3950"/>
            <a:ext cx="8839199" cy="181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957" y="961098"/>
            <a:ext cx="3843941" cy="11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83792"/>
            <a:ext cx="9144001" cy="1339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388" y="930763"/>
            <a:ext cx="42767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 txBox="1"/>
          <p:nvPr>
            <p:ph type="title"/>
          </p:nvPr>
        </p:nvSpPr>
        <p:spPr>
          <a:xfrm>
            <a:off x="628560" y="618066"/>
            <a:ext cx="7886430" cy="649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Listen later </a:t>
            </a:r>
            <a:r>
              <a:rPr b="1" lang="en"/>
              <a:t>Page</a:t>
            </a:r>
            <a:endParaRPr/>
          </a:p>
        </p:txBody>
      </p:sp>
      <p:pic>
        <p:nvPicPr>
          <p:cNvPr id="184" name="Google Shape;1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41433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1174"/>
            <a:ext cx="8839200" cy="136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9"/>
          <p:cNvSpPr txBox="1"/>
          <p:nvPr>
            <p:ph type="title"/>
          </p:nvPr>
        </p:nvSpPr>
        <p:spPr>
          <a:xfrm>
            <a:off x="215053" y="719666"/>
            <a:ext cx="8421857" cy="54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b="1"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1" name="Google Shape;191;p49"/>
          <p:cNvSpPr txBox="1"/>
          <p:nvPr/>
        </p:nvSpPr>
        <p:spPr>
          <a:xfrm>
            <a:off x="810350" y="1445875"/>
            <a:ext cx="77448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future ,we can have filter option to select song based on writer,singer and composer.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modify the style of elements as per the Trends in future.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add features like motion pictures,reels from instagram to make our web applications prettier.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make user with different permissions (i.e)Premium package with the exchange of small price and they can download the paid version of songs.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we have to add single sign in method(i.e)By clicking google account we have to be login in the user to our app.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5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5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99" name="Google Shape;199;p50"/>
          <p:cNvSpPr txBox="1"/>
          <p:nvPr/>
        </p:nvSpPr>
        <p:spPr>
          <a:xfrm>
            <a:off x="591725" y="1664500"/>
            <a:ext cx="77136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made a try to get the favorites and trending song in their respective pages.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adding of urls and everything plays a big roles in easy </a:t>
            </a:r>
            <a:r>
              <a:rPr lang="en" sz="1500"/>
              <a:t>navigation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images are uploaded in the new folder called static will leads to easy </a:t>
            </a:r>
            <a:r>
              <a:rPr lang="en" sz="1500"/>
              <a:t>retrieval</a:t>
            </a:r>
            <a:r>
              <a:rPr lang="en" sz="1500"/>
              <a:t> of images,styles and files etc..,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1"/>
          <p:cNvSpPr txBox="1"/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81" name="Google Shape;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956310" y="3037840"/>
            <a:ext cx="7227570" cy="530626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1571630" y="3183633"/>
            <a:ext cx="583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Music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 using Django Framework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3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36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94" name="Google Shape;94;p36"/>
          <p:cNvSpPr txBox="1"/>
          <p:nvPr/>
        </p:nvSpPr>
        <p:spPr>
          <a:xfrm>
            <a:off x="343000" y="1221400"/>
            <a:ext cx="77523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This study is aimed at developing a Web Based Music Portal which can be used to manage a musical library and a picture gallery. It is aimed to replace the manual system of getting musical CDs considering the technology advancement.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The implementation of the system is done using Django with extended support of Html,CSS,Javascript and MYSQL.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It has an extended view of a normal music application which includes more functionality based features.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Bootstrap plays a major role for creating various part of the web pages like cards,slider and etc..,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3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37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02" name="Google Shape;102;p37"/>
          <p:cNvSpPr txBox="1"/>
          <p:nvPr/>
        </p:nvSpPr>
        <p:spPr>
          <a:xfrm>
            <a:off x="519400" y="1283125"/>
            <a:ext cx="78933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Uniqueness of my project is that having favorite button for every song and displays it in the </a:t>
            </a:r>
            <a:r>
              <a:rPr lang="en" sz="1300"/>
              <a:t>separate</a:t>
            </a:r>
            <a:r>
              <a:rPr lang="en" sz="1300"/>
              <a:t> web page.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Administrator dashboard using Django makes easy to upload the data.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have multiple user to use the mobile web application.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allow the user to view the page after the authentication.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Mainly,It have listen later option to listen the music later as they want.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8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38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0" name="Google Shape;110;p38"/>
          <p:cNvSpPr txBox="1"/>
          <p:nvPr/>
        </p:nvSpPr>
        <p:spPr>
          <a:xfrm>
            <a:off x="616400" y="1159675"/>
            <a:ext cx="73554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 project consists of multiple pages.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Register page - To sign up in the application as a new User.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page - To sign in as a old User.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 page - To view all songs and we can listen.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Category page - To display all the category.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Trending Page - To display trending songs.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Favorite page - To display the song which is favorite to the user who is logged in.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Listen later page - To display the song which is selected as listen later.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Logout option to logout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feature is that authenticated user can enter the home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9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9"/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117" name="Google Shape;117;p3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39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9" name="Google Shape;119;p39"/>
          <p:cNvSpPr txBox="1"/>
          <p:nvPr/>
        </p:nvSpPr>
        <p:spPr>
          <a:xfrm>
            <a:off x="528225" y="1230225"/>
            <a:ext cx="71262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project,we can listen the song and download the song in easy way.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control the playback speed.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navigation.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know the details of the song like singer,</a:t>
            </a:r>
            <a:r>
              <a:rPr lang="en"/>
              <a:t>writer</a:t>
            </a:r>
            <a:r>
              <a:rPr lang="en"/>
              <a:t>,composer and also the descriptions.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app doesn’t </a:t>
            </a:r>
            <a:r>
              <a:rPr lang="en"/>
              <a:t>log out</a:t>
            </a:r>
            <a:r>
              <a:rPr lang="en"/>
              <a:t> as long as we doesn’t  press the logout button.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search the song by their name.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2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/>
          <p:nvPr/>
        </p:nvSpPr>
        <p:spPr>
          <a:xfrm>
            <a:off x="-84668" y="615950"/>
            <a:ext cx="8951601" cy="406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80" y="1712692"/>
            <a:ext cx="4165599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2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30" name="Google Shape;130;p4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31" name="Google Shape;131;p4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42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43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43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40" name="Google Shape;140;p43"/>
          <p:cNvSpPr txBox="1"/>
          <p:nvPr/>
        </p:nvSpPr>
        <p:spPr>
          <a:xfrm>
            <a:off x="651700" y="1169475"/>
            <a:ext cx="73200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database consists of category,songs and favorite.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results comprises the home page with songs , proper user registration in register page,user authentication in login page,songs in favorite page &amp; listen later page,category in category page,navigation from category page to song page which displays the song with specific category and search bar </a:t>
            </a:r>
            <a:r>
              <a:rPr lang="en"/>
              <a:t>which</a:t>
            </a:r>
            <a:r>
              <a:rPr lang="en"/>
              <a:t> searches the song and display.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Reverse navigation also possible.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Controls of the audio and download option is available with the song details.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type="title"/>
          </p:nvPr>
        </p:nvSpPr>
        <p:spPr>
          <a:xfrm>
            <a:off x="5388700" y="613150"/>
            <a:ext cx="3006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46" name="Google Shape;146;p44"/>
          <p:cNvSpPr txBox="1"/>
          <p:nvPr>
            <p:ph idx="1" type="body"/>
          </p:nvPr>
        </p:nvSpPr>
        <p:spPr>
          <a:xfrm>
            <a:off x="311699" y="1389600"/>
            <a:ext cx="8696833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593" lvl="0" marL="45718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47" name="Google Shape;1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1389600"/>
            <a:ext cx="4530990" cy="37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4"/>
          <p:cNvSpPr txBox="1"/>
          <p:nvPr>
            <p:ph type="title"/>
          </p:nvPr>
        </p:nvSpPr>
        <p:spPr>
          <a:xfrm>
            <a:off x="155850" y="613150"/>
            <a:ext cx="3006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Register page</a:t>
            </a:r>
            <a:endParaRPr/>
          </a:p>
        </p:txBody>
      </p:sp>
      <p:pic>
        <p:nvPicPr>
          <p:cNvPr id="149" name="Google Shape;1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000" y="1388489"/>
            <a:ext cx="4531000" cy="370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