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2" r:id="rId1"/>
  </p:sldMasterIdLst>
  <p:sldIdLst>
    <p:sldId id="256" r:id="rId2"/>
    <p:sldId id="257" r:id="rId3"/>
    <p:sldId id="269" r:id="rId4"/>
    <p:sldId id="259" r:id="rId5"/>
    <p:sldId id="267" r:id="rId6"/>
    <p:sldId id="270" r:id="rId7"/>
    <p:sldId id="258" r:id="rId8"/>
    <p:sldId id="264" r:id="rId9"/>
    <p:sldId id="265" r:id="rId10"/>
    <p:sldId id="266" r:id="rId11"/>
    <p:sldId id="268" r:id="rId12"/>
    <p:sldId id="261" r:id="rId13"/>
    <p:sldId id="271" r:id="rId14"/>
    <p:sldId id="263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6B2755-478A-4313-8805-325EE003C58D}">
          <p14:sldIdLst>
            <p14:sldId id="256"/>
            <p14:sldId id="257"/>
            <p14:sldId id="269"/>
            <p14:sldId id="259"/>
            <p14:sldId id="267"/>
            <p14:sldId id="270"/>
            <p14:sldId id="258"/>
            <p14:sldId id="264"/>
          </p14:sldIdLst>
        </p14:section>
        <p14:section name="Untitled Section" id="{2FA3D679-722D-4B83-BB97-A4ADBDC80E36}">
          <p14:sldIdLst>
            <p14:sldId id="265"/>
            <p14:sldId id="266"/>
            <p14:sldId id="268"/>
            <p14:sldId id="261"/>
            <p14:sldId id="27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geetha mythili magi" initials="sm" lastIdx="1" clrIdx="0">
    <p:extLst>
      <p:ext uri="{19B8F6BF-5375-455C-9EA6-DF929625EA0E}">
        <p15:presenceInfo xmlns:p15="http://schemas.microsoft.com/office/powerpoint/2012/main" userId="9728130dfc3f8c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82" y="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2T20:31:01.0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5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2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612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03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07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37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75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98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292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8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9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7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  <p:sldLayoutId id="2147483996" r:id="rId14"/>
    <p:sldLayoutId id="2147483997" r:id="rId15"/>
    <p:sldLayoutId id="2147483998" r:id="rId16"/>
    <p:sldLayoutId id="21474839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680" y="1336401"/>
            <a:ext cx="6440129" cy="17498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        </a:t>
            </a:r>
            <a:r>
              <a:rPr lang="en-IN" sz="4000" dirty="0">
                <a:latin typeface="Algerian" panose="04020705040A02060702" pitchFamily="82" charset="0"/>
              </a:rPr>
              <a:t>PREDICTION IN </a:t>
            </a:r>
            <a:br>
              <a:rPr lang="en-IN" sz="4000" dirty="0">
                <a:latin typeface="Algerian" panose="04020705040A02060702" pitchFamily="82" charset="0"/>
              </a:rPr>
            </a:br>
            <a:r>
              <a:rPr lang="en-IN" sz="4000" dirty="0">
                <a:latin typeface="Algerian" panose="04020705040A02060702" pitchFamily="82" charset="0"/>
              </a:rPr>
              <a:t>  E-COMMERCE WEBSITE</a:t>
            </a:r>
            <a:endParaRPr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Prepare by </a:t>
            </a:r>
          </a:p>
          <a:p>
            <a:r>
              <a:rPr lang="en-US" dirty="0"/>
              <a:t>A. MYTHILI</a:t>
            </a:r>
          </a:p>
          <a:p>
            <a:r>
              <a:rPr lang="en-US" dirty="0"/>
              <a:t>V. SWETHA</a:t>
            </a:r>
          </a:p>
          <a:p>
            <a:r>
              <a:rPr lang="en-US" dirty="0"/>
              <a:t>K. SONIYA VAISHNAVI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BD80-17C0-271A-C879-ADE6F6B26F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90888" y="570365"/>
            <a:ext cx="6799262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Proportion OF Sales Across Categories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2E6227-8C8C-88C0-E222-0E4BE3CF543D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2340864" y="1873702"/>
            <a:ext cx="787603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(Revenue - Cost) across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Profit=Total Sales−Cost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E71C2-6D85-9EAA-1AB5-821ED0E4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78" y="3177039"/>
            <a:ext cx="3185081" cy="29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1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0D83C-3E14-2DD9-E74A-F67C4CE1B8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2369" y="795844"/>
            <a:ext cx="6799262" cy="1303337"/>
          </a:xfrm>
        </p:spPr>
        <p:txBody>
          <a:bodyPr>
            <a:normAutofit fontScale="90000"/>
          </a:bodyPr>
          <a:lstStyle/>
          <a:p>
            <a:r>
              <a:rPr lang="en-US" dirty="0"/>
              <a:t>Top Selling Production by Revenue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575782-DDC8-5C43-EC08-70E04A69B81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786342" y="2641600"/>
            <a:ext cx="3589338" cy="313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USB Cable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$1,227,663.46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$1,181,027.19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Chair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$1,179,853.04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T-shirt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$1,173,118.08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Clock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$1,166,947.80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Headphones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$1,155,542.82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Mug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$1,127,042.80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Wireless Mouse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$1,118,628.36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$1,097,637.96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$1,083,784.78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85011F-BE8C-A7D9-0AD1-792CD0834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80" y="3025833"/>
            <a:ext cx="3791113" cy="221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57713" y="452692"/>
            <a:ext cx="6799262" cy="1303337"/>
          </a:xfrm>
        </p:spPr>
        <p:txBody>
          <a:bodyPr/>
          <a:lstStyle/>
          <a:p>
            <a:r>
              <a:rPr dirty="0"/>
              <a:t>Sales Forecast for Next 30 Days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EB0412A-7B03-8423-5559-D3CF2710FC2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619599" y="1759483"/>
            <a:ext cx="64373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daily sales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~$27,800 to ~$32,800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forecasted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13, 2021 ($32,761.46)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forecasted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20, 2021 ($27,840.57)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9F79F8F6-C2CF-DA2C-867A-A3658F0A8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422" y="3221954"/>
            <a:ext cx="5653155" cy="29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7498-0A0B-086C-1169-10B47EF8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774C2-741E-B134-4E7F-EF7592294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Discount and Quantity sold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493689-ACF7-A92B-3A02-5AC4AB2886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76338" y="3265582"/>
            <a:ext cx="3338512" cy="26620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3A98F-D747-E77E-0D62-4C27CBF37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1850" y="2454202"/>
            <a:ext cx="3337560" cy="974798"/>
          </a:xfrm>
        </p:spPr>
        <p:txBody>
          <a:bodyPr/>
          <a:lstStyle/>
          <a:p>
            <a:r>
              <a:rPr lang="en-US" dirty="0"/>
              <a:t>Unit price and Discount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1DF16AB-E9BE-831E-40C4-A4A91966C5B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1850" y="3292822"/>
            <a:ext cx="3336925" cy="2607568"/>
          </a:xfrm>
        </p:spPr>
      </p:pic>
    </p:spTree>
    <p:extLst>
      <p:ext uri="{BB962C8B-B14F-4D97-AF65-F5344CB8AC3E}">
        <p14:creationId xmlns:p14="http://schemas.microsoft.com/office/powerpoint/2010/main" val="2440527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63B2-4265-0E96-DCFD-BBB501F6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6D9E4-D8A7-C24A-AD6E-994E6450C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 Prediction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442D5C-F0F1-1869-F4DA-7C8F15688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0365" y="3234794"/>
            <a:ext cx="3627814" cy="25564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28532-3532-107F-CE2A-6D5D79931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Future Sales Analysis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7300AB-4253-95CD-832A-312B91242B8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2467" y="3234796"/>
            <a:ext cx="3336925" cy="2526854"/>
          </a:xfrm>
        </p:spPr>
      </p:pic>
    </p:spTree>
    <p:extLst>
      <p:ext uri="{BB962C8B-B14F-4D97-AF65-F5344CB8AC3E}">
        <p14:creationId xmlns:p14="http://schemas.microsoft.com/office/powerpoint/2010/main" val="280154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trends indicate seasonal fluctuations</a:t>
            </a:r>
          </a:p>
          <a:p>
            <a:r>
              <a:t>- Top products and best-performing regions identified</a:t>
            </a:r>
          </a:p>
          <a:p>
            <a:r>
              <a:t>- Forecast predicts upcoming sales trends</a:t>
            </a:r>
          </a:p>
          <a:p>
            <a:r>
              <a:t>- Businesses can use these insights for decision-making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Entries: 9,999</a:t>
            </a:r>
          </a:p>
          <a:p>
            <a:r>
              <a:t>- Columns: 16</a:t>
            </a:r>
          </a:p>
          <a:p>
            <a:r>
              <a:t>- Key Attributes: InvoiceNo, Product, Quantity, Price, Sales Date, Country</a:t>
            </a:r>
          </a:p>
          <a:p>
            <a:r>
              <a:t>- Objective: Analyze trends &amp; forecast future sales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42A9-32EF-2E37-9767-1C3FEDD4C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8283" y="982663"/>
            <a:ext cx="6324600" cy="1358900"/>
          </a:xfrm>
        </p:spPr>
        <p:txBody>
          <a:bodyPr/>
          <a:lstStyle/>
          <a:p>
            <a:r>
              <a:rPr lang="en-US" dirty="0"/>
              <a:t>Top 10 Countries By Total Sales</a:t>
            </a: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81083F-C6D9-7EA5-AAD4-64E7D116A77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5369" y="2354134"/>
            <a:ext cx="7053262" cy="1358899"/>
          </a:xfrm>
        </p:spPr>
        <p:txBody>
          <a:bodyPr/>
          <a:lstStyle/>
          <a:p>
            <a:r>
              <a:rPr lang="en-US" dirty="0"/>
              <a:t>Grouped sales by country and sorted by total revenue</a:t>
            </a:r>
          </a:p>
          <a:p>
            <a:r>
              <a:rPr lang="en-US" dirty="0"/>
              <a:t>Displayed as a bar plot using seaborn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01F4C9-0C9F-20AC-428E-34204771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6" y="4020214"/>
            <a:ext cx="3604827" cy="2044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0E7027-DC00-F073-696B-73C2BC26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20214"/>
            <a:ext cx="3836244" cy="19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2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344738" y="915988"/>
            <a:ext cx="6799262" cy="1303337"/>
          </a:xfrm>
        </p:spPr>
        <p:txBody>
          <a:bodyPr/>
          <a:lstStyle/>
          <a:p>
            <a:r>
              <a:rPr dirty="0"/>
              <a:t>Top 10 Best-Selling Products</a:t>
            </a:r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4CAEBA4-A92A-9A65-5280-D13C42E2D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691" y="2842952"/>
            <a:ext cx="4667621" cy="238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EB8DE73-CBB4-DF41-B065-CD65EC379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353" y="2295046"/>
            <a:ext cx="308033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- 23,525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Chair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- 23,364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USB Cable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- 23,316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T-shirt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- 23,240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Headphones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- 23,178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Wireless Mouse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- 22,459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Mug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- 22,284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Pen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- 22,053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 Lamp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- 21,909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Clock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- 23,989 units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845D-1E71-F8F7-61D7-2CEDA05943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2369" y="968483"/>
            <a:ext cx="6799262" cy="1304925"/>
          </a:xfrm>
        </p:spPr>
        <p:txBody>
          <a:bodyPr/>
          <a:lstStyle/>
          <a:p>
            <a:r>
              <a:rPr lang="en-US" dirty="0"/>
              <a:t>Sales Distribution By Country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EF4397-5DB6-0F1A-DC3F-AAE8788EBD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550598" y="2273408"/>
            <a:ext cx="5699125" cy="1463675"/>
          </a:xfrm>
        </p:spPr>
        <p:txBody>
          <a:bodyPr>
            <a:normAutofit fontScale="92500"/>
          </a:bodyPr>
          <a:lstStyle/>
          <a:p>
            <a:r>
              <a:rPr lang="en-US" dirty="0"/>
              <a:t>Used Seaborn to plot a histogram with KDE</a:t>
            </a:r>
          </a:p>
          <a:p>
            <a:r>
              <a:rPr lang="en-US" dirty="0"/>
              <a:t>Helps visualize the frequency distribution of sales amounts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D8900-08C1-6247-E2AD-222FDB096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26" y="3623206"/>
            <a:ext cx="6237876" cy="238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55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0576-3024-1F34-AE43-601C7CDB03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840" y="401511"/>
            <a:ext cx="8253984" cy="1371600"/>
          </a:xfrm>
        </p:spPr>
        <p:txBody>
          <a:bodyPr>
            <a:normAutofit/>
          </a:bodyPr>
          <a:lstStyle/>
          <a:p>
            <a:r>
              <a:rPr lang="en-US" dirty="0"/>
              <a:t>Average Discount By Category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CF6753E-7582-546E-3E8F-4DCCE949C2C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670560" y="1492163"/>
            <a:ext cx="782726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discount for each 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= Original Price - Discounted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the data by the category of the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discount for each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Discount = Sum of Discounts in Category / Number of Items in Category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3EA3B-3ABC-74E2-0495-ACE618859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66" y="3523488"/>
            <a:ext cx="3633067" cy="24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34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6304" y="950151"/>
            <a:ext cx="8510016" cy="1371600"/>
          </a:xfrm>
        </p:spPr>
        <p:txBody>
          <a:bodyPr/>
          <a:lstStyle/>
          <a:p>
            <a:r>
              <a:rPr dirty="0"/>
              <a:t>Sales Trend Over Time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F01E60-36B6-2C0E-C1E2-4ECB5B6CCB3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73488" y="2084832"/>
            <a:ext cx="2958793" cy="4047744"/>
          </a:xfrm>
        </p:spPr>
        <p:txBody>
          <a:bodyPr>
            <a:normAutofit/>
          </a:bodyPr>
          <a:lstStyle/>
          <a:p>
            <a:r>
              <a:rPr lang="en-US" dirty="0"/>
              <a:t>Converted </a:t>
            </a:r>
            <a:r>
              <a:rPr lang="en-US" dirty="0" err="1"/>
              <a:t>InvoiceDate</a:t>
            </a:r>
            <a:r>
              <a:rPr lang="en-US" dirty="0"/>
              <a:t> to datetime format</a:t>
            </a:r>
          </a:p>
          <a:p>
            <a:r>
              <a:rPr lang="en-US" dirty="0"/>
              <a:t> Aggregated total sales by date</a:t>
            </a:r>
          </a:p>
          <a:p>
            <a:r>
              <a:rPr lang="en-US" dirty="0"/>
              <a:t> Line plot showing sales trend over time</a:t>
            </a:r>
          </a:p>
          <a:p>
            <a:endParaRPr lang="en-US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980FA80E-1039-8544-94C3-C4540211B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283" y="2450591"/>
            <a:ext cx="4438229" cy="25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2EFB-BACF-1F7E-7800-70904A70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Sales by category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23A07-E3A1-2B2E-8E1F-F7B2671646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65E7A-A584-4F62-CACD-DC670EC4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97" y="2924286"/>
            <a:ext cx="3470608" cy="246142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C8A6BF7-DF9A-C591-EAFF-F9B5D8AB259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030562" y="3211729"/>
            <a:ext cx="31890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Apparel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$2,601,748.66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$2,598,255.26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$2,499,471.00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$2,445,345.10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$2,422,777.50</a:t>
            </a:r>
          </a:p>
        </p:txBody>
      </p:sp>
    </p:spTree>
    <p:extLst>
      <p:ext uri="{BB962C8B-B14F-4D97-AF65-F5344CB8AC3E}">
        <p14:creationId xmlns:p14="http://schemas.microsoft.com/office/powerpoint/2010/main" val="273303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9098-655B-61F5-2B47-4FE6499203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2369" y="538036"/>
            <a:ext cx="6799262" cy="1303337"/>
          </a:xfrm>
        </p:spPr>
        <p:txBody>
          <a:bodyPr/>
          <a:lstStyle/>
          <a:p>
            <a:r>
              <a:rPr lang="en-US" dirty="0"/>
              <a:t>Monthly Sales Trends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CDC9DF7-F0E2-10FA-6FEC-AB3997506324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2097024" y="538036"/>
            <a:ext cx="3338513" cy="344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November 2020 ($956,631.79)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February 2021 ($601,176.21)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DBD9F-653A-0DCD-97F9-4CAF5068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95" y="3078479"/>
            <a:ext cx="4113409" cy="243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129</TotalTime>
  <Words>423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Algerian</vt:lpstr>
      <vt:lpstr>Arial</vt:lpstr>
      <vt:lpstr>Garamond</vt:lpstr>
      <vt:lpstr>Organic</vt:lpstr>
      <vt:lpstr>         PREDICTION IN    E-COMMERCE WEBSITE</vt:lpstr>
      <vt:lpstr>Dataset Overview</vt:lpstr>
      <vt:lpstr>Top 10 Countries By Total Sales</vt:lpstr>
      <vt:lpstr>Top 10 Best-Selling Products</vt:lpstr>
      <vt:lpstr>Sales Distribution By Country</vt:lpstr>
      <vt:lpstr>Average Discount By Category</vt:lpstr>
      <vt:lpstr>Sales Trend Over Time</vt:lpstr>
      <vt:lpstr>Total Sales by category</vt:lpstr>
      <vt:lpstr>Monthly Sales Trends</vt:lpstr>
      <vt:lpstr>Proportion OF Sales Across Categories</vt:lpstr>
      <vt:lpstr>Top Selling Production by Revenue</vt:lpstr>
      <vt:lpstr>Sales Forecast for Next 30 Days</vt:lpstr>
      <vt:lpstr>Relationship</vt:lpstr>
      <vt:lpstr>Comparision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SWETHA VENKATESAN</dc:creator>
  <cp:keywords/>
  <dc:description>generated using python-pptx</dc:description>
  <cp:lastModifiedBy>sangeetha mythili magi</cp:lastModifiedBy>
  <cp:revision>6</cp:revision>
  <dcterms:created xsi:type="dcterms:W3CDTF">2013-01-27T09:14:16Z</dcterms:created>
  <dcterms:modified xsi:type="dcterms:W3CDTF">2025-03-22T16:11:25Z</dcterms:modified>
  <cp:category/>
</cp:coreProperties>
</file>