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 autoAdjust="0"/>
    <p:restoredTop sz="94660"/>
  </p:normalViewPr>
  <p:slideViewPr>
    <p:cSldViewPr>
      <p:cViewPr varScale="1">
        <p:scale>
          <a:sx n="150" d="100"/>
          <a:sy n="150" d="100"/>
        </p:scale>
        <p:origin x="234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4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0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54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8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7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1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0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7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9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36" y="533400"/>
            <a:ext cx="9109364" cy="5562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Problem Statement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400" cap="none" dirty="0">
                <a:solidFill>
                  <a:schemeClr val="tx1"/>
                </a:solidFill>
                <a:cs typeface="Times New Roman" panose="02020603050405020304" pitchFamily="18" charset="0"/>
              </a:rPr>
              <a:t>Web scrapper to scrape data and store in excel(</a:t>
            </a:r>
            <a:r>
              <a:rPr lang="en-US" sz="2400" cap="none" dirty="0" err="1">
                <a:cs typeface="Times New Roman" panose="02020603050405020304" pitchFamily="18" charset="0"/>
              </a:rPr>
              <a:t>Z</a:t>
            </a:r>
            <a:r>
              <a:rPr lang="en-US" sz="2400" cap="none" dirty="0" err="1">
                <a:solidFill>
                  <a:schemeClr val="tx1"/>
                </a:solidFill>
                <a:cs typeface="Times New Roman" panose="02020603050405020304" pitchFamily="18" charset="0"/>
              </a:rPr>
              <a:t>auba</a:t>
            </a:r>
            <a:r>
              <a:rPr lang="en-US" sz="2400" cap="none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cs typeface="Times New Roman" panose="02020603050405020304" pitchFamily="18" charset="0"/>
              </a:rPr>
              <a:t>C</a:t>
            </a:r>
            <a:r>
              <a:rPr lang="en-US" sz="2400" cap="none" dirty="0">
                <a:solidFill>
                  <a:schemeClr val="tx1"/>
                </a:solidFill>
                <a:cs typeface="Times New Roman" panose="02020603050405020304" pitchFamily="18" charset="0"/>
              </a:rPr>
              <a:t>orp and </a:t>
            </a:r>
            <a:r>
              <a:rPr lang="en-US" sz="2400" cap="none" dirty="0" err="1">
                <a:cs typeface="Times New Roman" panose="02020603050405020304" pitchFamily="18" charset="0"/>
              </a:rPr>
              <a:t>C</a:t>
            </a:r>
            <a:r>
              <a:rPr lang="en-US" sz="2400" cap="none" dirty="0" err="1">
                <a:solidFill>
                  <a:schemeClr val="tx1"/>
                </a:solidFill>
                <a:cs typeface="Times New Roman" panose="02020603050405020304" pitchFamily="18" charset="0"/>
              </a:rPr>
              <a:t>ibil</a:t>
            </a:r>
            <a:r>
              <a:rPr lang="en-US" sz="2400" cap="none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Problem Statement Number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PS11</a:t>
            </a:r>
          </a:p>
          <a:p>
            <a:pPr algn="l"/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Team Name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>
                <a:solidFill>
                  <a:schemeClr val="tx1"/>
                </a:solidFill>
                <a:cs typeface="Times New Roman" panose="02020603050405020304" pitchFamily="18" charset="0"/>
              </a:rPr>
              <a:t>Team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HS302</a:t>
            </a:r>
          </a:p>
          <a:p>
            <a:pPr algn="l"/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Team Leader Name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cap="none" dirty="0">
                <a:solidFill>
                  <a:schemeClr val="tx1"/>
                </a:solidFill>
                <a:cs typeface="Times New Roman" panose="02020603050405020304" pitchFamily="18" charset="0"/>
              </a:rPr>
              <a:t>Chandramouleesvar V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College Name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>
                <a:solidFill>
                  <a:schemeClr val="tx1"/>
                </a:solidFill>
                <a:cs typeface="Times New Roman" panose="02020603050405020304" pitchFamily="18" charset="0"/>
              </a:rPr>
              <a:t>SRM Institute of Science And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F1099F-79BE-4956-80C6-449D3C7E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1"/>
            <a:ext cx="7772400" cy="12192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Idea / Approach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1"/>
            <a:ext cx="7772400" cy="5105398"/>
          </a:xfrm>
        </p:spPr>
        <p:txBody>
          <a:bodyPr anchor="t">
            <a:normAutofit/>
          </a:bodyPr>
          <a:lstStyle/>
          <a:p>
            <a:pPr lvl="0"/>
            <a:r>
              <a:rPr lang="en-US" sz="2200" dirty="0"/>
              <a:t>The aim of the project is to extract data from one site and use those data to search on another and store the result in Excel</a:t>
            </a:r>
          </a:p>
          <a:p>
            <a:pPr lvl="0"/>
            <a:r>
              <a:rPr lang="en-US" sz="2200" dirty="0"/>
              <a:t>To accomplish this we have used </a:t>
            </a:r>
            <a:r>
              <a:rPr lang="en-US" sz="2200" dirty="0" err="1"/>
              <a:t>BeautifulSoup</a:t>
            </a:r>
            <a:r>
              <a:rPr lang="en-US" sz="2200" dirty="0"/>
              <a:t> to scrape data from web , Selenium for web automation and libraries like </a:t>
            </a:r>
            <a:r>
              <a:rPr lang="en-US" sz="2200" dirty="0" err="1"/>
              <a:t>xlrd</a:t>
            </a:r>
            <a:r>
              <a:rPr lang="en-US" sz="2200" dirty="0"/>
              <a:t>, </a:t>
            </a:r>
            <a:r>
              <a:rPr lang="en-US" sz="2200" dirty="0" err="1"/>
              <a:t>xlwt</a:t>
            </a:r>
            <a:r>
              <a:rPr lang="en-US" sz="2200" dirty="0"/>
              <a:t> and </a:t>
            </a:r>
            <a:r>
              <a:rPr lang="en-US" sz="2200" dirty="0" err="1"/>
              <a:t>openpyxl</a:t>
            </a:r>
            <a:r>
              <a:rPr lang="en-US" sz="2200" dirty="0"/>
              <a:t> to read and write excel sheets</a:t>
            </a:r>
          </a:p>
          <a:p>
            <a:pPr lvl="0"/>
            <a:r>
              <a:rPr lang="en-US" sz="2200" dirty="0"/>
              <a:t>Technology stack:</a:t>
            </a:r>
          </a:p>
          <a:p>
            <a:pPr marL="0" lv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tKinter</a:t>
            </a:r>
            <a:r>
              <a:rPr lang="en-US" sz="2200" dirty="0"/>
              <a:t> for GUI</a:t>
            </a:r>
          </a:p>
          <a:p>
            <a:pPr marL="457200" lvl="1" indent="0">
              <a:buNone/>
            </a:pPr>
            <a:r>
              <a:rPr lang="en-US" sz="2200" dirty="0"/>
              <a:t>Jupyter notebook</a:t>
            </a:r>
          </a:p>
          <a:p>
            <a:pPr marL="457200" lvl="1" indent="0">
              <a:buNone/>
            </a:pPr>
            <a:r>
              <a:rPr lang="en-US" sz="2200" dirty="0" err="1"/>
              <a:t>BeautifulSoup</a:t>
            </a:r>
            <a:r>
              <a:rPr lang="en-US" sz="2200" dirty="0"/>
              <a:t> , </a:t>
            </a:r>
            <a:r>
              <a:rPr lang="en-US" sz="2200" dirty="0" err="1"/>
              <a:t>xlrd</a:t>
            </a:r>
            <a:r>
              <a:rPr lang="en-US" sz="2200" dirty="0"/>
              <a:t>, </a:t>
            </a:r>
            <a:r>
              <a:rPr lang="en-US" sz="2200" dirty="0" err="1"/>
              <a:t>xlwt</a:t>
            </a:r>
            <a:r>
              <a:rPr lang="en-US" sz="2200" dirty="0"/>
              <a:t> modules</a:t>
            </a:r>
          </a:p>
          <a:p>
            <a:pPr marL="457200" lvl="1" indent="0">
              <a:buNone/>
            </a:pPr>
            <a:r>
              <a:rPr lang="en-US" sz="2200" dirty="0"/>
              <a:t>Selenium module</a:t>
            </a:r>
          </a:p>
          <a:p>
            <a:pPr marL="457200" lvl="1" indent="0">
              <a:buNone/>
            </a:pPr>
            <a:r>
              <a:rPr lang="en-US" sz="2200" dirty="0" err="1"/>
              <a:t>Webdrivers</a:t>
            </a:r>
            <a:endParaRPr lang="en-US" sz="2200" dirty="0"/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772400" cy="6248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APPLICATIONS:</a:t>
            </a:r>
          </a:p>
          <a:p>
            <a:r>
              <a:rPr lang="en-US" sz="2400" dirty="0"/>
              <a:t>Automated of website</a:t>
            </a:r>
          </a:p>
          <a:p>
            <a:r>
              <a:rPr lang="en-US" sz="2400" dirty="0"/>
              <a:t>Web application development testing</a:t>
            </a:r>
          </a:p>
          <a:p>
            <a:r>
              <a:rPr lang="en-US" sz="2400" dirty="0"/>
              <a:t>Scrapping particular data from websites</a:t>
            </a:r>
          </a:p>
          <a:p>
            <a:r>
              <a:rPr lang="en-US" sz="2400" dirty="0"/>
              <a:t>Decoding websites</a:t>
            </a:r>
          </a:p>
          <a:p>
            <a:r>
              <a:rPr lang="en-US" sz="2400" dirty="0"/>
              <a:t>Social media analysis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FUTURE SCOPE:</a:t>
            </a:r>
          </a:p>
          <a:p>
            <a:r>
              <a:rPr lang="en-US" sz="2400" dirty="0"/>
              <a:t>Can be developed on a large scale with multiple websites</a:t>
            </a:r>
          </a:p>
          <a:p>
            <a:r>
              <a:rPr lang="en-US" sz="2400" dirty="0"/>
              <a:t>Quick and efficient methods to scrape data</a:t>
            </a:r>
          </a:p>
          <a:p>
            <a:r>
              <a:rPr lang="en-US" sz="2400" dirty="0"/>
              <a:t>Visualization of data</a:t>
            </a:r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228601"/>
            <a:ext cx="7772400" cy="914400"/>
          </a:xfrm>
        </p:spPr>
        <p:txBody>
          <a:bodyPr/>
          <a:lstStyle/>
          <a:p>
            <a:pPr algn="ctr"/>
            <a:r>
              <a:rPr lang="en-US" b="1" dirty="0"/>
              <a:t>Day 2 additions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 anchor="t">
            <a:normAutofit/>
          </a:bodyPr>
          <a:lstStyle/>
          <a:p>
            <a:r>
              <a:rPr lang="en-US" sz="2400" dirty="0"/>
              <a:t>Automation of the programs.</a:t>
            </a:r>
          </a:p>
          <a:p>
            <a:r>
              <a:rPr lang="en-US" sz="2400" dirty="0"/>
              <a:t>Scrapping data from </a:t>
            </a:r>
            <a:r>
              <a:rPr lang="en-US" sz="2400" dirty="0" err="1"/>
              <a:t>Cibil</a:t>
            </a:r>
            <a:r>
              <a:rPr lang="en-US" sz="2400" dirty="0"/>
              <a:t> excel sheet</a:t>
            </a:r>
          </a:p>
          <a:p>
            <a:r>
              <a:rPr lang="en-US" sz="2400" dirty="0"/>
              <a:t>Program to scrap the required information from </a:t>
            </a:r>
            <a:r>
              <a:rPr lang="en-US" sz="2400" dirty="0" err="1"/>
              <a:t>Zauba</a:t>
            </a:r>
            <a:r>
              <a:rPr lang="en-US" sz="2400" dirty="0"/>
              <a:t> Corp</a:t>
            </a:r>
          </a:p>
          <a:p>
            <a:r>
              <a:rPr lang="en-US" sz="2400" dirty="0"/>
              <a:t>Merging multiple programs into a single program</a:t>
            </a:r>
          </a:p>
          <a:p>
            <a:r>
              <a:rPr lang="en-US" sz="2400" dirty="0"/>
              <a:t>Generating excel sheet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1219199"/>
          </a:xfrm>
        </p:spPr>
        <p:txBody>
          <a:bodyPr/>
          <a:lstStyle/>
          <a:p>
            <a:pPr algn="ctr"/>
            <a:r>
              <a:rPr lang="en-US" b="1" dirty="0"/>
              <a:t>Day 3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17072"/>
            <a:ext cx="7772400" cy="5188528"/>
          </a:xfrm>
        </p:spPr>
        <p:txBody>
          <a:bodyPr anchor="t">
            <a:normAutofit/>
          </a:bodyPr>
          <a:lstStyle/>
          <a:p>
            <a:r>
              <a:rPr lang="en-US" dirty="0"/>
              <a:t>Hurdles faced: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Accessing </a:t>
            </a:r>
            <a:r>
              <a:rPr lang="en-US" sz="1800" dirty="0" err="1"/>
              <a:t>Cibil</a:t>
            </a:r>
            <a:r>
              <a:rPr lang="en-US" sz="1800" dirty="0"/>
              <a:t> website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Automating </a:t>
            </a:r>
            <a:r>
              <a:rPr lang="en-US" sz="1800" dirty="0" err="1"/>
              <a:t>Cibil</a:t>
            </a:r>
            <a:r>
              <a:rPr lang="en-US" sz="1800" dirty="0"/>
              <a:t> website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Scrapping particular data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Companies whose information is not available in </a:t>
            </a:r>
            <a:r>
              <a:rPr lang="en-US" sz="1800" dirty="0" err="1"/>
              <a:t>Zauba</a:t>
            </a:r>
            <a:endParaRPr lang="en-US" sz="1800" dirty="0"/>
          </a:p>
          <a:p>
            <a:r>
              <a:rPr lang="en-US" dirty="0"/>
              <a:t>Additions: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GUI</a:t>
            </a:r>
          </a:p>
          <a:p>
            <a:r>
              <a:rPr lang="en-US" dirty="0"/>
              <a:t>Project testing</a:t>
            </a:r>
          </a:p>
          <a:p>
            <a:r>
              <a:rPr lang="en-US" dirty="0"/>
              <a:t>Teams Journey: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Debutants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Hands on Experience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Teamwork</a:t>
            </a:r>
          </a:p>
          <a:p>
            <a:pPr marL="857250" lvl="1" indent="-4000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  <a:p>
            <a:pPr marL="857250" lvl="1" indent="-400050">
              <a:buFont typeface="+mj-lt"/>
              <a:buAutoNum type="romanL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772400" cy="5029201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sz="4800" dirty="0"/>
              <a:t>THANK YOU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3200" u="sng" dirty="0"/>
              <a:t>Team HS302</a:t>
            </a:r>
          </a:p>
          <a:p>
            <a:pPr marL="0" indent="0" algn="ctr">
              <a:buNone/>
            </a:pPr>
            <a:r>
              <a:rPr lang="en-US" sz="3200" dirty="0" err="1"/>
              <a:t>Chandramouleesvar</a:t>
            </a:r>
            <a:r>
              <a:rPr lang="en-US" sz="3200" dirty="0"/>
              <a:t> V (Leader)</a:t>
            </a:r>
          </a:p>
          <a:p>
            <a:pPr marL="0" indent="0" algn="ctr">
              <a:buNone/>
            </a:pPr>
            <a:r>
              <a:rPr lang="en-US" sz="3200" dirty="0"/>
              <a:t>Raja V</a:t>
            </a:r>
          </a:p>
          <a:p>
            <a:pPr marL="0" indent="0" algn="ctr">
              <a:buNone/>
            </a:pPr>
            <a:r>
              <a:rPr lang="en-US" sz="3200" dirty="0"/>
              <a:t>Swetha M 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72348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382</TotalTime>
  <Words>249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PowerPoint Presentation</vt:lpstr>
      <vt:lpstr>Idea / Approach details</vt:lpstr>
      <vt:lpstr>PowerPoint Presentation</vt:lpstr>
      <vt:lpstr>Day 2 additions</vt:lpstr>
      <vt:lpstr>Day 3 additions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Lalwani</dc:creator>
  <cp:lastModifiedBy>Malaivaiyavur Elayavalli, Swetha</cp:lastModifiedBy>
  <cp:revision>36</cp:revision>
  <dcterms:created xsi:type="dcterms:W3CDTF">2006-08-16T00:00:00Z</dcterms:created>
  <dcterms:modified xsi:type="dcterms:W3CDTF">2025-04-24T20:23:06Z</dcterms:modified>
</cp:coreProperties>
</file>