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315" r:id="rId5"/>
    <p:sldId id="260" r:id="rId6"/>
    <p:sldId id="264" r:id="rId7"/>
    <p:sldId id="313" r:id="rId8"/>
    <p:sldId id="257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B8"/>
    <a:srgbClr val="EDEEEF"/>
    <a:srgbClr val="00F9FB"/>
    <a:srgbClr val="00BAC1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94" y="62"/>
      </p:cViewPr>
      <p:guideLst>
        <p:guide orient="horz" pos="22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2023/10/27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2023/10/27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3"/>
          <p:cNvPicPr>
            <a:picLocks noChangeAspect="1"/>
          </p:cNvPicPr>
          <p:nvPr/>
        </p:nvPicPr>
        <p:blipFill>
          <a:blip r:embed="rId2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2" name="组合 1"/>
          <p:cNvGrpSpPr/>
          <p:nvPr/>
        </p:nvGrpSpPr>
        <p:grpSpPr>
          <a:xfrm>
            <a:off x="1016318" y="599462"/>
            <a:ext cx="7275512" cy="1592558"/>
            <a:chOff x="1461999" y="3438296"/>
            <a:chExt cx="7273476" cy="1592731"/>
          </a:xfrm>
        </p:grpSpPr>
        <p:sp>
          <p:nvSpPr>
            <p:cNvPr id="5123" name="文本框 4"/>
            <p:cNvSpPr txBox="1"/>
            <p:nvPr/>
          </p:nvSpPr>
          <p:spPr>
            <a:xfrm>
              <a:off x="1461999" y="3438296"/>
              <a:ext cx="7273476" cy="922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zh-CN" sz="5400" b="1" dirty="0">
                  <a:solidFill>
                    <a:schemeClr val="bg1"/>
                  </a:solidFill>
                  <a:ea typeface="Calibri" panose="020F0502020204030204" pitchFamily="34" charset="0"/>
                </a:rPr>
                <a:t>Hacksprint v2.0</a:t>
              </a: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631825" y="2096135"/>
            <a:ext cx="80448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  <a:sym typeface="+mn-ea"/>
              </a:rPr>
              <a:t>Problem Statement : Webscraping </a:t>
            </a:r>
          </a:p>
          <a:p>
            <a:pPr algn="l"/>
            <a:endParaRPr lang="en-US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  <a:sym typeface="+mn-ea"/>
              </a:rPr>
              <a:t>Problem Statement Number: PS11</a:t>
            </a:r>
          </a:p>
          <a:p>
            <a:pPr algn="l"/>
            <a:br>
              <a:rPr lang="en-US" sz="2400" b="1" dirty="0">
                <a:solidFill>
                  <a:schemeClr val="bg1"/>
                </a:solidFill>
                <a:latin typeface="Arial Rounded MT Bold" pitchFamily="34" charset="0"/>
                <a:sym typeface="+mn-ea"/>
              </a:rPr>
            </a:b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  <a:sym typeface="+mn-ea"/>
              </a:rPr>
              <a:t>Team Name : VISTAS</a:t>
            </a:r>
          </a:p>
          <a:p>
            <a:pPr algn="l"/>
            <a:endParaRPr lang="en-US" sz="2400" b="1" dirty="0">
              <a:solidFill>
                <a:schemeClr val="bg1"/>
              </a:solidFill>
              <a:latin typeface="Arial Rounded MT Bold" pitchFamily="34" charset="0"/>
            </a:endParaRPr>
          </a:p>
          <a:p>
            <a:pPr algn="l"/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  <a:sym typeface="+mn-ea"/>
              </a:rPr>
              <a:t>College Name: </a:t>
            </a:r>
            <a:r>
              <a:rPr lang="en-US" sz="2400" b="1" dirty="0">
                <a:solidFill>
                  <a:schemeClr val="bg1"/>
                </a:solidFill>
                <a:latin typeface="Arial Rounded MT Bold" pitchFamily="34" charset="0"/>
              </a:rPr>
              <a:t>SRM Institute of Science  and 	  		     Technology, Chennai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85"/>
          <p:cNvPicPr>
            <a:picLocks noChangeAspect="1"/>
          </p:cNvPicPr>
          <p:nvPr/>
        </p:nvPicPr>
        <p:blipFill>
          <a:blip r:embed="rId2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17725" y="224790"/>
            <a:ext cx="4879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sym typeface="+mn-ea"/>
              </a:rPr>
              <a:t>Idea / Approach details</a:t>
            </a:r>
            <a:endParaRPr lang="en-US" altLang="en-US" sz="36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  <a:p>
            <a:pPr algn="ctr"/>
            <a:endParaRPr lang="en-US" altLang="en-US" sz="36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46075" y="1265555"/>
            <a:ext cx="84524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u="sng" dirty="0">
                <a:solidFill>
                  <a:schemeClr val="bg1"/>
                </a:solidFill>
                <a:sym typeface="+mn-ea"/>
              </a:rPr>
              <a:t>Idea  / Solution / Prototype 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Scraping the required data through Python from Cibil Database.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Using the company names to search in Zaubacorp data and acquired the required company attributes.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Saving all data to an Excel File. </a:t>
            </a:r>
          </a:p>
          <a:p>
            <a:pPr marL="342900" lvl="0" indent="-342900"/>
            <a:endParaRPr lang="en-US" sz="2400" dirty="0">
              <a:solidFill>
                <a:schemeClr val="bg1"/>
              </a:solidFill>
              <a:sym typeface="+mn-ea"/>
            </a:endParaRPr>
          </a:p>
          <a:p>
            <a:pPr marL="342900" lvl="0" indent="-342900"/>
            <a:r>
              <a:rPr lang="en-US" sz="2400" u="sng" dirty="0">
                <a:solidFill>
                  <a:schemeClr val="bg1"/>
                </a:solidFill>
                <a:sym typeface="+mn-ea"/>
              </a:rPr>
              <a:t>Technology stack:</a:t>
            </a:r>
            <a:endParaRPr lang="en-US" sz="2400" dirty="0">
              <a:solidFill>
                <a:schemeClr val="bg1"/>
              </a:solidFill>
              <a:sym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Jupyter Notebook for Python interpretation.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Tkinter Module for GUI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Selenium module and Webdriver in python.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BeautifulSoup package in python.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sym typeface="+mn-ea"/>
              </a:rPr>
              <a:t>XLRD/XLWT library for excel file manipulating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2158365" y="184150"/>
            <a:ext cx="482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Application Description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4615" y="829310"/>
            <a:ext cx="88900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Python version 3: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Tkinter module used to present a neat User Interface to get the input from the given set of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Selenium module web driver is used to automatically traverse through the website and download the list of companies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BeautifulSoup package to match the company and acquire the URL of the company in ZaubaCorp Database.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Again Selenium webdriver traverses through each company URL to get the Name of Directors of the company.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XLRD module is used to traverse through the company names list in excel file;  storing the URL of companies which are available in the database and then adding the names of directors.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32"/>
          <p:cNvPicPr>
            <a:picLocks noChangeAspect="1"/>
          </p:cNvPicPr>
          <p:nvPr/>
        </p:nvPicPr>
        <p:blipFill>
          <a:blip r:embed="rId2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171" name="图片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055813"/>
            <a:ext cx="8047037" cy="333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4068763"/>
            <a:ext cx="8048625" cy="333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669415" y="184150"/>
            <a:ext cx="5805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Applications of the Project: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0" y="829310"/>
            <a:ext cx="8890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Accessing many websites to collect data and enter forms through webdriving automation (repetitive actions).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Retrieve large data more neatly and efficiently through beautiful soup module.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Find the duplicates of existing websites.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Develop websites based on another website of choice.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1"/>
          <p:cNvPicPr>
            <a:picLocks noChangeAspect="1"/>
          </p:cNvPicPr>
          <p:nvPr/>
        </p:nvPicPr>
        <p:blipFill>
          <a:blip r:embed="rId2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635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75080" y="157480"/>
            <a:ext cx="6594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Day 2 Additions: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00405" y="679450"/>
            <a:ext cx="79921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Separate code modules for Manipulation of the excel files (storing company names, URL and the final details of director names of the respective companies)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Beautiful Soup code to get the URL's of the companies in Zauba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Webdriver Code for getting the Director names by entering the URL's manually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Tkinter program module for providing a neat environment to input which year of data to provide.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Generating the excel file containing all data.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06375" y="4643120"/>
            <a:ext cx="8730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2400">
                <a:solidFill>
                  <a:schemeClr val="bg1"/>
                </a:solidFill>
              </a:rPr>
              <a:t>Mentoring details: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Confirming the methods used to develop the code, providing ways to improve the interface (Created GUI environment)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 Checking code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Providing ideas to improve existing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图片 1"/>
          <p:cNvPicPr>
            <a:picLocks noChangeAspect="1"/>
          </p:cNvPicPr>
          <p:nvPr/>
        </p:nvPicPr>
        <p:blipFill>
          <a:blip r:embed="rId2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直角三角形 8"/>
          <p:cNvSpPr/>
          <p:nvPr/>
        </p:nvSpPr>
        <p:spPr>
          <a:xfrm>
            <a:off x="0" y="2708275"/>
            <a:ext cx="3194050" cy="4149725"/>
          </a:xfrm>
          <a:prstGeom prst="rtTriangle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14525" y="488315"/>
            <a:ext cx="5314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Day 3 Addition: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80415" y="1245870"/>
            <a:ext cx="75838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Combining all the code modules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Debugging and solving runtime errors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73355" y="2708275"/>
            <a:ext cx="87966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Day 1 : From knowing zero knowledge of this subject to learning the basics of whats required; numerous google searches and reading uncountable bits of code for each and every code line, more learning was done than the work.</a:t>
            </a:r>
          </a:p>
          <a:p>
            <a:r>
              <a:rPr lang="en-US" sz="2400">
                <a:solidFill>
                  <a:schemeClr val="bg1"/>
                </a:solidFill>
              </a:rPr>
              <a:t>Day 2: Successfully running each module of code and</a:t>
            </a:r>
          </a:p>
          <a:p>
            <a:r>
              <a:rPr lang="en-US" sz="2400">
                <a:solidFill>
                  <a:schemeClr val="bg1"/>
                </a:solidFill>
              </a:rPr>
              <a:t>executing step by step.  Finding what the errors are and rectifying both the code and the knowledge.</a:t>
            </a:r>
          </a:p>
          <a:p>
            <a:r>
              <a:rPr lang="en-US" sz="2400">
                <a:solidFill>
                  <a:schemeClr val="bg1"/>
                </a:solidFill>
              </a:rPr>
              <a:t>Day 3: Having minimal sleep, thinking of ways to debug and improve the code.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3"/>
          <p:cNvPicPr>
            <a:picLocks noChangeAspect="1"/>
          </p:cNvPicPr>
          <p:nvPr/>
        </p:nvPicPr>
        <p:blipFill>
          <a:blip r:embed="rId2"/>
          <a:srcRect l="14104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25755" y="553720"/>
            <a:ext cx="8492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Experiences and difficulties placed: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26390" y="1555750"/>
            <a:ext cx="839279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Accessing the Cibil database through automation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Matching the company names in Zauba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Accounting for companies which doesn't exist in Zauba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Accounting for “No directors found in Zauba”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Writing the data into excel file </a:t>
            </a:r>
          </a:p>
          <a:p>
            <a:pPr>
              <a:buFont typeface="Arial" panose="020B0604020202020204" pitchFamily="34" charset="0"/>
            </a:pPr>
            <a:endParaRPr 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3"/>
          <p:cNvPicPr>
            <a:picLocks noChangeAspect="1"/>
          </p:cNvPicPr>
          <p:nvPr/>
        </p:nvPicPr>
        <p:blipFill>
          <a:blip r:embed="rId2"/>
          <a:srcRect l="14104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7"/>
          <p:cNvSpPr txBox="1"/>
          <p:nvPr/>
        </p:nvSpPr>
        <p:spPr>
          <a:xfrm>
            <a:off x="457200" y="254635"/>
            <a:ext cx="82302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ea typeface="Calibri" panose="020F0502020204030204" pitchFamily="34" charset="0"/>
              </a:rPr>
              <a:t>THANK YOU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43305" y="2175510"/>
            <a:ext cx="7438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From: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Chandramouleesvar</a:t>
            </a:r>
            <a:r>
              <a:rPr lang="en-US" sz="2800" dirty="0">
                <a:solidFill>
                  <a:schemeClr val="bg1"/>
                </a:solidFill>
              </a:rPr>
              <a:t> V</a:t>
            </a:r>
          </a:p>
          <a:p>
            <a:r>
              <a:rPr lang="en-US" sz="2800" dirty="0">
                <a:solidFill>
                  <a:schemeClr val="bg1"/>
                </a:solidFill>
              </a:rPr>
              <a:t>Raja V</a:t>
            </a:r>
          </a:p>
          <a:p>
            <a:r>
              <a:rPr lang="en-US" sz="2800" dirty="0">
                <a:solidFill>
                  <a:schemeClr val="bg1"/>
                </a:solidFill>
              </a:rPr>
              <a:t>Swetha M 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540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Arial Rounded MT Bold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Malaivaiyavur Elayavalli, Swetha</cp:lastModifiedBy>
  <cp:revision>44</cp:revision>
  <dcterms:created xsi:type="dcterms:W3CDTF">2016-01-11T02:21:00Z</dcterms:created>
  <dcterms:modified xsi:type="dcterms:W3CDTF">2023-10-28T02:09:46Z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