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60" r:id="rId4"/>
    <p:sldId id="318" r:id="rId5"/>
    <p:sldId id="259" r:id="rId6"/>
    <p:sldId id="311" r:id="rId7"/>
    <p:sldId id="312" r:id="rId8"/>
    <p:sldId id="258" r:id="rId9"/>
    <p:sldId id="314" r:id="rId10"/>
    <p:sldId id="273" r:id="rId11"/>
    <p:sldId id="316" r:id="rId12"/>
    <p:sldId id="315" r:id="rId13"/>
    <p:sldId id="313" r:id="rId14"/>
    <p:sldId id="317" r:id="rId15"/>
  </p:sldIdLst>
  <p:sldSz cx="9144000" cy="5143500" type="screen16x9"/>
  <p:notesSz cx="6858000" cy="9144000"/>
  <p:embeddedFontLst>
    <p:embeddedFont>
      <p:font typeface="Coming Soon" charset="0"/>
      <p:regular r:id="rId17"/>
    </p:embeddedFont>
    <p:embeddedFont>
      <p:font typeface="Didact Gothic" charset="0"/>
      <p:regular r:id="rId18"/>
    </p:embeddedFont>
    <p:embeddedFont>
      <p:font typeface="Rozha One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83D3410-1C8A-4A31-AB75-0F46676D01B1}">
  <a:tblStyle styleId="{E83D3410-1C8A-4A31-AB75-0F46676D01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774" y="-78"/>
      </p:cViewPr>
      <p:guideLst>
        <p:guide orient="horz" pos="1069"/>
        <p:guide pos="10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93f406efa9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93f406efa9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93f406efa9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93f406efa9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98b8cc72eb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98b8cc72eb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93f406efa9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93f406efa9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98b8cc72eb_0_2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98b8cc72eb_0_2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98b8cc72eb_0_2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98b8cc72eb_0_2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2"/>
            <p:cNvSpPr/>
            <p:nvPr/>
          </p:nvSpPr>
          <p:spPr>
            <a:xfrm>
              <a:off x="1490255" y="-621798"/>
              <a:ext cx="4190682" cy="3907465"/>
            </a:xfrm>
            <a:custGeom>
              <a:avLst/>
              <a:gdLst/>
              <a:ahLst/>
              <a:cxnLst/>
              <a:rect l="l" t="t" r="r" b="b"/>
              <a:pathLst>
                <a:path w="17105" h="15949" extrusionOk="0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409" y="2703"/>
              <a:ext cx="3601708" cy="191343"/>
            </a:xfrm>
            <a:custGeom>
              <a:avLst/>
              <a:gdLst/>
              <a:ahLst/>
              <a:cxnLst/>
              <a:rect l="l" t="t" r="r" b="b"/>
              <a:pathLst>
                <a:path w="14701" h="781" extrusionOk="0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51300" y="-643113"/>
              <a:ext cx="4252912" cy="3952300"/>
            </a:xfrm>
            <a:custGeom>
              <a:avLst/>
              <a:gdLst/>
              <a:ahLst/>
              <a:cxnLst/>
              <a:rect l="l" t="t" r="r" b="b"/>
              <a:pathLst>
                <a:path w="17359" h="16132" extrusionOk="0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80864" y="-415264"/>
              <a:ext cx="351571" cy="273662"/>
            </a:xfrm>
            <a:custGeom>
              <a:avLst/>
              <a:gdLst/>
              <a:ahLst/>
              <a:cxnLst/>
              <a:rect l="l" t="t" r="r" b="b"/>
              <a:pathLst>
                <a:path w="1435" h="1117" extrusionOk="0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45381" y="-416979"/>
              <a:ext cx="318987" cy="277092"/>
            </a:xfrm>
            <a:custGeom>
              <a:avLst/>
              <a:gdLst/>
              <a:ahLst/>
              <a:cxnLst/>
              <a:rect l="l" t="t" r="r" b="b"/>
              <a:pathLst>
                <a:path w="1302" h="1131" extrusionOk="0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2393" y="-410119"/>
              <a:ext cx="338832" cy="288117"/>
            </a:xfrm>
            <a:custGeom>
              <a:avLst/>
              <a:gdLst/>
              <a:ahLst/>
              <a:cxnLst/>
              <a:rect l="l" t="t" r="r" b="b"/>
              <a:pathLst>
                <a:path w="1383" h="1176" extrusionOk="0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4706" y="-378270"/>
              <a:ext cx="352551" cy="273417"/>
            </a:xfrm>
            <a:custGeom>
              <a:avLst/>
              <a:gdLst/>
              <a:ahLst/>
              <a:cxnLst/>
              <a:rect l="l" t="t" r="r" b="b"/>
              <a:pathLst>
                <a:path w="1439" h="1116" extrusionOk="0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5973" y="-379985"/>
              <a:ext cx="318987" cy="277337"/>
            </a:xfrm>
            <a:custGeom>
              <a:avLst/>
              <a:gdLst/>
              <a:ahLst/>
              <a:cxnLst/>
              <a:rect l="l" t="t" r="r" b="b"/>
              <a:pathLst>
                <a:path w="1302" h="1132" extrusionOk="0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70825" y="-385620"/>
              <a:ext cx="340057" cy="287627"/>
            </a:xfrm>
            <a:custGeom>
              <a:avLst/>
              <a:gdLst/>
              <a:ahLst/>
              <a:cxnLst/>
              <a:rect l="l" t="t" r="r" b="b"/>
              <a:pathLst>
                <a:path w="1388" h="1174" extrusionOk="0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28728" y="-406199"/>
              <a:ext cx="351326" cy="273662"/>
            </a:xfrm>
            <a:custGeom>
              <a:avLst/>
              <a:gdLst/>
              <a:ahLst/>
              <a:cxnLst/>
              <a:rect l="l" t="t" r="r" b="b"/>
              <a:pathLst>
                <a:path w="1434" h="1117" extrusionOk="0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4290" y="-463774"/>
              <a:ext cx="338832" cy="288362"/>
            </a:xfrm>
            <a:custGeom>
              <a:avLst/>
              <a:gdLst/>
              <a:ahLst/>
              <a:cxnLst/>
              <a:rect l="l" t="t" r="r" b="b"/>
              <a:pathLst>
                <a:path w="1383" h="1177" extrusionOk="0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2197" y="-1027515"/>
              <a:ext cx="2021474" cy="1423190"/>
            </a:xfrm>
            <a:custGeom>
              <a:avLst/>
              <a:gdLst/>
              <a:ahLst/>
              <a:cxnLst/>
              <a:rect l="l" t="t" r="r" b="b"/>
              <a:pathLst>
                <a:path w="8251" h="5809" extrusionOk="0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06717" y="-1042950"/>
              <a:ext cx="2068024" cy="1457980"/>
            </a:xfrm>
            <a:custGeom>
              <a:avLst/>
              <a:gdLst/>
              <a:ahLst/>
              <a:cxnLst/>
              <a:rect l="l" t="t" r="r" b="b"/>
              <a:pathLst>
                <a:path w="8441" h="5951" extrusionOk="0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5492" y="-1046625"/>
              <a:ext cx="2069249" cy="1465575"/>
            </a:xfrm>
            <a:custGeom>
              <a:avLst/>
              <a:gdLst/>
              <a:ahLst/>
              <a:cxnLst/>
              <a:rect l="l" t="t" r="r" b="b"/>
              <a:pathLst>
                <a:path w="8446" h="5982" extrusionOk="0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grpSp>
        <p:nvGrpSpPr>
          <p:cNvPr id="28" name="Google Shape;28;p2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88600" y="2738975"/>
              <a:ext cx="86200" cy="81700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4475" y="2782950"/>
              <a:ext cx="54125" cy="20025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86775" y="2737300"/>
              <a:ext cx="91550" cy="85075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329109" y="3692924"/>
            <a:ext cx="1494828" cy="964998"/>
            <a:chOff x="7329109" y="3692924"/>
            <a:chExt cx="1494828" cy="964998"/>
          </a:xfrm>
        </p:grpSpPr>
        <p:sp>
          <p:nvSpPr>
            <p:cNvPr id="41" name="Google Shape;41;p2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avLst/>
              <a:gdLst/>
              <a:ahLst/>
              <a:cxnLst/>
              <a:rect l="l" t="t" r="r" b="b"/>
              <a:pathLst>
                <a:path w="7591" h="4285" extrusionOk="0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avLst/>
              <a:gdLst/>
              <a:ahLst/>
              <a:cxnLst/>
              <a:rect l="l" t="t" r="r" b="b"/>
              <a:pathLst>
                <a:path w="1515" h="4030" extrusionOk="0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avLst/>
              <a:gdLst/>
              <a:ahLst/>
              <a:cxnLst/>
              <a:rect l="l" t="t" r="r" b="b"/>
              <a:pathLst>
                <a:path w="7855" h="4430" extrusionOk="0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28"/>
          <p:cNvGrpSpPr/>
          <p:nvPr/>
        </p:nvGrpSpPr>
        <p:grpSpPr>
          <a:xfrm>
            <a:off x="2574942" y="1758084"/>
            <a:ext cx="2368187" cy="2309915"/>
            <a:chOff x="2677522" y="1805963"/>
            <a:chExt cx="2163321" cy="2214259"/>
          </a:xfrm>
        </p:grpSpPr>
        <p:sp>
          <p:nvSpPr>
            <p:cNvPr id="1333" name="Google Shape;1333;p28"/>
            <p:cNvSpPr/>
            <p:nvPr/>
          </p:nvSpPr>
          <p:spPr>
            <a:xfrm rot="4341761">
              <a:off x="2897347" y="2060537"/>
              <a:ext cx="1721308" cy="1698985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8"/>
            <p:cNvSpPr/>
            <p:nvPr/>
          </p:nvSpPr>
          <p:spPr>
            <a:xfrm rot="4341761">
              <a:off x="2881835" y="2053420"/>
              <a:ext cx="1754694" cy="1719344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5" name="Google Shape;1335;p28"/>
          <p:cNvSpPr/>
          <p:nvPr/>
        </p:nvSpPr>
        <p:spPr>
          <a:xfrm rot="1641759">
            <a:off x="4700790" y="2795596"/>
            <a:ext cx="1721299" cy="1698964"/>
          </a:xfrm>
          <a:custGeom>
            <a:avLst/>
            <a:gdLst/>
            <a:ahLst/>
            <a:cxnLst/>
            <a:rect l="l" t="t" r="r" b="b"/>
            <a:pathLst>
              <a:path w="17581" h="17191" extrusionOk="0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6" name="Google Shape;1336;p28"/>
          <p:cNvGrpSpPr/>
          <p:nvPr/>
        </p:nvGrpSpPr>
        <p:grpSpPr>
          <a:xfrm>
            <a:off x="590910" y="2159132"/>
            <a:ext cx="2383701" cy="2382088"/>
            <a:chOff x="413980" y="2116498"/>
            <a:chExt cx="2737369" cy="2703845"/>
          </a:xfrm>
        </p:grpSpPr>
        <p:sp>
          <p:nvSpPr>
            <p:cNvPr id="1337" name="Google Shape;1337;p28"/>
            <p:cNvSpPr/>
            <p:nvPr/>
          </p:nvSpPr>
          <p:spPr>
            <a:xfrm rot="7060056">
              <a:off x="774460" y="2483108"/>
              <a:ext cx="2019572" cy="1963606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8"/>
            <p:cNvSpPr/>
            <p:nvPr/>
          </p:nvSpPr>
          <p:spPr>
            <a:xfrm rot="7060056">
              <a:off x="753293" y="2474853"/>
              <a:ext cx="2058744" cy="1987136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9" name="Google Shape;1339;p28"/>
          <p:cNvSpPr/>
          <p:nvPr/>
        </p:nvSpPr>
        <p:spPr>
          <a:xfrm>
            <a:off x="6501580" y="2128843"/>
            <a:ext cx="2066778" cy="2020931"/>
          </a:xfrm>
          <a:custGeom>
            <a:avLst/>
            <a:gdLst/>
            <a:ahLst/>
            <a:cxnLst/>
            <a:rect l="l" t="t" r="r" b="b"/>
            <a:pathLst>
              <a:path w="17581" h="17191" extrusionOk="0">
                <a:moveTo>
                  <a:pt x="6986" y="0"/>
                </a:moveTo>
                <a:cubicBezTo>
                  <a:pt x="6880" y="0"/>
                  <a:pt x="6774" y="13"/>
                  <a:pt x="6671" y="39"/>
                </a:cubicBezTo>
                <a:cubicBezTo>
                  <a:pt x="6070" y="189"/>
                  <a:pt x="5611" y="780"/>
                  <a:pt x="5616" y="1398"/>
                </a:cubicBezTo>
                <a:lnTo>
                  <a:pt x="5570" y="1439"/>
                </a:lnTo>
                <a:cubicBezTo>
                  <a:pt x="5106" y="1095"/>
                  <a:pt x="4834" y="811"/>
                  <a:pt x="4347" y="811"/>
                </a:cubicBezTo>
                <a:cubicBezTo>
                  <a:pt x="4191" y="811"/>
                  <a:pt x="4012" y="841"/>
                  <a:pt x="3797" y="907"/>
                </a:cubicBezTo>
                <a:cubicBezTo>
                  <a:pt x="3592" y="971"/>
                  <a:pt x="3442" y="1107"/>
                  <a:pt x="3192" y="1417"/>
                </a:cubicBezTo>
                <a:cubicBezTo>
                  <a:pt x="2890" y="1794"/>
                  <a:pt x="3084" y="2592"/>
                  <a:pt x="3404" y="2996"/>
                </a:cubicBezTo>
                <a:lnTo>
                  <a:pt x="3404" y="2996"/>
                </a:lnTo>
                <a:cubicBezTo>
                  <a:pt x="3158" y="2741"/>
                  <a:pt x="2802" y="2614"/>
                  <a:pt x="2446" y="2614"/>
                </a:cubicBezTo>
                <a:cubicBezTo>
                  <a:pt x="2056" y="2614"/>
                  <a:pt x="1667" y="2766"/>
                  <a:pt x="1423" y="3072"/>
                </a:cubicBezTo>
                <a:cubicBezTo>
                  <a:pt x="932" y="3681"/>
                  <a:pt x="1173" y="4727"/>
                  <a:pt x="1877" y="5068"/>
                </a:cubicBezTo>
                <a:cubicBezTo>
                  <a:pt x="1286" y="5227"/>
                  <a:pt x="449" y="5473"/>
                  <a:pt x="277" y="6060"/>
                </a:cubicBezTo>
                <a:cubicBezTo>
                  <a:pt x="172" y="6419"/>
                  <a:pt x="249" y="6614"/>
                  <a:pt x="277" y="6805"/>
                </a:cubicBezTo>
                <a:cubicBezTo>
                  <a:pt x="363" y="7401"/>
                  <a:pt x="791" y="7797"/>
                  <a:pt x="1232" y="8206"/>
                </a:cubicBezTo>
                <a:cubicBezTo>
                  <a:pt x="1223" y="8206"/>
                  <a:pt x="1214" y="8206"/>
                  <a:pt x="1206" y="8206"/>
                </a:cubicBezTo>
                <a:cubicBezTo>
                  <a:pt x="562" y="8206"/>
                  <a:pt x="1" y="8874"/>
                  <a:pt x="117" y="9511"/>
                </a:cubicBezTo>
                <a:cubicBezTo>
                  <a:pt x="212" y="10029"/>
                  <a:pt x="734" y="10407"/>
                  <a:pt x="1249" y="10407"/>
                </a:cubicBezTo>
                <a:cubicBezTo>
                  <a:pt x="1374" y="10407"/>
                  <a:pt x="1499" y="10385"/>
                  <a:pt x="1617" y="10337"/>
                </a:cubicBezTo>
                <a:lnTo>
                  <a:pt x="1617" y="10337"/>
                </a:lnTo>
                <a:cubicBezTo>
                  <a:pt x="1016" y="10585"/>
                  <a:pt x="750" y="11387"/>
                  <a:pt x="1027" y="11976"/>
                </a:cubicBezTo>
                <a:cubicBezTo>
                  <a:pt x="1258" y="12457"/>
                  <a:pt x="1796" y="12746"/>
                  <a:pt x="2331" y="12746"/>
                </a:cubicBezTo>
                <a:cubicBezTo>
                  <a:pt x="2448" y="12746"/>
                  <a:pt x="2564" y="12732"/>
                  <a:pt x="2678" y="12704"/>
                </a:cubicBezTo>
                <a:lnTo>
                  <a:pt x="2678" y="12704"/>
                </a:lnTo>
                <a:cubicBezTo>
                  <a:pt x="2396" y="13063"/>
                  <a:pt x="2396" y="13613"/>
                  <a:pt x="2678" y="13968"/>
                </a:cubicBezTo>
                <a:cubicBezTo>
                  <a:pt x="2872" y="14213"/>
                  <a:pt x="3188" y="14349"/>
                  <a:pt x="3499" y="14349"/>
                </a:cubicBezTo>
                <a:cubicBezTo>
                  <a:pt x="3639" y="14349"/>
                  <a:pt x="3779" y="14321"/>
                  <a:pt x="3906" y="14263"/>
                </a:cubicBezTo>
                <a:lnTo>
                  <a:pt x="3906" y="14263"/>
                </a:lnTo>
                <a:cubicBezTo>
                  <a:pt x="3710" y="14855"/>
                  <a:pt x="3969" y="15569"/>
                  <a:pt x="4506" y="15896"/>
                </a:cubicBezTo>
                <a:cubicBezTo>
                  <a:pt x="4718" y="16025"/>
                  <a:pt x="4966" y="16087"/>
                  <a:pt x="5215" y="16087"/>
                </a:cubicBezTo>
                <a:cubicBezTo>
                  <a:pt x="5590" y="16087"/>
                  <a:pt x="5967" y="15946"/>
                  <a:pt x="6230" y="15678"/>
                </a:cubicBezTo>
                <a:cubicBezTo>
                  <a:pt x="6293" y="16437"/>
                  <a:pt x="6953" y="17106"/>
                  <a:pt x="7707" y="17183"/>
                </a:cubicBezTo>
                <a:cubicBezTo>
                  <a:pt x="7758" y="17188"/>
                  <a:pt x="7808" y="17191"/>
                  <a:pt x="7859" y="17191"/>
                </a:cubicBezTo>
                <a:cubicBezTo>
                  <a:pt x="8568" y="17191"/>
                  <a:pt x="9259" y="16693"/>
                  <a:pt x="9467" y="16010"/>
                </a:cubicBezTo>
                <a:cubicBezTo>
                  <a:pt x="9876" y="16353"/>
                  <a:pt x="10384" y="16630"/>
                  <a:pt x="10911" y="16630"/>
                </a:cubicBezTo>
                <a:cubicBezTo>
                  <a:pt x="10971" y="16630"/>
                  <a:pt x="11031" y="16627"/>
                  <a:pt x="11091" y="16619"/>
                </a:cubicBezTo>
                <a:cubicBezTo>
                  <a:pt x="11682" y="16551"/>
                  <a:pt x="12232" y="16001"/>
                  <a:pt x="12132" y="15414"/>
                </a:cubicBezTo>
                <a:lnTo>
                  <a:pt x="12132" y="15414"/>
                </a:lnTo>
                <a:cubicBezTo>
                  <a:pt x="12355" y="15734"/>
                  <a:pt x="12745" y="15911"/>
                  <a:pt x="13132" y="15911"/>
                </a:cubicBezTo>
                <a:cubicBezTo>
                  <a:pt x="13338" y="15911"/>
                  <a:pt x="13542" y="15861"/>
                  <a:pt x="13719" y="15755"/>
                </a:cubicBezTo>
                <a:cubicBezTo>
                  <a:pt x="14229" y="15446"/>
                  <a:pt x="14433" y="14723"/>
                  <a:pt x="14156" y="14195"/>
                </a:cubicBezTo>
                <a:lnTo>
                  <a:pt x="14156" y="14195"/>
                </a:lnTo>
                <a:cubicBezTo>
                  <a:pt x="14321" y="14264"/>
                  <a:pt x="14498" y="14296"/>
                  <a:pt x="14676" y="14296"/>
                </a:cubicBezTo>
                <a:cubicBezTo>
                  <a:pt x="15126" y="14296"/>
                  <a:pt x="15580" y="14087"/>
                  <a:pt x="15848" y="13722"/>
                </a:cubicBezTo>
                <a:cubicBezTo>
                  <a:pt x="16221" y="13218"/>
                  <a:pt x="16198" y="12454"/>
                  <a:pt x="15798" y="11972"/>
                </a:cubicBezTo>
                <a:cubicBezTo>
                  <a:pt x="16393" y="11962"/>
                  <a:pt x="16962" y="11544"/>
                  <a:pt x="17144" y="10976"/>
                </a:cubicBezTo>
                <a:cubicBezTo>
                  <a:pt x="17321" y="10407"/>
                  <a:pt x="17098" y="9734"/>
                  <a:pt x="16612" y="9384"/>
                </a:cubicBezTo>
                <a:cubicBezTo>
                  <a:pt x="17176" y="9229"/>
                  <a:pt x="17580" y="8643"/>
                  <a:pt x="17535" y="8061"/>
                </a:cubicBezTo>
                <a:cubicBezTo>
                  <a:pt x="17489" y="7483"/>
                  <a:pt x="16994" y="6969"/>
                  <a:pt x="16416" y="6901"/>
                </a:cubicBezTo>
                <a:cubicBezTo>
                  <a:pt x="16744" y="6433"/>
                  <a:pt x="16912" y="5828"/>
                  <a:pt x="16748" y="5282"/>
                </a:cubicBezTo>
                <a:cubicBezTo>
                  <a:pt x="16595" y="4767"/>
                  <a:pt x="16108" y="4348"/>
                  <a:pt x="15584" y="4348"/>
                </a:cubicBezTo>
                <a:cubicBezTo>
                  <a:pt x="15548" y="4348"/>
                  <a:pt x="15511" y="4350"/>
                  <a:pt x="15475" y="4354"/>
                </a:cubicBezTo>
                <a:cubicBezTo>
                  <a:pt x="15943" y="3709"/>
                  <a:pt x="15857" y="2717"/>
                  <a:pt x="15279" y="2158"/>
                </a:cubicBezTo>
                <a:cubicBezTo>
                  <a:pt x="14968" y="1857"/>
                  <a:pt x="14533" y="1703"/>
                  <a:pt x="14099" y="1703"/>
                </a:cubicBezTo>
                <a:cubicBezTo>
                  <a:pt x="13733" y="1703"/>
                  <a:pt x="13367" y="1812"/>
                  <a:pt x="13078" y="2035"/>
                </a:cubicBezTo>
                <a:cubicBezTo>
                  <a:pt x="12992" y="1585"/>
                  <a:pt x="12760" y="1139"/>
                  <a:pt x="12364" y="907"/>
                </a:cubicBezTo>
                <a:cubicBezTo>
                  <a:pt x="12206" y="815"/>
                  <a:pt x="12020" y="767"/>
                  <a:pt x="11835" y="767"/>
                </a:cubicBezTo>
                <a:cubicBezTo>
                  <a:pt x="11559" y="767"/>
                  <a:pt x="11287" y="874"/>
                  <a:pt x="11123" y="1098"/>
                </a:cubicBezTo>
                <a:cubicBezTo>
                  <a:pt x="11086" y="489"/>
                  <a:pt x="10472" y="30"/>
                  <a:pt x="9863" y="11"/>
                </a:cubicBezTo>
                <a:cubicBezTo>
                  <a:pt x="9843" y="11"/>
                  <a:pt x="9823" y="10"/>
                  <a:pt x="9803" y="10"/>
                </a:cubicBezTo>
                <a:cubicBezTo>
                  <a:pt x="9216" y="10"/>
                  <a:pt x="8666" y="330"/>
                  <a:pt x="8240" y="739"/>
                </a:cubicBezTo>
                <a:cubicBezTo>
                  <a:pt x="8003" y="284"/>
                  <a:pt x="7492" y="0"/>
                  <a:pt x="6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0" name="Google Shape;1340;p28"/>
          <p:cNvSpPr/>
          <p:nvPr/>
        </p:nvSpPr>
        <p:spPr>
          <a:xfrm>
            <a:off x="6485475" y="2116499"/>
            <a:ext cx="2106866" cy="2045148"/>
          </a:xfrm>
          <a:custGeom>
            <a:avLst/>
            <a:gdLst/>
            <a:ahLst/>
            <a:cxnLst/>
            <a:rect l="l" t="t" r="r" b="b"/>
            <a:pathLst>
              <a:path w="17922" h="17397" extrusionOk="0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1" name="Google Shape;1341;p28"/>
          <p:cNvSpPr/>
          <p:nvPr/>
        </p:nvSpPr>
        <p:spPr>
          <a:xfrm rot="1641759">
            <a:off x="4687099" y="2786747"/>
            <a:ext cx="1754685" cy="1719322"/>
          </a:xfrm>
          <a:custGeom>
            <a:avLst/>
            <a:gdLst/>
            <a:ahLst/>
            <a:cxnLst/>
            <a:rect l="l" t="t" r="r" b="b"/>
            <a:pathLst>
              <a:path w="17922" h="17397" extrusionOk="0">
                <a:moveTo>
                  <a:pt x="9941" y="216"/>
                </a:moveTo>
                <a:cubicBezTo>
                  <a:pt x="10514" y="221"/>
                  <a:pt x="11087" y="607"/>
                  <a:pt x="11155" y="1203"/>
                </a:cubicBezTo>
                <a:cubicBezTo>
                  <a:pt x="11162" y="1257"/>
                  <a:pt x="11215" y="1307"/>
                  <a:pt x="11268" y="1307"/>
                </a:cubicBezTo>
                <a:cubicBezTo>
                  <a:pt x="11291" y="1307"/>
                  <a:pt x="11313" y="1298"/>
                  <a:pt x="11333" y="1276"/>
                </a:cubicBezTo>
                <a:cubicBezTo>
                  <a:pt x="11498" y="1074"/>
                  <a:pt x="11740" y="975"/>
                  <a:pt x="11986" y="975"/>
                </a:cubicBezTo>
                <a:cubicBezTo>
                  <a:pt x="12145" y="975"/>
                  <a:pt x="12307" y="1017"/>
                  <a:pt x="12451" y="1099"/>
                </a:cubicBezTo>
                <a:cubicBezTo>
                  <a:pt x="12838" y="1321"/>
                  <a:pt x="13024" y="1753"/>
                  <a:pt x="13115" y="2167"/>
                </a:cubicBezTo>
                <a:cubicBezTo>
                  <a:pt x="13125" y="2214"/>
                  <a:pt x="13173" y="2245"/>
                  <a:pt x="13218" y="2245"/>
                </a:cubicBezTo>
                <a:cubicBezTo>
                  <a:pt x="13235" y="2245"/>
                  <a:pt x="13252" y="2241"/>
                  <a:pt x="13265" y="2231"/>
                </a:cubicBezTo>
                <a:cubicBezTo>
                  <a:pt x="13555" y="2023"/>
                  <a:pt x="13910" y="1914"/>
                  <a:pt x="14262" y="1914"/>
                </a:cubicBezTo>
                <a:cubicBezTo>
                  <a:pt x="14657" y="1914"/>
                  <a:pt x="15048" y="2050"/>
                  <a:pt x="15344" y="2336"/>
                </a:cubicBezTo>
                <a:cubicBezTo>
                  <a:pt x="15903" y="2877"/>
                  <a:pt x="15944" y="3782"/>
                  <a:pt x="15521" y="4409"/>
                </a:cubicBezTo>
                <a:cubicBezTo>
                  <a:pt x="15481" y="4471"/>
                  <a:pt x="15532" y="4564"/>
                  <a:pt x="15602" y="4564"/>
                </a:cubicBezTo>
                <a:cubicBezTo>
                  <a:pt x="15604" y="4564"/>
                  <a:pt x="15606" y="4564"/>
                  <a:pt x="15607" y="4564"/>
                </a:cubicBezTo>
                <a:cubicBezTo>
                  <a:pt x="15629" y="4563"/>
                  <a:pt x="15651" y="4562"/>
                  <a:pt x="15672" y="4562"/>
                </a:cubicBezTo>
                <a:cubicBezTo>
                  <a:pt x="16187" y="4562"/>
                  <a:pt x="16637" y="4921"/>
                  <a:pt x="16785" y="5414"/>
                </a:cubicBezTo>
                <a:cubicBezTo>
                  <a:pt x="16949" y="5946"/>
                  <a:pt x="16758" y="6506"/>
                  <a:pt x="16467" y="6956"/>
                </a:cubicBezTo>
                <a:cubicBezTo>
                  <a:pt x="16430" y="7006"/>
                  <a:pt x="16462" y="7097"/>
                  <a:pt x="16526" y="7106"/>
                </a:cubicBezTo>
                <a:cubicBezTo>
                  <a:pt x="17758" y="7311"/>
                  <a:pt x="17922" y="8993"/>
                  <a:pt x="16721" y="9389"/>
                </a:cubicBezTo>
                <a:cubicBezTo>
                  <a:pt x="16658" y="9412"/>
                  <a:pt x="16612" y="9512"/>
                  <a:pt x="16676" y="9562"/>
                </a:cubicBezTo>
                <a:cubicBezTo>
                  <a:pt x="17667" y="10339"/>
                  <a:pt x="17208" y="11904"/>
                  <a:pt x="15935" y="11972"/>
                </a:cubicBezTo>
                <a:cubicBezTo>
                  <a:pt x="15866" y="11976"/>
                  <a:pt x="15794" y="12058"/>
                  <a:pt x="15844" y="12127"/>
                </a:cubicBezTo>
                <a:cubicBezTo>
                  <a:pt x="16562" y="13070"/>
                  <a:pt x="15852" y="14290"/>
                  <a:pt x="14814" y="14290"/>
                </a:cubicBezTo>
                <a:cubicBezTo>
                  <a:pt x="14656" y="14290"/>
                  <a:pt x="14490" y="14262"/>
                  <a:pt x="14320" y="14200"/>
                </a:cubicBezTo>
                <a:cubicBezTo>
                  <a:pt x="14308" y="14195"/>
                  <a:pt x="14297" y="14193"/>
                  <a:pt x="14286" y="14193"/>
                </a:cubicBezTo>
                <a:cubicBezTo>
                  <a:pt x="14215" y="14193"/>
                  <a:pt x="14175" y="14287"/>
                  <a:pt x="14207" y="14350"/>
                </a:cubicBezTo>
                <a:cubicBezTo>
                  <a:pt x="14429" y="14841"/>
                  <a:pt x="14279" y="15478"/>
                  <a:pt x="13802" y="15769"/>
                </a:cubicBezTo>
                <a:cubicBezTo>
                  <a:pt x="13640" y="15867"/>
                  <a:pt x="13458" y="15913"/>
                  <a:pt x="13276" y="15913"/>
                </a:cubicBezTo>
                <a:cubicBezTo>
                  <a:pt x="12927" y="15913"/>
                  <a:pt x="12576" y="15746"/>
                  <a:pt x="12360" y="15464"/>
                </a:cubicBezTo>
                <a:cubicBezTo>
                  <a:pt x="12338" y="15436"/>
                  <a:pt x="12299" y="15421"/>
                  <a:pt x="12263" y="15421"/>
                </a:cubicBezTo>
                <a:cubicBezTo>
                  <a:pt x="12210" y="15421"/>
                  <a:pt x="12161" y="15452"/>
                  <a:pt x="12169" y="15519"/>
                </a:cubicBezTo>
                <a:cubicBezTo>
                  <a:pt x="12228" y="16092"/>
                  <a:pt x="11755" y="16556"/>
                  <a:pt x="11205" y="16620"/>
                </a:cubicBezTo>
                <a:cubicBezTo>
                  <a:pt x="11150" y="16626"/>
                  <a:pt x="11095" y="16629"/>
                  <a:pt x="11040" y="16629"/>
                </a:cubicBezTo>
                <a:cubicBezTo>
                  <a:pt x="10531" y="16629"/>
                  <a:pt x="10063" y="16354"/>
                  <a:pt x="9673" y="16042"/>
                </a:cubicBezTo>
                <a:cubicBezTo>
                  <a:pt x="9650" y="16023"/>
                  <a:pt x="9625" y="16014"/>
                  <a:pt x="9600" y="16014"/>
                </a:cubicBezTo>
                <a:cubicBezTo>
                  <a:pt x="9560" y="16014"/>
                  <a:pt x="9521" y="16039"/>
                  <a:pt x="9504" y="16087"/>
                </a:cubicBezTo>
                <a:cubicBezTo>
                  <a:pt x="9288" y="16720"/>
                  <a:pt x="8679" y="17186"/>
                  <a:pt x="8003" y="17186"/>
                </a:cubicBezTo>
                <a:cubicBezTo>
                  <a:pt x="7955" y="17186"/>
                  <a:pt x="7907" y="17184"/>
                  <a:pt x="7858" y="17179"/>
                </a:cubicBezTo>
                <a:cubicBezTo>
                  <a:pt x="7135" y="17106"/>
                  <a:pt x="6558" y="16492"/>
                  <a:pt x="6467" y="15778"/>
                </a:cubicBezTo>
                <a:cubicBezTo>
                  <a:pt x="6460" y="15722"/>
                  <a:pt x="6414" y="15679"/>
                  <a:pt x="6363" y="15679"/>
                </a:cubicBezTo>
                <a:cubicBezTo>
                  <a:pt x="6340" y="15679"/>
                  <a:pt x="6315" y="15688"/>
                  <a:pt x="6294" y="15710"/>
                </a:cubicBezTo>
                <a:cubicBezTo>
                  <a:pt x="6021" y="15967"/>
                  <a:pt x="5705" y="16078"/>
                  <a:pt x="5399" y="16078"/>
                </a:cubicBezTo>
                <a:cubicBezTo>
                  <a:pt x="4604" y="16078"/>
                  <a:pt x="3877" y="15324"/>
                  <a:pt x="4143" y="14391"/>
                </a:cubicBezTo>
                <a:cubicBezTo>
                  <a:pt x="4158" y="14333"/>
                  <a:pt x="4111" y="14262"/>
                  <a:pt x="4049" y="14262"/>
                </a:cubicBezTo>
                <a:cubicBezTo>
                  <a:pt x="4038" y="14262"/>
                  <a:pt x="4027" y="14264"/>
                  <a:pt x="4015" y="14268"/>
                </a:cubicBezTo>
                <a:cubicBezTo>
                  <a:pt x="3886" y="14319"/>
                  <a:pt x="3759" y="14342"/>
                  <a:pt x="3639" y="14342"/>
                </a:cubicBezTo>
                <a:cubicBezTo>
                  <a:pt x="2929" y="14342"/>
                  <a:pt x="2435" y="13539"/>
                  <a:pt x="2901" y="12859"/>
                </a:cubicBezTo>
                <a:cubicBezTo>
                  <a:pt x="2951" y="12788"/>
                  <a:pt x="2883" y="12706"/>
                  <a:pt x="2809" y="12706"/>
                </a:cubicBezTo>
                <a:cubicBezTo>
                  <a:pt x="2802" y="12706"/>
                  <a:pt x="2795" y="12707"/>
                  <a:pt x="2788" y="12709"/>
                </a:cubicBezTo>
                <a:cubicBezTo>
                  <a:pt x="2686" y="12730"/>
                  <a:pt x="2582" y="12741"/>
                  <a:pt x="2478" y="12741"/>
                </a:cubicBezTo>
                <a:cubicBezTo>
                  <a:pt x="1950" y="12741"/>
                  <a:pt x="1417" y="12466"/>
                  <a:pt x="1223" y="11949"/>
                </a:cubicBezTo>
                <a:cubicBezTo>
                  <a:pt x="1023" y="11399"/>
                  <a:pt x="1373" y="10817"/>
                  <a:pt x="1901" y="10576"/>
                </a:cubicBezTo>
                <a:cubicBezTo>
                  <a:pt x="1998" y="10534"/>
                  <a:pt x="1864" y="10335"/>
                  <a:pt x="1757" y="10335"/>
                </a:cubicBezTo>
                <a:cubicBezTo>
                  <a:pt x="1749" y="10335"/>
                  <a:pt x="1740" y="10337"/>
                  <a:pt x="1732" y="10339"/>
                </a:cubicBezTo>
                <a:cubicBezTo>
                  <a:pt x="1619" y="10380"/>
                  <a:pt x="1501" y="10399"/>
                  <a:pt x="1384" y="10399"/>
                </a:cubicBezTo>
                <a:cubicBezTo>
                  <a:pt x="972" y="10399"/>
                  <a:pt x="567" y="10162"/>
                  <a:pt x="405" y="9762"/>
                </a:cubicBezTo>
                <a:cubicBezTo>
                  <a:pt x="150" y="9116"/>
                  <a:pt x="714" y="8434"/>
                  <a:pt x="1369" y="8411"/>
                </a:cubicBezTo>
                <a:cubicBezTo>
                  <a:pt x="1451" y="8407"/>
                  <a:pt x="1510" y="8297"/>
                  <a:pt x="1441" y="8238"/>
                </a:cubicBezTo>
                <a:cubicBezTo>
                  <a:pt x="918" y="7752"/>
                  <a:pt x="395" y="7183"/>
                  <a:pt x="473" y="6415"/>
                </a:cubicBezTo>
                <a:cubicBezTo>
                  <a:pt x="550" y="5655"/>
                  <a:pt x="1423" y="5442"/>
                  <a:pt x="2042" y="5269"/>
                </a:cubicBezTo>
                <a:cubicBezTo>
                  <a:pt x="2124" y="5246"/>
                  <a:pt x="2146" y="5123"/>
                  <a:pt x="2069" y="5082"/>
                </a:cubicBezTo>
                <a:cubicBezTo>
                  <a:pt x="1451" y="4755"/>
                  <a:pt x="1196" y="3895"/>
                  <a:pt x="1591" y="3300"/>
                </a:cubicBezTo>
                <a:cubicBezTo>
                  <a:pt x="1812" y="2973"/>
                  <a:pt x="2177" y="2822"/>
                  <a:pt x="2547" y="2822"/>
                </a:cubicBezTo>
                <a:cubicBezTo>
                  <a:pt x="2915" y="2822"/>
                  <a:pt x="3288" y="2970"/>
                  <a:pt x="3529" y="3244"/>
                </a:cubicBezTo>
                <a:lnTo>
                  <a:pt x="3529" y="3244"/>
                </a:lnTo>
                <a:cubicBezTo>
                  <a:pt x="3532" y="3248"/>
                  <a:pt x="3535" y="3251"/>
                  <a:pt x="3538" y="3254"/>
                </a:cubicBezTo>
                <a:cubicBezTo>
                  <a:pt x="3558" y="3278"/>
                  <a:pt x="3582" y="3288"/>
                  <a:pt x="3605" y="3288"/>
                </a:cubicBezTo>
                <a:cubicBezTo>
                  <a:pt x="3679" y="3288"/>
                  <a:pt x="3746" y="3185"/>
                  <a:pt x="3683" y="3109"/>
                </a:cubicBezTo>
                <a:cubicBezTo>
                  <a:pt x="3680" y="3104"/>
                  <a:pt x="3676" y="3100"/>
                  <a:pt x="3672" y="3095"/>
                </a:cubicBezTo>
                <a:lnTo>
                  <a:pt x="3672" y="3095"/>
                </a:lnTo>
                <a:cubicBezTo>
                  <a:pt x="3182" y="2531"/>
                  <a:pt x="3116" y="1659"/>
                  <a:pt x="3779" y="1203"/>
                </a:cubicBezTo>
                <a:cubicBezTo>
                  <a:pt x="3981" y="1066"/>
                  <a:pt x="4178" y="1010"/>
                  <a:pt x="4370" y="1010"/>
                </a:cubicBezTo>
                <a:cubicBezTo>
                  <a:pt x="4836" y="1010"/>
                  <a:pt x="5267" y="1342"/>
                  <a:pt x="5657" y="1635"/>
                </a:cubicBezTo>
                <a:cubicBezTo>
                  <a:pt x="5675" y="1649"/>
                  <a:pt x="5693" y="1654"/>
                  <a:pt x="5710" y="1654"/>
                </a:cubicBezTo>
                <a:cubicBezTo>
                  <a:pt x="5746" y="1654"/>
                  <a:pt x="5776" y="1628"/>
                  <a:pt x="5792" y="1593"/>
                </a:cubicBezTo>
                <a:lnTo>
                  <a:pt x="5792" y="1593"/>
                </a:lnTo>
                <a:cubicBezTo>
                  <a:pt x="5825" y="1580"/>
                  <a:pt x="5851" y="1550"/>
                  <a:pt x="5853" y="1503"/>
                </a:cubicBezTo>
                <a:cubicBezTo>
                  <a:pt x="5883" y="704"/>
                  <a:pt x="6517" y="233"/>
                  <a:pt x="7163" y="233"/>
                </a:cubicBezTo>
                <a:cubicBezTo>
                  <a:pt x="7591" y="233"/>
                  <a:pt x="8024" y="439"/>
                  <a:pt x="8290" y="894"/>
                </a:cubicBezTo>
                <a:cubicBezTo>
                  <a:pt x="8308" y="927"/>
                  <a:pt x="8341" y="943"/>
                  <a:pt x="8375" y="943"/>
                </a:cubicBezTo>
                <a:cubicBezTo>
                  <a:pt x="8402" y="943"/>
                  <a:pt x="8429" y="932"/>
                  <a:pt x="8449" y="912"/>
                </a:cubicBezTo>
                <a:cubicBezTo>
                  <a:pt x="8859" y="539"/>
                  <a:pt x="9368" y="216"/>
                  <a:pt x="9941" y="216"/>
                </a:cubicBezTo>
                <a:close/>
                <a:moveTo>
                  <a:pt x="7124" y="1"/>
                </a:moveTo>
                <a:cubicBezTo>
                  <a:pt x="7010" y="1"/>
                  <a:pt x="6895" y="14"/>
                  <a:pt x="6780" y="44"/>
                </a:cubicBezTo>
                <a:cubicBezTo>
                  <a:pt x="6158" y="205"/>
                  <a:pt x="5732" y="762"/>
                  <a:pt x="5658" y="1378"/>
                </a:cubicBezTo>
                <a:lnTo>
                  <a:pt x="5658" y="1378"/>
                </a:lnTo>
                <a:cubicBezTo>
                  <a:pt x="5351" y="1137"/>
                  <a:pt x="5040" y="874"/>
                  <a:pt x="4648" y="821"/>
                </a:cubicBezTo>
                <a:cubicBezTo>
                  <a:pt x="4586" y="813"/>
                  <a:pt x="4522" y="809"/>
                  <a:pt x="4458" y="809"/>
                </a:cubicBezTo>
                <a:cubicBezTo>
                  <a:pt x="4127" y="809"/>
                  <a:pt x="3778" y="918"/>
                  <a:pt x="3538" y="1135"/>
                </a:cubicBezTo>
                <a:cubicBezTo>
                  <a:pt x="3220" y="1426"/>
                  <a:pt x="3047" y="1726"/>
                  <a:pt x="3083" y="2163"/>
                </a:cubicBezTo>
                <a:cubicBezTo>
                  <a:pt x="3100" y="2369"/>
                  <a:pt x="3151" y="2576"/>
                  <a:pt x="3234" y="2768"/>
                </a:cubicBezTo>
                <a:lnTo>
                  <a:pt x="3234" y="2768"/>
                </a:lnTo>
                <a:cubicBezTo>
                  <a:pt x="3025" y="2669"/>
                  <a:pt x="2794" y="2617"/>
                  <a:pt x="2563" y="2617"/>
                </a:cubicBezTo>
                <a:cubicBezTo>
                  <a:pt x="2150" y="2617"/>
                  <a:pt x="1740" y="2781"/>
                  <a:pt x="1473" y="3122"/>
                </a:cubicBezTo>
                <a:cubicBezTo>
                  <a:pt x="990" y="3741"/>
                  <a:pt x="1178" y="4671"/>
                  <a:pt x="1771" y="5134"/>
                </a:cubicBezTo>
                <a:lnTo>
                  <a:pt x="1771" y="5134"/>
                </a:lnTo>
                <a:cubicBezTo>
                  <a:pt x="1130" y="5317"/>
                  <a:pt x="387" y="5593"/>
                  <a:pt x="277" y="6319"/>
                </a:cubicBezTo>
                <a:cubicBezTo>
                  <a:pt x="157" y="7104"/>
                  <a:pt x="620" y="7726"/>
                  <a:pt x="1144" y="8236"/>
                </a:cubicBezTo>
                <a:lnTo>
                  <a:pt x="1144" y="8236"/>
                </a:lnTo>
                <a:cubicBezTo>
                  <a:pt x="510" y="8380"/>
                  <a:pt x="1" y="9016"/>
                  <a:pt x="168" y="9689"/>
                </a:cubicBezTo>
                <a:cubicBezTo>
                  <a:pt x="300" y="10234"/>
                  <a:pt x="816" y="10586"/>
                  <a:pt x="1348" y="10604"/>
                </a:cubicBezTo>
                <a:lnTo>
                  <a:pt x="1348" y="10604"/>
                </a:lnTo>
                <a:cubicBezTo>
                  <a:pt x="986" y="10965"/>
                  <a:pt x="848" y="11535"/>
                  <a:pt x="1032" y="12026"/>
                </a:cubicBezTo>
                <a:cubicBezTo>
                  <a:pt x="1260" y="12630"/>
                  <a:pt x="1872" y="12946"/>
                  <a:pt x="2483" y="12946"/>
                </a:cubicBezTo>
                <a:cubicBezTo>
                  <a:pt x="2529" y="12946"/>
                  <a:pt x="2574" y="12944"/>
                  <a:pt x="2619" y="12940"/>
                </a:cubicBezTo>
                <a:lnTo>
                  <a:pt x="2619" y="12940"/>
                </a:lnTo>
                <a:cubicBezTo>
                  <a:pt x="2261" y="13704"/>
                  <a:pt x="2841" y="14550"/>
                  <a:pt x="3631" y="14550"/>
                </a:cubicBezTo>
                <a:cubicBezTo>
                  <a:pt x="3719" y="14550"/>
                  <a:pt x="3811" y="14540"/>
                  <a:pt x="3904" y="14517"/>
                </a:cubicBezTo>
                <a:lnTo>
                  <a:pt x="3904" y="14517"/>
                </a:lnTo>
                <a:cubicBezTo>
                  <a:pt x="3806" y="15117"/>
                  <a:pt x="4050" y="15760"/>
                  <a:pt x="4588" y="16087"/>
                </a:cubicBezTo>
                <a:cubicBezTo>
                  <a:pt x="4820" y="16228"/>
                  <a:pt x="5077" y="16293"/>
                  <a:pt x="5335" y="16293"/>
                </a:cubicBezTo>
                <a:cubicBezTo>
                  <a:pt x="5676" y="16293"/>
                  <a:pt x="6016" y="16179"/>
                  <a:pt x="6296" y="15974"/>
                </a:cubicBezTo>
                <a:lnTo>
                  <a:pt x="6296" y="15974"/>
                </a:lnTo>
                <a:cubicBezTo>
                  <a:pt x="6465" y="16701"/>
                  <a:pt x="7065" y="17309"/>
                  <a:pt x="7831" y="17388"/>
                </a:cubicBezTo>
                <a:cubicBezTo>
                  <a:pt x="7888" y="17394"/>
                  <a:pt x="7945" y="17397"/>
                  <a:pt x="8001" y="17397"/>
                </a:cubicBezTo>
                <a:cubicBezTo>
                  <a:pt x="8716" y="17397"/>
                  <a:pt x="9364" y="16930"/>
                  <a:pt x="9646" y="16281"/>
                </a:cubicBezTo>
                <a:lnTo>
                  <a:pt x="9646" y="16281"/>
                </a:lnTo>
                <a:cubicBezTo>
                  <a:pt x="10049" y="16587"/>
                  <a:pt x="10537" y="16840"/>
                  <a:pt x="11045" y="16840"/>
                </a:cubicBezTo>
                <a:cubicBezTo>
                  <a:pt x="11169" y="16840"/>
                  <a:pt x="11294" y="16825"/>
                  <a:pt x="11419" y="16792"/>
                </a:cubicBezTo>
                <a:cubicBezTo>
                  <a:pt x="11907" y="16664"/>
                  <a:pt x="12304" y="16260"/>
                  <a:pt x="12367" y="15769"/>
                </a:cubicBezTo>
                <a:lnTo>
                  <a:pt x="12367" y="15769"/>
                </a:lnTo>
                <a:cubicBezTo>
                  <a:pt x="12619" y="15991"/>
                  <a:pt x="12947" y="16120"/>
                  <a:pt x="13278" y="16120"/>
                </a:cubicBezTo>
                <a:cubicBezTo>
                  <a:pt x="13493" y="16120"/>
                  <a:pt x="13709" y="16065"/>
                  <a:pt x="13906" y="15946"/>
                </a:cubicBezTo>
                <a:cubicBezTo>
                  <a:pt x="14418" y="15636"/>
                  <a:pt x="14609" y="15008"/>
                  <a:pt x="14459" y="14454"/>
                </a:cubicBezTo>
                <a:lnTo>
                  <a:pt x="14459" y="14454"/>
                </a:lnTo>
                <a:cubicBezTo>
                  <a:pt x="14581" y="14483"/>
                  <a:pt x="14701" y="14497"/>
                  <a:pt x="14818" y="14497"/>
                </a:cubicBezTo>
                <a:cubicBezTo>
                  <a:pt x="15950" y="14497"/>
                  <a:pt x="16761" y="13205"/>
                  <a:pt x="16114" y="12157"/>
                </a:cubicBezTo>
                <a:lnTo>
                  <a:pt x="16114" y="12157"/>
                </a:lnTo>
                <a:cubicBezTo>
                  <a:pt x="17363" y="11956"/>
                  <a:pt x="17873" y="10409"/>
                  <a:pt x="16944" y="9523"/>
                </a:cubicBezTo>
                <a:lnTo>
                  <a:pt x="16944" y="9523"/>
                </a:lnTo>
                <a:cubicBezTo>
                  <a:pt x="17456" y="9280"/>
                  <a:pt x="17818" y="8755"/>
                  <a:pt x="17777" y="8170"/>
                </a:cubicBezTo>
                <a:cubicBezTo>
                  <a:pt x="17734" y="7573"/>
                  <a:pt x="17280" y="7088"/>
                  <a:pt x="16719" y="6940"/>
                </a:cubicBezTo>
                <a:lnTo>
                  <a:pt x="16719" y="6940"/>
                </a:lnTo>
                <a:cubicBezTo>
                  <a:pt x="17017" y="6428"/>
                  <a:pt x="17171" y="5805"/>
                  <a:pt x="16940" y="5232"/>
                </a:cubicBezTo>
                <a:cubicBezTo>
                  <a:pt x="16744" y="4751"/>
                  <a:pt x="16300" y="4402"/>
                  <a:pt x="15790" y="4361"/>
                </a:cubicBezTo>
                <a:lnTo>
                  <a:pt x="15790" y="4361"/>
                </a:lnTo>
                <a:cubicBezTo>
                  <a:pt x="16161" y="3668"/>
                  <a:pt x="16072" y="2753"/>
                  <a:pt x="15489" y="2195"/>
                </a:cubicBezTo>
                <a:cubicBezTo>
                  <a:pt x="15152" y="1870"/>
                  <a:pt x="14703" y="1710"/>
                  <a:pt x="14251" y="1710"/>
                </a:cubicBezTo>
                <a:cubicBezTo>
                  <a:pt x="13913" y="1710"/>
                  <a:pt x="13574" y="1800"/>
                  <a:pt x="13280" y="1978"/>
                </a:cubicBezTo>
                <a:lnTo>
                  <a:pt x="13280" y="1978"/>
                </a:lnTo>
                <a:cubicBezTo>
                  <a:pt x="13152" y="1516"/>
                  <a:pt x="12897" y="1074"/>
                  <a:pt x="12442" y="871"/>
                </a:cubicBezTo>
                <a:cubicBezTo>
                  <a:pt x="12295" y="805"/>
                  <a:pt x="12136" y="773"/>
                  <a:pt x="11979" y="773"/>
                </a:cubicBezTo>
                <a:cubicBezTo>
                  <a:pt x="11743" y="773"/>
                  <a:pt x="11509" y="848"/>
                  <a:pt x="11323" y="997"/>
                </a:cubicBezTo>
                <a:lnTo>
                  <a:pt x="11323" y="997"/>
                </a:lnTo>
                <a:cubicBezTo>
                  <a:pt x="11176" y="489"/>
                  <a:pt x="10726" y="123"/>
                  <a:pt x="10191" y="34"/>
                </a:cubicBezTo>
                <a:cubicBezTo>
                  <a:pt x="10104" y="20"/>
                  <a:pt x="10017" y="13"/>
                  <a:pt x="9931" y="13"/>
                </a:cubicBezTo>
                <a:cubicBezTo>
                  <a:pt x="9359" y="13"/>
                  <a:pt x="8827" y="317"/>
                  <a:pt x="8402" y="687"/>
                </a:cubicBezTo>
                <a:lnTo>
                  <a:pt x="8402" y="687"/>
                </a:lnTo>
                <a:cubicBezTo>
                  <a:pt x="8112" y="271"/>
                  <a:pt x="7629" y="1"/>
                  <a:pt x="7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2" name="Google Shape;1342;p28"/>
          <p:cNvSpPr txBox="1">
            <a:spLocks noGrp="1"/>
          </p:cNvSpPr>
          <p:nvPr>
            <p:ph type="body" idx="1"/>
          </p:nvPr>
        </p:nvSpPr>
        <p:spPr>
          <a:xfrm>
            <a:off x="1012555" y="3239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3" name="Google Shape;1343;p28"/>
          <p:cNvSpPr txBox="1">
            <a:spLocks noGrp="1"/>
          </p:cNvSpPr>
          <p:nvPr>
            <p:ph type="body" idx="2"/>
          </p:nvPr>
        </p:nvSpPr>
        <p:spPr>
          <a:xfrm>
            <a:off x="2987621" y="28582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4" name="Google Shape;1344;p28"/>
          <p:cNvSpPr txBox="1">
            <a:spLocks noGrp="1"/>
          </p:cNvSpPr>
          <p:nvPr>
            <p:ph type="body" idx="3"/>
          </p:nvPr>
        </p:nvSpPr>
        <p:spPr>
          <a:xfrm>
            <a:off x="4810283" y="35440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5" name="Google Shape;1345;p28"/>
          <p:cNvSpPr txBox="1">
            <a:spLocks noGrp="1"/>
          </p:cNvSpPr>
          <p:nvPr>
            <p:ph type="body" idx="4"/>
          </p:nvPr>
        </p:nvSpPr>
        <p:spPr>
          <a:xfrm>
            <a:off x="6785345" y="3010651"/>
            <a:ext cx="1574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6" name="Google Shape;1346;p28"/>
          <p:cNvSpPr txBox="1">
            <a:spLocks noGrp="1"/>
          </p:cNvSpPr>
          <p:nvPr>
            <p:ph type="title" hasCustomPrompt="1"/>
          </p:nvPr>
        </p:nvSpPr>
        <p:spPr>
          <a:xfrm>
            <a:off x="1322455" y="2573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7" name="Google Shape;1347;p28"/>
          <p:cNvSpPr txBox="1">
            <a:spLocks noGrp="1"/>
          </p:cNvSpPr>
          <p:nvPr>
            <p:ph type="title" idx="5" hasCustomPrompt="1"/>
          </p:nvPr>
        </p:nvSpPr>
        <p:spPr>
          <a:xfrm>
            <a:off x="3297521" y="21927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28"/>
          <p:cNvSpPr txBox="1">
            <a:spLocks noGrp="1"/>
          </p:cNvSpPr>
          <p:nvPr>
            <p:ph type="title" idx="6" hasCustomPrompt="1"/>
          </p:nvPr>
        </p:nvSpPr>
        <p:spPr>
          <a:xfrm>
            <a:off x="5120183" y="28785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49" name="Google Shape;1349;p28"/>
          <p:cNvSpPr txBox="1">
            <a:spLocks noGrp="1"/>
          </p:cNvSpPr>
          <p:nvPr>
            <p:ph type="title" idx="7" hasCustomPrompt="1"/>
          </p:nvPr>
        </p:nvSpPr>
        <p:spPr>
          <a:xfrm>
            <a:off x="7095245" y="2345100"/>
            <a:ext cx="9549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Font typeface="Rozha One"/>
              <a:buNone/>
              <a:defRPr sz="31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28"/>
          <p:cNvSpPr txBox="1">
            <a:spLocks noGrp="1"/>
          </p:cNvSpPr>
          <p:nvPr>
            <p:ph type="ctrTitle" idx="8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351" name="Google Shape;1351;p28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352" name="Google Shape;1352;p2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356" name="Google Shape;1356;p2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28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362" name="Google Shape;1362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7" name="Google Shape;1367;p2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368" name="Google Shape;1368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3" name="Google Shape;1373;p2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374" name="Google Shape;1374;p2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9" name="Google Shape;1379;p2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380" name="Google Shape;1380;p2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85" name="Google Shape;1385;p2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386" name="Google Shape;1386;p2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2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"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9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1393" name="Google Shape;1393;p29"/>
            <p:cNvSpPr/>
            <p:nvPr/>
          </p:nvSpPr>
          <p:spPr>
            <a:xfrm>
              <a:off x="933500" y="0"/>
              <a:ext cx="3867100" cy="4948520"/>
            </a:xfrm>
            <a:custGeom>
              <a:avLst/>
              <a:gdLst/>
              <a:ahLst/>
              <a:cxnLst/>
              <a:rect l="l" t="t" r="r" b="b"/>
              <a:pathLst>
                <a:path w="37669" h="48203" extrusionOk="0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1065829" y="860598"/>
              <a:ext cx="112515" cy="112515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049814" y="844583"/>
              <a:ext cx="144545" cy="143519"/>
            </a:xfrm>
            <a:custGeom>
              <a:avLst/>
              <a:gdLst/>
              <a:ahLst/>
              <a:cxnLst/>
              <a:rect l="l" t="t" r="r" b="b"/>
              <a:pathLst>
                <a:path w="1408" h="1398" extrusionOk="0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090981" y="1219702"/>
              <a:ext cx="109436" cy="113439"/>
            </a:xfrm>
            <a:custGeom>
              <a:avLst/>
              <a:gdLst/>
              <a:ahLst/>
              <a:cxnLst/>
              <a:rect l="l" t="t" r="r" b="b"/>
              <a:pathLst>
                <a:path w="1066" h="110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1075890" y="120471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1087901" y="1592871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1072913" y="1576856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1078867" y="1896847"/>
              <a:ext cx="108512" cy="117443"/>
            </a:xfrm>
            <a:custGeom>
              <a:avLst/>
              <a:gdLst/>
              <a:ahLst/>
              <a:cxnLst/>
              <a:rect l="l" t="t" r="r" b="b"/>
              <a:pathLst>
                <a:path w="1057" h="1144" extrusionOk="0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1062852" y="1880832"/>
              <a:ext cx="139515" cy="148549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082974" y="2179675"/>
              <a:ext cx="108409" cy="116519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1066856" y="2163660"/>
              <a:ext cx="140542" cy="148549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066856" y="2474616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050841" y="2459628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1084924" y="2757547"/>
              <a:ext cx="117443" cy="116416"/>
            </a:xfrm>
            <a:custGeom>
              <a:avLst/>
              <a:gdLst/>
              <a:ahLst/>
              <a:cxnLst/>
              <a:rect l="l" t="t" r="r" b="b"/>
              <a:pathLst>
                <a:path w="1144" h="1134" extrusionOk="0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1068909" y="2741430"/>
              <a:ext cx="149576" cy="148549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1082974" y="3100534"/>
              <a:ext cx="108409" cy="112515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066856" y="3084519"/>
              <a:ext cx="140542" cy="144545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073939" y="3430585"/>
              <a:ext cx="122473" cy="112413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055871" y="3414570"/>
              <a:ext cx="157583" cy="143519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1062852" y="3776652"/>
              <a:ext cx="105432" cy="109436"/>
            </a:xfrm>
            <a:custGeom>
              <a:avLst/>
              <a:gdLst/>
              <a:ahLst/>
              <a:cxnLst/>
              <a:rect l="l" t="t" r="r" b="b"/>
              <a:pathLst>
                <a:path w="102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1046837" y="3761663"/>
              <a:ext cx="137462" cy="13951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1092932" y="4059582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1076917" y="4044491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1077943" y="4304324"/>
              <a:ext cx="113439" cy="112413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1062852" y="4288206"/>
              <a:ext cx="144545" cy="143621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1078867" y="307877"/>
              <a:ext cx="108512" cy="112515"/>
            </a:xfrm>
            <a:custGeom>
              <a:avLst/>
              <a:gdLst/>
              <a:ahLst/>
              <a:cxnLst/>
              <a:rect l="l" t="t" r="r" b="b"/>
              <a:pathLst>
                <a:path w="1057" h="1096" extrusionOk="0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1062852" y="291862"/>
              <a:ext cx="139515" cy="144545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1100939" y="602819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1085951" y="587728"/>
              <a:ext cx="136538" cy="139618"/>
            </a:xfrm>
            <a:custGeom>
              <a:avLst/>
              <a:gdLst/>
              <a:ahLst/>
              <a:cxnLst/>
              <a:rect l="l" t="t" r="r" b="b"/>
              <a:pathLst>
                <a:path w="1330" h="1360" extrusionOk="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1078867" y="4599163"/>
              <a:ext cx="108512" cy="113542"/>
            </a:xfrm>
            <a:custGeom>
              <a:avLst/>
              <a:gdLst/>
              <a:ahLst/>
              <a:cxnLst/>
              <a:rect l="l" t="t" r="r" b="b"/>
              <a:pathLst>
                <a:path w="1057" h="1106" extrusionOk="0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1062852" y="458417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24" name="Google Shape;1424;p29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425" name="Google Shape;1425;p29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30" name="Google Shape;1430;p29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431" name="Google Shape;1431;p29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36" name="Google Shape;1436;p29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437" name="Google Shape;1437;p29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0" name="Google Shape;1440;p29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441" name="Google Shape;1441;p29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29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29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29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29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6" name="Google Shape;1446;p29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447" name="Google Shape;1447;p2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2" name="Google Shape;1452;p29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1"/>
          <p:cNvGrpSpPr/>
          <p:nvPr/>
        </p:nvGrpSpPr>
        <p:grpSpPr>
          <a:xfrm rot="5090524">
            <a:off x="-548474" y="-257367"/>
            <a:ext cx="5488581" cy="5410583"/>
            <a:chOff x="229121" y="2354046"/>
            <a:chExt cx="5014546" cy="5150772"/>
          </a:xfrm>
        </p:grpSpPr>
        <p:sp>
          <p:nvSpPr>
            <p:cNvPr id="1528" name="Google Shape;1528;p31"/>
            <p:cNvSpPr/>
            <p:nvPr/>
          </p:nvSpPr>
          <p:spPr>
            <a:xfrm>
              <a:off x="229121" y="2354046"/>
              <a:ext cx="5014546" cy="5150772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57" name="Google Shape;1557;p31"/>
          <p:cNvGrpSpPr/>
          <p:nvPr/>
        </p:nvGrpSpPr>
        <p:grpSpPr>
          <a:xfrm rot="-10796165">
            <a:off x="-1020962" y="896494"/>
            <a:ext cx="1863682" cy="480883"/>
            <a:chOff x="7622176" y="2589750"/>
            <a:chExt cx="2078841" cy="536400"/>
          </a:xfrm>
        </p:grpSpPr>
        <p:sp>
          <p:nvSpPr>
            <p:cNvPr id="1558" name="Google Shape;1558;p31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1" name="Google Shape;1561;p31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562" name="Google Shape;1562;p31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31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31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31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31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7" name="Google Shape;1567;p31"/>
          <p:cNvGrpSpPr/>
          <p:nvPr/>
        </p:nvGrpSpPr>
        <p:grpSpPr>
          <a:xfrm rot="-10796165">
            <a:off x="-522555" y="1547191"/>
            <a:ext cx="1842350" cy="479566"/>
            <a:chOff x="7492775" y="1865413"/>
            <a:chExt cx="2055046" cy="534931"/>
          </a:xfrm>
        </p:grpSpPr>
        <p:sp>
          <p:nvSpPr>
            <p:cNvPr id="1568" name="Google Shape;1568;p31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73" name="Google Shape;1573;p31"/>
          <p:cNvSpPr txBox="1">
            <a:spLocks noGrp="1"/>
          </p:cNvSpPr>
          <p:nvPr>
            <p:ph type="subTitle" idx="1"/>
          </p:nvPr>
        </p:nvSpPr>
        <p:spPr>
          <a:xfrm>
            <a:off x="5216450" y="2558854"/>
            <a:ext cx="2835000" cy="23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4" name="Google Shape;1574;p31"/>
          <p:cNvSpPr txBox="1">
            <a:spLocks noGrp="1"/>
          </p:cNvSpPr>
          <p:nvPr>
            <p:ph type="ctrTitle"/>
          </p:nvPr>
        </p:nvSpPr>
        <p:spPr>
          <a:xfrm>
            <a:off x="6394225" y="1871475"/>
            <a:ext cx="16572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575" name="Google Shape;1575;p31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576" name="Google Shape;1576;p31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81" name="Google Shape;1581;p31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582" name="Google Shape;1582;p31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87" name="Google Shape;1587;p31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88" name="Google Shape;1588;p31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3" name="Google Shape;1593;p31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594" name="Google Shape;1594;p31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-69047" y="-151709"/>
            <a:ext cx="8636684" cy="4853255"/>
            <a:chOff x="-86800" y="130225"/>
            <a:chExt cx="8995609" cy="4807107"/>
          </a:xfrm>
        </p:grpSpPr>
        <p:sp>
          <p:nvSpPr>
            <p:cNvPr id="102" name="Google Shape;102;p4"/>
            <p:cNvSpPr/>
            <p:nvPr/>
          </p:nvSpPr>
          <p:spPr>
            <a:xfrm>
              <a:off x="-86800" y="130225"/>
              <a:ext cx="8995609" cy="4807107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783" y="940083"/>
              <a:ext cx="123163" cy="109307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27399" y="924524"/>
              <a:ext cx="155821" cy="139426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2094" y="1288961"/>
              <a:ext cx="117702" cy="110204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4595" y="1274399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68750" y="1651502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1363" y="1635943"/>
              <a:ext cx="149356" cy="135536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57939" y="1946821"/>
              <a:ext cx="117702" cy="114094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40440" y="1931262"/>
              <a:ext cx="152589" cy="144313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62286" y="2221595"/>
              <a:ext cx="117702" cy="113196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5901" y="2206036"/>
              <a:ext cx="151474" cy="144313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5901" y="2508137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8513" y="2493575"/>
              <a:ext cx="149245" cy="135536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65518" y="2783010"/>
              <a:ext cx="126396" cy="113097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8130" y="2767351"/>
              <a:ext cx="162397" cy="144313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2286" y="3116229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45901" y="3100670"/>
              <a:ext cx="151474" cy="140423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52477" y="3436881"/>
              <a:ext cx="132972" cy="109207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3975" y="3421322"/>
              <a:ext cx="171091" cy="139426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0440" y="3773092"/>
              <a:ext cx="115584" cy="10631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24166" y="3758530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3097" y="4047965"/>
              <a:ext cx="115584" cy="105318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56824" y="4033304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57939" y="4285736"/>
              <a:ext cx="123163" cy="109207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0440" y="4270078"/>
              <a:ext cx="156936" cy="1395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7939" y="403103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0440" y="387544"/>
              <a:ext cx="152589" cy="140423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82906" y="689646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5518" y="674984"/>
              <a:ext cx="149356" cy="135636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7939" y="4572179"/>
              <a:ext cx="117702" cy="110304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0440" y="4557617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79419" y="332514"/>
            <a:ext cx="717032" cy="704951"/>
            <a:chOff x="479469" y="306339"/>
            <a:chExt cx="717032" cy="704951"/>
          </a:xfrm>
        </p:grpSpPr>
        <p:grpSp>
          <p:nvGrpSpPr>
            <p:cNvPr id="137" name="Google Shape;137;p4"/>
            <p:cNvGrpSpPr/>
            <p:nvPr/>
          </p:nvGrpSpPr>
          <p:grpSpPr>
            <a:xfrm rot="-1756040" flipH="1">
              <a:off x="599056" y="379413"/>
              <a:ext cx="477857" cy="558802"/>
              <a:chOff x="4330625" y="2911675"/>
              <a:chExt cx="574422" cy="738073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5" name="Google Shape;145;p4"/>
            <p:cNvSpPr/>
            <p:nvPr/>
          </p:nvSpPr>
          <p:spPr>
            <a:xfrm rot="-1724532">
              <a:off x="911585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7642589" y="-269"/>
            <a:ext cx="717032" cy="704951"/>
            <a:chOff x="7855164" y="323581"/>
            <a:chExt cx="717032" cy="704951"/>
          </a:xfrm>
        </p:grpSpPr>
        <p:grpSp>
          <p:nvGrpSpPr>
            <p:cNvPr id="147" name="Google Shape;147;p4"/>
            <p:cNvGrpSpPr/>
            <p:nvPr/>
          </p:nvGrpSpPr>
          <p:grpSpPr>
            <a:xfrm rot="1756040">
              <a:off x="7974751" y="396656"/>
              <a:ext cx="477857" cy="558802"/>
              <a:chOff x="4330625" y="2911675"/>
              <a:chExt cx="574422" cy="738073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rgbClr val="D6B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 rot="1724532" flipH="1">
              <a:off x="7989372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" name="Google Shape;156;p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7" name="Google Shape;157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63" name="Google Shape;163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/>
          <p:nvPr/>
        </p:nvSpPr>
        <p:spPr>
          <a:xfrm>
            <a:off x="2308279" y="603045"/>
            <a:ext cx="4743978" cy="4036796"/>
          </a:xfrm>
          <a:custGeom>
            <a:avLst/>
            <a:gdLst/>
            <a:ahLst/>
            <a:cxnLst/>
            <a:rect l="l" t="t" r="r" b="b"/>
            <a:pathLst>
              <a:path w="17891" h="15224" extrusionOk="0">
                <a:moveTo>
                  <a:pt x="3910" y="1"/>
                </a:moveTo>
                <a:cubicBezTo>
                  <a:pt x="3389" y="1"/>
                  <a:pt x="2876" y="110"/>
                  <a:pt x="2447" y="267"/>
                </a:cubicBezTo>
                <a:cubicBezTo>
                  <a:pt x="1610" y="576"/>
                  <a:pt x="842" y="1790"/>
                  <a:pt x="423" y="2809"/>
                </a:cubicBezTo>
                <a:cubicBezTo>
                  <a:pt x="0" y="3827"/>
                  <a:pt x="46" y="5574"/>
                  <a:pt x="505" y="7206"/>
                </a:cubicBezTo>
                <a:cubicBezTo>
                  <a:pt x="964" y="8843"/>
                  <a:pt x="2224" y="10544"/>
                  <a:pt x="4180" y="12390"/>
                </a:cubicBezTo>
                <a:cubicBezTo>
                  <a:pt x="6135" y="14232"/>
                  <a:pt x="8536" y="15224"/>
                  <a:pt x="8536" y="15224"/>
                </a:cubicBezTo>
                <a:cubicBezTo>
                  <a:pt x="8536" y="15224"/>
                  <a:pt x="10965" y="13591"/>
                  <a:pt x="11165" y="13477"/>
                </a:cubicBezTo>
                <a:cubicBezTo>
                  <a:pt x="11365" y="13368"/>
                  <a:pt x="13830" y="11313"/>
                  <a:pt x="14203" y="11022"/>
                </a:cubicBezTo>
                <a:cubicBezTo>
                  <a:pt x="14580" y="10726"/>
                  <a:pt x="15840" y="9189"/>
                  <a:pt x="16381" y="8648"/>
                </a:cubicBezTo>
                <a:cubicBezTo>
                  <a:pt x="16927" y="8102"/>
                  <a:pt x="17586" y="6329"/>
                  <a:pt x="17736" y="5728"/>
                </a:cubicBezTo>
                <a:cubicBezTo>
                  <a:pt x="17891" y="5128"/>
                  <a:pt x="17822" y="3982"/>
                  <a:pt x="17236" y="2445"/>
                </a:cubicBezTo>
                <a:cubicBezTo>
                  <a:pt x="16649" y="908"/>
                  <a:pt x="15017" y="339"/>
                  <a:pt x="13857" y="212"/>
                </a:cubicBezTo>
                <a:cubicBezTo>
                  <a:pt x="13785" y="204"/>
                  <a:pt x="13711" y="200"/>
                  <a:pt x="13637" y="200"/>
                </a:cubicBezTo>
                <a:cubicBezTo>
                  <a:pt x="12522" y="200"/>
                  <a:pt x="11224" y="1057"/>
                  <a:pt x="10478" y="1595"/>
                </a:cubicBezTo>
                <a:cubicBezTo>
                  <a:pt x="9678" y="2167"/>
                  <a:pt x="8914" y="3423"/>
                  <a:pt x="8855" y="3605"/>
                </a:cubicBezTo>
                <a:cubicBezTo>
                  <a:pt x="8800" y="3786"/>
                  <a:pt x="8536" y="4819"/>
                  <a:pt x="8536" y="4819"/>
                </a:cubicBezTo>
                <a:cubicBezTo>
                  <a:pt x="8536" y="4819"/>
                  <a:pt x="7950" y="3423"/>
                  <a:pt x="7513" y="2559"/>
                </a:cubicBezTo>
                <a:cubicBezTo>
                  <a:pt x="7081" y="1690"/>
                  <a:pt x="6258" y="867"/>
                  <a:pt x="5353" y="353"/>
                </a:cubicBezTo>
                <a:cubicBezTo>
                  <a:pt x="4909" y="100"/>
                  <a:pt x="4406" y="1"/>
                  <a:pt x="39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8"/>
          <p:cNvSpPr/>
          <p:nvPr/>
        </p:nvSpPr>
        <p:spPr>
          <a:xfrm>
            <a:off x="2361311" y="603045"/>
            <a:ext cx="2082832" cy="983744"/>
          </a:xfrm>
          <a:custGeom>
            <a:avLst/>
            <a:gdLst/>
            <a:ahLst/>
            <a:cxnLst/>
            <a:rect l="l" t="t" r="r" b="b"/>
            <a:pathLst>
              <a:path w="7855" h="3710" extrusionOk="0">
                <a:moveTo>
                  <a:pt x="3710" y="1"/>
                </a:moveTo>
                <a:cubicBezTo>
                  <a:pt x="3189" y="1"/>
                  <a:pt x="2676" y="110"/>
                  <a:pt x="2247" y="267"/>
                </a:cubicBezTo>
                <a:cubicBezTo>
                  <a:pt x="1410" y="576"/>
                  <a:pt x="642" y="1790"/>
                  <a:pt x="223" y="2809"/>
                </a:cubicBezTo>
                <a:cubicBezTo>
                  <a:pt x="123" y="3050"/>
                  <a:pt x="50" y="3332"/>
                  <a:pt x="0" y="3645"/>
                </a:cubicBezTo>
                <a:cubicBezTo>
                  <a:pt x="2251" y="3673"/>
                  <a:pt x="5048" y="3691"/>
                  <a:pt x="7854" y="3709"/>
                </a:cubicBezTo>
                <a:cubicBezTo>
                  <a:pt x="7681" y="3323"/>
                  <a:pt x="7486" y="2900"/>
                  <a:pt x="7318" y="2559"/>
                </a:cubicBezTo>
                <a:cubicBezTo>
                  <a:pt x="6881" y="1695"/>
                  <a:pt x="6058" y="867"/>
                  <a:pt x="5153" y="353"/>
                </a:cubicBezTo>
                <a:cubicBezTo>
                  <a:pt x="4709" y="100"/>
                  <a:pt x="4206" y="1"/>
                  <a:pt x="37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8"/>
          <p:cNvSpPr/>
          <p:nvPr/>
        </p:nvSpPr>
        <p:spPr>
          <a:xfrm>
            <a:off x="4648844" y="656077"/>
            <a:ext cx="2337120" cy="942644"/>
          </a:xfrm>
          <a:custGeom>
            <a:avLst/>
            <a:gdLst/>
            <a:ahLst/>
            <a:cxnLst/>
            <a:rect l="l" t="t" r="r" b="b"/>
            <a:pathLst>
              <a:path w="8814" h="3555" extrusionOk="0">
                <a:moveTo>
                  <a:pt x="4810" y="0"/>
                </a:moveTo>
                <a:cubicBezTo>
                  <a:pt x="3695" y="0"/>
                  <a:pt x="2397" y="857"/>
                  <a:pt x="1651" y="1395"/>
                </a:cubicBezTo>
                <a:cubicBezTo>
                  <a:pt x="855" y="1967"/>
                  <a:pt x="87" y="3223"/>
                  <a:pt x="28" y="3405"/>
                </a:cubicBezTo>
                <a:cubicBezTo>
                  <a:pt x="23" y="3427"/>
                  <a:pt x="9" y="3468"/>
                  <a:pt x="0" y="3514"/>
                </a:cubicBezTo>
                <a:cubicBezTo>
                  <a:pt x="3288" y="3532"/>
                  <a:pt x="6517" y="3546"/>
                  <a:pt x="8814" y="3555"/>
                </a:cubicBezTo>
                <a:cubicBezTo>
                  <a:pt x="8723" y="3159"/>
                  <a:pt x="8591" y="2722"/>
                  <a:pt x="8409" y="2245"/>
                </a:cubicBezTo>
                <a:cubicBezTo>
                  <a:pt x="7822" y="712"/>
                  <a:pt x="6190" y="139"/>
                  <a:pt x="5030" y="12"/>
                </a:cubicBezTo>
                <a:cubicBezTo>
                  <a:pt x="4958" y="4"/>
                  <a:pt x="4884" y="0"/>
                  <a:pt x="481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8"/>
          <p:cNvSpPr/>
          <p:nvPr/>
        </p:nvSpPr>
        <p:spPr>
          <a:xfrm>
            <a:off x="2250474" y="568044"/>
            <a:ext cx="4829624" cy="4076040"/>
          </a:xfrm>
          <a:custGeom>
            <a:avLst/>
            <a:gdLst/>
            <a:ahLst/>
            <a:cxnLst/>
            <a:rect l="l" t="t" r="r" b="b"/>
            <a:pathLst>
              <a:path w="18214" h="15372" extrusionOk="0">
                <a:moveTo>
                  <a:pt x="3860" y="185"/>
                </a:moveTo>
                <a:cubicBezTo>
                  <a:pt x="4670" y="185"/>
                  <a:pt x="5476" y="513"/>
                  <a:pt x="6135" y="1049"/>
                </a:cubicBezTo>
                <a:cubicBezTo>
                  <a:pt x="7253" y="1963"/>
                  <a:pt x="7958" y="3323"/>
                  <a:pt x="8450" y="4655"/>
                </a:cubicBezTo>
                <a:cubicBezTo>
                  <a:pt x="8504" y="4801"/>
                  <a:pt x="8540" y="5119"/>
                  <a:pt x="8741" y="5151"/>
                </a:cubicBezTo>
                <a:cubicBezTo>
                  <a:pt x="8757" y="5154"/>
                  <a:pt x="8772" y="5155"/>
                  <a:pt x="8786" y="5155"/>
                </a:cubicBezTo>
                <a:cubicBezTo>
                  <a:pt x="8975" y="5155"/>
                  <a:pt x="8964" y="4909"/>
                  <a:pt x="8972" y="4769"/>
                </a:cubicBezTo>
                <a:cubicBezTo>
                  <a:pt x="9004" y="4087"/>
                  <a:pt x="9268" y="3450"/>
                  <a:pt x="9664" y="2904"/>
                </a:cubicBezTo>
                <a:cubicBezTo>
                  <a:pt x="10414" y="1877"/>
                  <a:pt x="11651" y="1035"/>
                  <a:pt x="12852" y="626"/>
                </a:cubicBezTo>
                <a:cubicBezTo>
                  <a:pt x="13257" y="489"/>
                  <a:pt x="13670" y="416"/>
                  <a:pt x="14081" y="416"/>
                </a:cubicBezTo>
                <a:cubicBezTo>
                  <a:pt x="14611" y="416"/>
                  <a:pt x="15136" y="537"/>
                  <a:pt x="15630" y="799"/>
                </a:cubicBezTo>
                <a:cubicBezTo>
                  <a:pt x="16390" y="1199"/>
                  <a:pt x="16990" y="1863"/>
                  <a:pt x="17363" y="2636"/>
                </a:cubicBezTo>
                <a:cubicBezTo>
                  <a:pt x="18085" y="4122"/>
                  <a:pt x="17981" y="5935"/>
                  <a:pt x="17228" y="7381"/>
                </a:cubicBezTo>
                <a:lnTo>
                  <a:pt x="17228" y="7381"/>
                </a:lnTo>
                <a:cubicBezTo>
                  <a:pt x="17228" y="7382"/>
                  <a:pt x="17227" y="7383"/>
                  <a:pt x="17226" y="7384"/>
                </a:cubicBezTo>
                <a:cubicBezTo>
                  <a:pt x="17226" y="7384"/>
                  <a:pt x="17226" y="7384"/>
                  <a:pt x="17226" y="7384"/>
                </a:cubicBezTo>
                <a:lnTo>
                  <a:pt x="17226" y="7384"/>
                </a:lnTo>
                <a:cubicBezTo>
                  <a:pt x="17226" y="7384"/>
                  <a:pt x="17226" y="7384"/>
                  <a:pt x="17226" y="7384"/>
                </a:cubicBezTo>
                <a:lnTo>
                  <a:pt x="17226" y="7384"/>
                </a:lnTo>
                <a:cubicBezTo>
                  <a:pt x="16321" y="9053"/>
                  <a:pt x="14893" y="10472"/>
                  <a:pt x="13466" y="11695"/>
                </a:cubicBezTo>
                <a:cubicBezTo>
                  <a:pt x="11970" y="12983"/>
                  <a:pt x="10333" y="14088"/>
                  <a:pt x="8689" y="15178"/>
                </a:cubicBezTo>
                <a:lnTo>
                  <a:pt x="8689" y="15178"/>
                </a:lnTo>
                <a:cubicBezTo>
                  <a:pt x="8575" y="15095"/>
                  <a:pt x="8437" y="15050"/>
                  <a:pt x="8313" y="14992"/>
                </a:cubicBezTo>
                <a:cubicBezTo>
                  <a:pt x="8131" y="14905"/>
                  <a:pt x="7954" y="14814"/>
                  <a:pt x="7781" y="14724"/>
                </a:cubicBezTo>
                <a:cubicBezTo>
                  <a:pt x="7413" y="14533"/>
                  <a:pt x="7049" y="14323"/>
                  <a:pt x="6699" y="14105"/>
                </a:cubicBezTo>
                <a:cubicBezTo>
                  <a:pt x="5985" y="13659"/>
                  <a:pt x="5303" y="13164"/>
                  <a:pt x="4661" y="12623"/>
                </a:cubicBezTo>
                <a:cubicBezTo>
                  <a:pt x="3474" y="11618"/>
                  <a:pt x="2374" y="10467"/>
                  <a:pt x="1583" y="9116"/>
                </a:cubicBezTo>
                <a:cubicBezTo>
                  <a:pt x="773" y="7738"/>
                  <a:pt x="305" y="6142"/>
                  <a:pt x="382" y="4537"/>
                </a:cubicBezTo>
                <a:cubicBezTo>
                  <a:pt x="450" y="3045"/>
                  <a:pt x="1046" y="1395"/>
                  <a:pt x="2383" y="594"/>
                </a:cubicBezTo>
                <a:cubicBezTo>
                  <a:pt x="2854" y="312"/>
                  <a:pt x="3358" y="185"/>
                  <a:pt x="3860" y="185"/>
                </a:cubicBezTo>
                <a:close/>
                <a:moveTo>
                  <a:pt x="3864" y="0"/>
                </a:moveTo>
                <a:cubicBezTo>
                  <a:pt x="3617" y="0"/>
                  <a:pt x="3369" y="30"/>
                  <a:pt x="3120" y="94"/>
                </a:cubicBezTo>
                <a:cubicBezTo>
                  <a:pt x="1746" y="449"/>
                  <a:pt x="846" y="1704"/>
                  <a:pt x="459" y="3009"/>
                </a:cubicBezTo>
                <a:cubicBezTo>
                  <a:pt x="0" y="4541"/>
                  <a:pt x="173" y="6238"/>
                  <a:pt x="728" y="7725"/>
                </a:cubicBezTo>
                <a:cubicBezTo>
                  <a:pt x="1292" y="9239"/>
                  <a:pt x="2265" y="10562"/>
                  <a:pt x="3406" y="11704"/>
                </a:cubicBezTo>
                <a:cubicBezTo>
                  <a:pt x="4593" y="12895"/>
                  <a:pt x="5948" y="13923"/>
                  <a:pt x="7431" y="14733"/>
                </a:cubicBezTo>
                <a:cubicBezTo>
                  <a:pt x="7617" y="14837"/>
                  <a:pt x="7808" y="14937"/>
                  <a:pt x="7999" y="15033"/>
                </a:cubicBezTo>
                <a:cubicBezTo>
                  <a:pt x="8190" y="15124"/>
                  <a:pt x="8468" y="15201"/>
                  <a:pt x="8622" y="15347"/>
                </a:cubicBezTo>
                <a:cubicBezTo>
                  <a:pt x="8640" y="15361"/>
                  <a:pt x="8665" y="15372"/>
                  <a:pt x="8689" y="15372"/>
                </a:cubicBezTo>
                <a:cubicBezTo>
                  <a:pt x="8702" y="15372"/>
                  <a:pt x="8715" y="15368"/>
                  <a:pt x="8727" y="15360"/>
                </a:cubicBezTo>
                <a:cubicBezTo>
                  <a:pt x="10400" y="14255"/>
                  <a:pt x="12065" y="13127"/>
                  <a:pt x="13588" y="11822"/>
                </a:cubicBezTo>
                <a:cubicBezTo>
                  <a:pt x="15019" y="10591"/>
                  <a:pt x="16450" y="9170"/>
                  <a:pt x="17360" y="7493"/>
                </a:cubicBezTo>
                <a:lnTo>
                  <a:pt x="17360" y="7493"/>
                </a:lnTo>
                <a:cubicBezTo>
                  <a:pt x="17366" y="7486"/>
                  <a:pt x="17372" y="7479"/>
                  <a:pt x="17376" y="7470"/>
                </a:cubicBezTo>
                <a:cubicBezTo>
                  <a:pt x="18031" y="6206"/>
                  <a:pt x="18213" y="4701"/>
                  <a:pt x="17813" y="3323"/>
                </a:cubicBezTo>
                <a:cubicBezTo>
                  <a:pt x="17408" y="1927"/>
                  <a:pt x="16349" y="699"/>
                  <a:pt x="14903" y="330"/>
                </a:cubicBezTo>
                <a:cubicBezTo>
                  <a:pt x="14637" y="263"/>
                  <a:pt x="14370" y="233"/>
                  <a:pt x="14105" y="233"/>
                </a:cubicBezTo>
                <a:cubicBezTo>
                  <a:pt x="12915" y="233"/>
                  <a:pt x="11755" y="849"/>
                  <a:pt x="10814" y="1545"/>
                </a:cubicBezTo>
                <a:cubicBezTo>
                  <a:pt x="9787" y="2304"/>
                  <a:pt x="8900" y="3364"/>
                  <a:pt x="8800" y="4682"/>
                </a:cubicBezTo>
                <a:cubicBezTo>
                  <a:pt x="8800" y="4730"/>
                  <a:pt x="8817" y="4873"/>
                  <a:pt x="8747" y="4873"/>
                </a:cubicBezTo>
                <a:cubicBezTo>
                  <a:pt x="8738" y="4873"/>
                  <a:pt x="8727" y="4870"/>
                  <a:pt x="8713" y="4864"/>
                </a:cubicBezTo>
                <a:cubicBezTo>
                  <a:pt x="8677" y="4846"/>
                  <a:pt x="8636" y="4646"/>
                  <a:pt x="8618" y="4605"/>
                </a:cubicBezTo>
                <a:cubicBezTo>
                  <a:pt x="8545" y="4410"/>
                  <a:pt x="8468" y="4209"/>
                  <a:pt x="8386" y="4014"/>
                </a:cubicBezTo>
                <a:cubicBezTo>
                  <a:pt x="8245" y="3691"/>
                  <a:pt x="8095" y="3368"/>
                  <a:pt x="7927" y="3059"/>
                </a:cubicBezTo>
                <a:cubicBezTo>
                  <a:pt x="7585" y="2418"/>
                  <a:pt x="7167" y="1804"/>
                  <a:pt x="6653" y="1285"/>
                </a:cubicBezTo>
                <a:cubicBezTo>
                  <a:pt x="5913" y="541"/>
                  <a:pt x="4913" y="0"/>
                  <a:pt x="38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0" name="Google Shape;320;p8"/>
          <p:cNvGrpSpPr/>
          <p:nvPr/>
        </p:nvGrpSpPr>
        <p:grpSpPr>
          <a:xfrm rot="-970373">
            <a:off x="5111292" y="209215"/>
            <a:ext cx="1707387" cy="1443812"/>
            <a:chOff x="5413300" y="62385"/>
            <a:chExt cx="2243254" cy="1896955"/>
          </a:xfrm>
        </p:grpSpPr>
        <p:sp>
          <p:nvSpPr>
            <p:cNvPr id="321" name="Google Shape;321;p8"/>
            <p:cNvSpPr/>
            <p:nvPr/>
          </p:nvSpPr>
          <p:spPr>
            <a:xfrm>
              <a:off x="5432657" y="82802"/>
              <a:ext cx="2194729" cy="1851082"/>
            </a:xfrm>
            <a:custGeom>
              <a:avLst/>
              <a:gdLst/>
              <a:ahLst/>
              <a:cxnLst/>
              <a:rect l="l" t="t" r="r" b="b"/>
              <a:pathLst>
                <a:path w="8277" h="6981" extrusionOk="0">
                  <a:moveTo>
                    <a:pt x="6813" y="0"/>
                  </a:moveTo>
                  <a:lnTo>
                    <a:pt x="6744" y="50"/>
                  </a:lnTo>
                  <a:cubicBezTo>
                    <a:pt x="6744" y="50"/>
                    <a:pt x="5635" y="842"/>
                    <a:pt x="5562" y="873"/>
                  </a:cubicBezTo>
                  <a:cubicBezTo>
                    <a:pt x="5489" y="905"/>
                    <a:pt x="3438" y="2383"/>
                    <a:pt x="3438" y="2383"/>
                  </a:cubicBezTo>
                  <a:cubicBezTo>
                    <a:pt x="3438" y="2383"/>
                    <a:pt x="1810" y="3529"/>
                    <a:pt x="1164" y="3966"/>
                  </a:cubicBezTo>
                  <a:cubicBezTo>
                    <a:pt x="523" y="4402"/>
                    <a:pt x="9" y="4757"/>
                    <a:pt x="0" y="4775"/>
                  </a:cubicBezTo>
                  <a:lnTo>
                    <a:pt x="505" y="4912"/>
                  </a:lnTo>
                  <a:lnTo>
                    <a:pt x="460" y="5030"/>
                  </a:lnTo>
                  <a:lnTo>
                    <a:pt x="319" y="5376"/>
                  </a:lnTo>
                  <a:cubicBezTo>
                    <a:pt x="319" y="5376"/>
                    <a:pt x="450" y="5399"/>
                    <a:pt x="542" y="5399"/>
                  </a:cubicBezTo>
                  <a:cubicBezTo>
                    <a:pt x="550" y="5399"/>
                    <a:pt x="557" y="5399"/>
                    <a:pt x="564" y="5398"/>
                  </a:cubicBezTo>
                  <a:cubicBezTo>
                    <a:pt x="566" y="5398"/>
                    <a:pt x="568" y="5398"/>
                    <a:pt x="569" y="5398"/>
                  </a:cubicBezTo>
                  <a:cubicBezTo>
                    <a:pt x="656" y="5398"/>
                    <a:pt x="687" y="5513"/>
                    <a:pt x="710" y="5576"/>
                  </a:cubicBezTo>
                  <a:cubicBezTo>
                    <a:pt x="732" y="5639"/>
                    <a:pt x="705" y="5930"/>
                    <a:pt x="705" y="5930"/>
                  </a:cubicBezTo>
                  <a:cubicBezTo>
                    <a:pt x="705" y="5930"/>
                    <a:pt x="746" y="6012"/>
                    <a:pt x="782" y="6035"/>
                  </a:cubicBezTo>
                  <a:cubicBezTo>
                    <a:pt x="803" y="6048"/>
                    <a:pt x="897" y="6050"/>
                    <a:pt x="977" y="6050"/>
                  </a:cubicBezTo>
                  <a:cubicBezTo>
                    <a:pt x="1041" y="6050"/>
                    <a:pt x="1096" y="6049"/>
                    <a:pt x="1096" y="6049"/>
                  </a:cubicBezTo>
                  <a:lnTo>
                    <a:pt x="1096" y="6049"/>
                  </a:lnTo>
                  <a:lnTo>
                    <a:pt x="896" y="6540"/>
                  </a:lnTo>
                  <a:lnTo>
                    <a:pt x="896" y="6540"/>
                  </a:lnTo>
                  <a:lnTo>
                    <a:pt x="1051" y="6526"/>
                  </a:lnTo>
                  <a:lnTo>
                    <a:pt x="1401" y="6540"/>
                  </a:lnTo>
                  <a:lnTo>
                    <a:pt x="1269" y="6981"/>
                  </a:lnTo>
                  <a:cubicBezTo>
                    <a:pt x="1269" y="6981"/>
                    <a:pt x="1364" y="6967"/>
                    <a:pt x="1446" y="6944"/>
                  </a:cubicBezTo>
                  <a:cubicBezTo>
                    <a:pt x="1528" y="6926"/>
                    <a:pt x="2142" y="6540"/>
                    <a:pt x="2283" y="6440"/>
                  </a:cubicBezTo>
                  <a:cubicBezTo>
                    <a:pt x="2429" y="6340"/>
                    <a:pt x="3074" y="5994"/>
                    <a:pt x="3197" y="5894"/>
                  </a:cubicBezTo>
                  <a:cubicBezTo>
                    <a:pt x="3325" y="5798"/>
                    <a:pt x="4652" y="4848"/>
                    <a:pt x="4816" y="4707"/>
                  </a:cubicBezTo>
                  <a:cubicBezTo>
                    <a:pt x="4975" y="4566"/>
                    <a:pt x="6622" y="3302"/>
                    <a:pt x="7131" y="2911"/>
                  </a:cubicBezTo>
                  <a:cubicBezTo>
                    <a:pt x="7640" y="2520"/>
                    <a:pt x="8277" y="1915"/>
                    <a:pt x="8277" y="1915"/>
                  </a:cubicBezTo>
                  <a:cubicBezTo>
                    <a:pt x="8277" y="1915"/>
                    <a:pt x="8086" y="1892"/>
                    <a:pt x="8018" y="1874"/>
                  </a:cubicBezTo>
                  <a:cubicBezTo>
                    <a:pt x="7945" y="1860"/>
                    <a:pt x="7681" y="1715"/>
                    <a:pt x="7681" y="1715"/>
                  </a:cubicBezTo>
                  <a:lnTo>
                    <a:pt x="7799" y="1365"/>
                  </a:lnTo>
                  <a:lnTo>
                    <a:pt x="7254" y="1205"/>
                  </a:lnTo>
                  <a:lnTo>
                    <a:pt x="7290" y="746"/>
                  </a:lnTo>
                  <a:lnTo>
                    <a:pt x="6817" y="578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570009" y="1234391"/>
              <a:ext cx="410203" cy="610398"/>
            </a:xfrm>
            <a:custGeom>
              <a:avLst/>
              <a:gdLst/>
              <a:ahLst/>
              <a:cxnLst/>
              <a:rect l="l" t="t" r="r" b="b"/>
              <a:pathLst>
                <a:path w="1547" h="2302" extrusionOk="0">
                  <a:moveTo>
                    <a:pt x="92" y="0"/>
                  </a:moveTo>
                  <a:cubicBezTo>
                    <a:pt x="60" y="23"/>
                    <a:pt x="32" y="46"/>
                    <a:pt x="1" y="64"/>
                  </a:cubicBezTo>
                  <a:cubicBezTo>
                    <a:pt x="478" y="814"/>
                    <a:pt x="960" y="1560"/>
                    <a:pt x="1451" y="2301"/>
                  </a:cubicBezTo>
                  <a:cubicBezTo>
                    <a:pt x="1483" y="2283"/>
                    <a:pt x="1515" y="2265"/>
                    <a:pt x="1547" y="2247"/>
                  </a:cubicBezTo>
                  <a:cubicBezTo>
                    <a:pt x="1051" y="1501"/>
                    <a:pt x="569" y="755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485689" y="1293521"/>
              <a:ext cx="407816" cy="604300"/>
            </a:xfrm>
            <a:custGeom>
              <a:avLst/>
              <a:gdLst/>
              <a:ahLst/>
              <a:cxnLst/>
              <a:rect l="l" t="t" r="r" b="b"/>
              <a:pathLst>
                <a:path w="1538" h="2279" extrusionOk="0">
                  <a:moveTo>
                    <a:pt x="91" y="0"/>
                  </a:moveTo>
                  <a:cubicBezTo>
                    <a:pt x="59" y="23"/>
                    <a:pt x="28" y="41"/>
                    <a:pt x="0" y="64"/>
                  </a:cubicBezTo>
                  <a:cubicBezTo>
                    <a:pt x="55" y="141"/>
                    <a:pt x="105" y="223"/>
                    <a:pt x="159" y="305"/>
                  </a:cubicBezTo>
                  <a:lnTo>
                    <a:pt x="305" y="346"/>
                  </a:lnTo>
                  <a:lnTo>
                    <a:pt x="260" y="459"/>
                  </a:lnTo>
                  <a:cubicBezTo>
                    <a:pt x="655" y="1069"/>
                    <a:pt x="1046" y="1674"/>
                    <a:pt x="1442" y="2278"/>
                  </a:cubicBezTo>
                  <a:cubicBezTo>
                    <a:pt x="1469" y="2265"/>
                    <a:pt x="1501" y="2247"/>
                    <a:pt x="1537" y="2224"/>
                  </a:cubicBezTo>
                  <a:cubicBezTo>
                    <a:pt x="1055" y="1483"/>
                    <a:pt x="573" y="741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653270" y="1178972"/>
              <a:ext cx="430620" cy="599527"/>
            </a:xfrm>
            <a:custGeom>
              <a:avLst/>
              <a:gdLst/>
              <a:ahLst/>
              <a:cxnLst/>
              <a:rect l="l" t="t" r="r" b="b"/>
              <a:pathLst>
                <a:path w="1624" h="2261" extrusionOk="0">
                  <a:moveTo>
                    <a:pt x="91" y="0"/>
                  </a:moveTo>
                  <a:cubicBezTo>
                    <a:pt x="60" y="18"/>
                    <a:pt x="28" y="41"/>
                    <a:pt x="0" y="59"/>
                  </a:cubicBezTo>
                  <a:cubicBezTo>
                    <a:pt x="473" y="819"/>
                    <a:pt x="987" y="1551"/>
                    <a:pt x="1528" y="2260"/>
                  </a:cubicBezTo>
                  <a:cubicBezTo>
                    <a:pt x="1556" y="2242"/>
                    <a:pt x="1592" y="2224"/>
                    <a:pt x="1624" y="2201"/>
                  </a:cubicBezTo>
                  <a:cubicBezTo>
                    <a:pt x="1078" y="1492"/>
                    <a:pt x="564" y="75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747401" y="1113743"/>
              <a:ext cx="418688" cy="616497"/>
            </a:xfrm>
            <a:custGeom>
              <a:avLst/>
              <a:gdLst/>
              <a:ahLst/>
              <a:cxnLst/>
              <a:rect l="l" t="t" r="r" b="b"/>
              <a:pathLst>
                <a:path w="1579" h="2325" extrusionOk="0">
                  <a:moveTo>
                    <a:pt x="91" y="0"/>
                  </a:moveTo>
                  <a:cubicBezTo>
                    <a:pt x="59" y="23"/>
                    <a:pt x="27" y="46"/>
                    <a:pt x="0" y="64"/>
                  </a:cubicBezTo>
                  <a:cubicBezTo>
                    <a:pt x="500" y="814"/>
                    <a:pt x="996" y="1565"/>
                    <a:pt x="1487" y="2324"/>
                  </a:cubicBezTo>
                  <a:cubicBezTo>
                    <a:pt x="1514" y="2306"/>
                    <a:pt x="1546" y="2288"/>
                    <a:pt x="1578" y="2270"/>
                  </a:cubicBezTo>
                  <a:cubicBezTo>
                    <a:pt x="1092" y="1510"/>
                    <a:pt x="596" y="75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5838881" y="1051165"/>
              <a:ext cx="440431" cy="612785"/>
            </a:xfrm>
            <a:custGeom>
              <a:avLst/>
              <a:gdLst/>
              <a:ahLst/>
              <a:cxnLst/>
              <a:rect l="l" t="t" r="r" b="b"/>
              <a:pathLst>
                <a:path w="1661" h="2311" extrusionOk="0">
                  <a:moveTo>
                    <a:pt x="92" y="0"/>
                  </a:moveTo>
                  <a:cubicBezTo>
                    <a:pt x="60" y="23"/>
                    <a:pt x="28" y="41"/>
                    <a:pt x="1" y="64"/>
                  </a:cubicBezTo>
                  <a:cubicBezTo>
                    <a:pt x="533" y="805"/>
                    <a:pt x="1056" y="1555"/>
                    <a:pt x="1570" y="2310"/>
                  </a:cubicBezTo>
                  <a:cubicBezTo>
                    <a:pt x="1611" y="2283"/>
                    <a:pt x="1638" y="2265"/>
                    <a:pt x="1661" y="2247"/>
                  </a:cubicBezTo>
                  <a:cubicBezTo>
                    <a:pt x="1147" y="1492"/>
                    <a:pt x="624" y="746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944945" y="977451"/>
              <a:ext cx="439370" cy="610398"/>
            </a:xfrm>
            <a:custGeom>
              <a:avLst/>
              <a:gdLst/>
              <a:ahLst/>
              <a:cxnLst/>
              <a:rect l="l" t="t" r="r" b="b"/>
              <a:pathLst>
                <a:path w="1657" h="2302" extrusionOk="0">
                  <a:moveTo>
                    <a:pt x="92" y="1"/>
                  </a:moveTo>
                  <a:cubicBezTo>
                    <a:pt x="60" y="23"/>
                    <a:pt x="28" y="42"/>
                    <a:pt x="1" y="64"/>
                  </a:cubicBezTo>
                  <a:cubicBezTo>
                    <a:pt x="538" y="801"/>
                    <a:pt x="1061" y="1547"/>
                    <a:pt x="1570" y="2302"/>
                  </a:cubicBezTo>
                  <a:cubicBezTo>
                    <a:pt x="1597" y="2279"/>
                    <a:pt x="1624" y="2261"/>
                    <a:pt x="1656" y="2238"/>
                  </a:cubicBezTo>
                  <a:cubicBezTo>
                    <a:pt x="1147" y="1483"/>
                    <a:pt x="624" y="737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034304" y="914873"/>
              <a:ext cx="448916" cy="601913"/>
            </a:xfrm>
            <a:custGeom>
              <a:avLst/>
              <a:gdLst/>
              <a:ahLst/>
              <a:cxnLst/>
              <a:rect l="l" t="t" r="r" b="b"/>
              <a:pathLst>
                <a:path w="1693" h="2270" extrusionOk="0">
                  <a:moveTo>
                    <a:pt x="91" y="0"/>
                  </a:moveTo>
                  <a:cubicBezTo>
                    <a:pt x="60" y="23"/>
                    <a:pt x="32" y="46"/>
                    <a:pt x="0" y="64"/>
                  </a:cubicBezTo>
                  <a:cubicBezTo>
                    <a:pt x="555" y="782"/>
                    <a:pt x="1092" y="1519"/>
                    <a:pt x="1601" y="2269"/>
                  </a:cubicBezTo>
                  <a:cubicBezTo>
                    <a:pt x="1633" y="2247"/>
                    <a:pt x="1660" y="2228"/>
                    <a:pt x="1692" y="2206"/>
                  </a:cubicBezTo>
                  <a:cubicBezTo>
                    <a:pt x="1178" y="1455"/>
                    <a:pt x="646" y="719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6157338" y="829227"/>
              <a:ext cx="454749" cy="593428"/>
            </a:xfrm>
            <a:custGeom>
              <a:avLst/>
              <a:gdLst/>
              <a:ahLst/>
              <a:cxnLst/>
              <a:rect l="l" t="t" r="r" b="b"/>
              <a:pathLst>
                <a:path w="1715" h="2238" extrusionOk="0">
                  <a:moveTo>
                    <a:pt x="91" y="0"/>
                  </a:moveTo>
                  <a:cubicBezTo>
                    <a:pt x="59" y="23"/>
                    <a:pt x="32" y="41"/>
                    <a:pt x="0" y="64"/>
                  </a:cubicBezTo>
                  <a:cubicBezTo>
                    <a:pt x="528" y="801"/>
                    <a:pt x="1069" y="1524"/>
                    <a:pt x="1628" y="2238"/>
                  </a:cubicBezTo>
                  <a:cubicBezTo>
                    <a:pt x="1660" y="2215"/>
                    <a:pt x="1687" y="2192"/>
                    <a:pt x="1715" y="2169"/>
                  </a:cubicBezTo>
                  <a:cubicBezTo>
                    <a:pt x="1160" y="1460"/>
                    <a:pt x="614" y="737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6261016" y="756838"/>
              <a:ext cx="446529" cy="594754"/>
            </a:xfrm>
            <a:custGeom>
              <a:avLst/>
              <a:gdLst/>
              <a:ahLst/>
              <a:cxnLst/>
              <a:rect l="l" t="t" r="r" b="b"/>
              <a:pathLst>
                <a:path w="1684" h="2243" extrusionOk="0">
                  <a:moveTo>
                    <a:pt x="91" y="0"/>
                  </a:moveTo>
                  <a:cubicBezTo>
                    <a:pt x="64" y="19"/>
                    <a:pt x="32" y="41"/>
                    <a:pt x="0" y="64"/>
                  </a:cubicBezTo>
                  <a:cubicBezTo>
                    <a:pt x="551" y="778"/>
                    <a:pt x="1083" y="1501"/>
                    <a:pt x="1597" y="2242"/>
                  </a:cubicBezTo>
                  <a:cubicBezTo>
                    <a:pt x="1633" y="2215"/>
                    <a:pt x="1660" y="2192"/>
                    <a:pt x="1683" y="2174"/>
                  </a:cubicBezTo>
                  <a:cubicBezTo>
                    <a:pt x="1169" y="1437"/>
                    <a:pt x="637" y="71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360981" y="685775"/>
              <a:ext cx="455015" cy="578844"/>
            </a:xfrm>
            <a:custGeom>
              <a:avLst/>
              <a:gdLst/>
              <a:ahLst/>
              <a:cxnLst/>
              <a:rect l="l" t="t" r="r" b="b"/>
              <a:pathLst>
                <a:path w="1716" h="2183" extrusionOk="0">
                  <a:moveTo>
                    <a:pt x="87" y="0"/>
                  </a:moveTo>
                  <a:cubicBezTo>
                    <a:pt x="51" y="27"/>
                    <a:pt x="24" y="50"/>
                    <a:pt x="1" y="64"/>
                  </a:cubicBezTo>
                  <a:cubicBezTo>
                    <a:pt x="556" y="760"/>
                    <a:pt x="1101" y="1464"/>
                    <a:pt x="1629" y="2183"/>
                  </a:cubicBezTo>
                  <a:cubicBezTo>
                    <a:pt x="1656" y="2160"/>
                    <a:pt x="1683" y="2137"/>
                    <a:pt x="1715" y="2115"/>
                  </a:cubicBezTo>
                  <a:cubicBezTo>
                    <a:pt x="1188" y="1396"/>
                    <a:pt x="647" y="691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6456439" y="616834"/>
              <a:ext cx="471720" cy="561079"/>
            </a:xfrm>
            <a:custGeom>
              <a:avLst/>
              <a:gdLst/>
              <a:ahLst/>
              <a:cxnLst/>
              <a:rect l="l" t="t" r="r" b="b"/>
              <a:pathLst>
                <a:path w="1779" h="2116" extrusionOk="0">
                  <a:moveTo>
                    <a:pt x="91" y="1"/>
                  </a:moveTo>
                  <a:cubicBezTo>
                    <a:pt x="59" y="24"/>
                    <a:pt x="32" y="42"/>
                    <a:pt x="0" y="65"/>
                  </a:cubicBezTo>
                  <a:cubicBezTo>
                    <a:pt x="564" y="747"/>
                    <a:pt x="1128" y="1433"/>
                    <a:pt x="1692" y="2115"/>
                  </a:cubicBezTo>
                  <a:cubicBezTo>
                    <a:pt x="1719" y="2093"/>
                    <a:pt x="1746" y="2070"/>
                    <a:pt x="1778" y="2047"/>
                  </a:cubicBezTo>
                  <a:cubicBezTo>
                    <a:pt x="1214" y="1365"/>
                    <a:pt x="650" y="6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6569662" y="534899"/>
              <a:ext cx="430885" cy="587595"/>
            </a:xfrm>
            <a:custGeom>
              <a:avLst/>
              <a:gdLst/>
              <a:ahLst/>
              <a:cxnLst/>
              <a:rect l="l" t="t" r="r" b="b"/>
              <a:pathLst>
                <a:path w="1625" h="2216" extrusionOk="0">
                  <a:moveTo>
                    <a:pt x="92" y="1"/>
                  </a:moveTo>
                  <a:cubicBezTo>
                    <a:pt x="60" y="23"/>
                    <a:pt x="32" y="46"/>
                    <a:pt x="1" y="64"/>
                  </a:cubicBezTo>
                  <a:cubicBezTo>
                    <a:pt x="514" y="783"/>
                    <a:pt x="1024" y="1497"/>
                    <a:pt x="1538" y="2215"/>
                  </a:cubicBezTo>
                  <a:cubicBezTo>
                    <a:pt x="1565" y="2193"/>
                    <a:pt x="1592" y="2170"/>
                    <a:pt x="1624" y="2147"/>
                  </a:cubicBezTo>
                  <a:cubicBezTo>
                    <a:pt x="1110" y="1433"/>
                    <a:pt x="601" y="719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6683150" y="455351"/>
              <a:ext cx="414975" cy="591042"/>
            </a:xfrm>
            <a:custGeom>
              <a:avLst/>
              <a:gdLst/>
              <a:ahLst/>
              <a:cxnLst/>
              <a:rect l="l" t="t" r="r" b="b"/>
              <a:pathLst>
                <a:path w="1565" h="2229" extrusionOk="0">
                  <a:moveTo>
                    <a:pt x="86" y="0"/>
                  </a:moveTo>
                  <a:cubicBezTo>
                    <a:pt x="59" y="19"/>
                    <a:pt x="27" y="41"/>
                    <a:pt x="0" y="64"/>
                  </a:cubicBezTo>
                  <a:cubicBezTo>
                    <a:pt x="519" y="764"/>
                    <a:pt x="1014" y="1488"/>
                    <a:pt x="1478" y="2229"/>
                  </a:cubicBezTo>
                  <a:cubicBezTo>
                    <a:pt x="1505" y="2206"/>
                    <a:pt x="1537" y="2183"/>
                    <a:pt x="1564" y="2161"/>
                  </a:cubicBezTo>
                  <a:cubicBezTo>
                    <a:pt x="1101" y="1419"/>
                    <a:pt x="605" y="701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6780729" y="385349"/>
              <a:ext cx="440431" cy="565851"/>
            </a:xfrm>
            <a:custGeom>
              <a:avLst/>
              <a:gdLst/>
              <a:ahLst/>
              <a:cxnLst/>
              <a:rect l="l" t="t" r="r" b="b"/>
              <a:pathLst>
                <a:path w="1661" h="2134" extrusionOk="0">
                  <a:moveTo>
                    <a:pt x="87" y="1"/>
                  </a:moveTo>
                  <a:cubicBezTo>
                    <a:pt x="60" y="19"/>
                    <a:pt x="28" y="42"/>
                    <a:pt x="0" y="64"/>
                  </a:cubicBezTo>
                  <a:cubicBezTo>
                    <a:pt x="560" y="719"/>
                    <a:pt x="1087" y="1415"/>
                    <a:pt x="1574" y="2134"/>
                  </a:cubicBezTo>
                  <a:cubicBezTo>
                    <a:pt x="1606" y="2111"/>
                    <a:pt x="1633" y="2088"/>
                    <a:pt x="1660" y="2065"/>
                  </a:cubicBezTo>
                  <a:cubicBezTo>
                    <a:pt x="1174" y="1347"/>
                    <a:pt x="651" y="656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413300" y="62385"/>
              <a:ext cx="2243254" cy="1896955"/>
            </a:xfrm>
            <a:custGeom>
              <a:avLst/>
              <a:gdLst/>
              <a:ahLst/>
              <a:cxnLst/>
              <a:rect l="l" t="t" r="r" b="b"/>
              <a:pathLst>
                <a:path w="8460" h="7154" extrusionOk="0">
                  <a:moveTo>
                    <a:pt x="6836" y="168"/>
                  </a:moveTo>
                  <a:cubicBezTo>
                    <a:pt x="6836" y="350"/>
                    <a:pt x="6836" y="532"/>
                    <a:pt x="6836" y="714"/>
                  </a:cubicBezTo>
                  <a:cubicBezTo>
                    <a:pt x="6836" y="741"/>
                    <a:pt x="6849" y="778"/>
                    <a:pt x="6881" y="782"/>
                  </a:cubicBezTo>
                  <a:cubicBezTo>
                    <a:pt x="7027" y="809"/>
                    <a:pt x="7172" y="841"/>
                    <a:pt x="7318" y="869"/>
                  </a:cubicBezTo>
                  <a:cubicBezTo>
                    <a:pt x="7304" y="1000"/>
                    <a:pt x="7286" y="1137"/>
                    <a:pt x="7268" y="1269"/>
                  </a:cubicBezTo>
                  <a:cubicBezTo>
                    <a:pt x="7268" y="1296"/>
                    <a:pt x="7290" y="1332"/>
                    <a:pt x="7318" y="1337"/>
                  </a:cubicBezTo>
                  <a:cubicBezTo>
                    <a:pt x="7490" y="1382"/>
                    <a:pt x="7668" y="1432"/>
                    <a:pt x="7841" y="1473"/>
                  </a:cubicBezTo>
                  <a:cubicBezTo>
                    <a:pt x="7809" y="1583"/>
                    <a:pt x="7781" y="1687"/>
                    <a:pt x="7754" y="1792"/>
                  </a:cubicBezTo>
                  <a:cubicBezTo>
                    <a:pt x="7745" y="1819"/>
                    <a:pt x="7754" y="1855"/>
                    <a:pt x="7786" y="1869"/>
                  </a:cubicBezTo>
                  <a:cubicBezTo>
                    <a:pt x="7941" y="1951"/>
                    <a:pt x="8104" y="2005"/>
                    <a:pt x="8268" y="2028"/>
                  </a:cubicBezTo>
                  <a:cubicBezTo>
                    <a:pt x="8086" y="2233"/>
                    <a:pt x="7872" y="2392"/>
                    <a:pt x="7663" y="2556"/>
                  </a:cubicBezTo>
                  <a:cubicBezTo>
                    <a:pt x="7427" y="2742"/>
                    <a:pt x="7190" y="2929"/>
                    <a:pt x="6954" y="3115"/>
                  </a:cubicBezTo>
                  <a:cubicBezTo>
                    <a:pt x="6476" y="3493"/>
                    <a:pt x="5994" y="3865"/>
                    <a:pt x="5512" y="4234"/>
                  </a:cubicBezTo>
                  <a:cubicBezTo>
                    <a:pt x="4571" y="4952"/>
                    <a:pt x="3620" y="5653"/>
                    <a:pt x="2643" y="6312"/>
                  </a:cubicBezTo>
                  <a:cubicBezTo>
                    <a:pt x="2497" y="6398"/>
                    <a:pt x="2352" y="6489"/>
                    <a:pt x="2206" y="6576"/>
                  </a:cubicBezTo>
                  <a:cubicBezTo>
                    <a:pt x="2201" y="6580"/>
                    <a:pt x="2197" y="6580"/>
                    <a:pt x="2192" y="6585"/>
                  </a:cubicBezTo>
                  <a:lnTo>
                    <a:pt x="2120" y="6626"/>
                  </a:lnTo>
                  <a:cubicBezTo>
                    <a:pt x="1933" y="6740"/>
                    <a:pt x="1742" y="6849"/>
                    <a:pt x="1556" y="6971"/>
                  </a:cubicBezTo>
                  <a:cubicBezTo>
                    <a:pt x="1506" y="6990"/>
                    <a:pt x="1456" y="7003"/>
                    <a:pt x="1401" y="7017"/>
                  </a:cubicBezTo>
                  <a:cubicBezTo>
                    <a:pt x="1437" y="6890"/>
                    <a:pt x="1460" y="6758"/>
                    <a:pt x="1474" y="6621"/>
                  </a:cubicBezTo>
                  <a:cubicBezTo>
                    <a:pt x="1478" y="6587"/>
                    <a:pt x="1450" y="6548"/>
                    <a:pt x="1416" y="6548"/>
                  </a:cubicBezTo>
                  <a:cubicBezTo>
                    <a:pt x="1414" y="6548"/>
                    <a:pt x="1412" y="6548"/>
                    <a:pt x="1410" y="6549"/>
                  </a:cubicBezTo>
                  <a:cubicBezTo>
                    <a:pt x="1292" y="6549"/>
                    <a:pt x="1174" y="6549"/>
                    <a:pt x="1055" y="6553"/>
                  </a:cubicBezTo>
                  <a:cubicBezTo>
                    <a:pt x="1106" y="6417"/>
                    <a:pt x="1156" y="6285"/>
                    <a:pt x="1206" y="6148"/>
                  </a:cubicBezTo>
                  <a:cubicBezTo>
                    <a:pt x="1219" y="6112"/>
                    <a:pt x="1187" y="6062"/>
                    <a:pt x="1146" y="6062"/>
                  </a:cubicBezTo>
                  <a:lnTo>
                    <a:pt x="960" y="6062"/>
                  </a:lnTo>
                  <a:cubicBezTo>
                    <a:pt x="942" y="6062"/>
                    <a:pt x="926" y="6064"/>
                    <a:pt x="909" y="6064"/>
                  </a:cubicBezTo>
                  <a:cubicBezTo>
                    <a:pt x="900" y="6064"/>
                    <a:pt x="892" y="6063"/>
                    <a:pt x="883" y="6062"/>
                  </a:cubicBezTo>
                  <a:cubicBezTo>
                    <a:pt x="871" y="6062"/>
                    <a:pt x="861" y="6063"/>
                    <a:pt x="854" y="6063"/>
                  </a:cubicBezTo>
                  <a:cubicBezTo>
                    <a:pt x="840" y="6063"/>
                    <a:pt x="833" y="6059"/>
                    <a:pt x="824" y="6035"/>
                  </a:cubicBezTo>
                  <a:cubicBezTo>
                    <a:pt x="810" y="5989"/>
                    <a:pt x="828" y="5907"/>
                    <a:pt x="833" y="5862"/>
                  </a:cubicBezTo>
                  <a:cubicBezTo>
                    <a:pt x="833" y="5803"/>
                    <a:pt x="837" y="5748"/>
                    <a:pt x="837" y="5694"/>
                  </a:cubicBezTo>
                  <a:cubicBezTo>
                    <a:pt x="824" y="5471"/>
                    <a:pt x="619" y="5448"/>
                    <a:pt x="455" y="5421"/>
                  </a:cubicBezTo>
                  <a:cubicBezTo>
                    <a:pt x="505" y="5275"/>
                    <a:pt x="560" y="5139"/>
                    <a:pt x="619" y="5002"/>
                  </a:cubicBezTo>
                  <a:cubicBezTo>
                    <a:pt x="633" y="4970"/>
                    <a:pt x="605" y="4934"/>
                    <a:pt x="578" y="4925"/>
                  </a:cubicBezTo>
                  <a:cubicBezTo>
                    <a:pt x="455" y="4880"/>
                    <a:pt x="328" y="4839"/>
                    <a:pt x="205" y="4811"/>
                  </a:cubicBezTo>
                  <a:cubicBezTo>
                    <a:pt x="332" y="4734"/>
                    <a:pt x="460" y="4652"/>
                    <a:pt x="573" y="4561"/>
                  </a:cubicBezTo>
                  <a:cubicBezTo>
                    <a:pt x="578" y="4561"/>
                    <a:pt x="583" y="4566"/>
                    <a:pt x="583" y="4570"/>
                  </a:cubicBezTo>
                  <a:cubicBezTo>
                    <a:pt x="2183" y="3470"/>
                    <a:pt x="3766" y="2337"/>
                    <a:pt x="5353" y="1219"/>
                  </a:cubicBezTo>
                  <a:cubicBezTo>
                    <a:pt x="5849" y="869"/>
                    <a:pt x="6344" y="518"/>
                    <a:pt x="6836" y="168"/>
                  </a:cubicBezTo>
                  <a:close/>
                  <a:moveTo>
                    <a:pt x="6884" y="0"/>
                  </a:moveTo>
                  <a:cubicBezTo>
                    <a:pt x="6875" y="0"/>
                    <a:pt x="6866" y="3"/>
                    <a:pt x="6858" y="9"/>
                  </a:cubicBezTo>
                  <a:cubicBezTo>
                    <a:pt x="5007" y="1319"/>
                    <a:pt x="3156" y="2628"/>
                    <a:pt x="1310" y="3952"/>
                  </a:cubicBezTo>
                  <a:cubicBezTo>
                    <a:pt x="1087" y="4111"/>
                    <a:pt x="869" y="4270"/>
                    <a:pt x="646" y="4429"/>
                  </a:cubicBezTo>
                  <a:cubicBezTo>
                    <a:pt x="642" y="4429"/>
                    <a:pt x="637" y="4429"/>
                    <a:pt x="633" y="4434"/>
                  </a:cubicBezTo>
                  <a:cubicBezTo>
                    <a:pt x="432" y="4543"/>
                    <a:pt x="237" y="4670"/>
                    <a:pt x="32" y="4789"/>
                  </a:cubicBezTo>
                  <a:cubicBezTo>
                    <a:pt x="0" y="4807"/>
                    <a:pt x="19" y="4875"/>
                    <a:pt x="60" y="4880"/>
                  </a:cubicBezTo>
                  <a:cubicBezTo>
                    <a:pt x="210" y="4911"/>
                    <a:pt x="360" y="4952"/>
                    <a:pt x="505" y="5002"/>
                  </a:cubicBezTo>
                  <a:cubicBezTo>
                    <a:pt x="442" y="5143"/>
                    <a:pt x="387" y="5289"/>
                    <a:pt x="337" y="5430"/>
                  </a:cubicBezTo>
                  <a:cubicBezTo>
                    <a:pt x="323" y="5462"/>
                    <a:pt x="346" y="5503"/>
                    <a:pt x="378" y="5512"/>
                  </a:cubicBezTo>
                  <a:lnTo>
                    <a:pt x="569" y="5553"/>
                  </a:lnTo>
                  <a:cubicBezTo>
                    <a:pt x="646" y="5571"/>
                    <a:pt x="719" y="5575"/>
                    <a:pt x="733" y="5684"/>
                  </a:cubicBezTo>
                  <a:cubicBezTo>
                    <a:pt x="746" y="5807"/>
                    <a:pt x="710" y="5925"/>
                    <a:pt x="724" y="6053"/>
                  </a:cubicBezTo>
                  <a:cubicBezTo>
                    <a:pt x="728" y="6116"/>
                    <a:pt x="764" y="6157"/>
                    <a:pt x="824" y="6171"/>
                  </a:cubicBezTo>
                  <a:cubicBezTo>
                    <a:pt x="862" y="6182"/>
                    <a:pt x="904" y="6186"/>
                    <a:pt x="947" y="6186"/>
                  </a:cubicBezTo>
                  <a:cubicBezTo>
                    <a:pt x="990" y="6186"/>
                    <a:pt x="1033" y="6182"/>
                    <a:pt x="1074" y="6180"/>
                  </a:cubicBezTo>
                  <a:lnTo>
                    <a:pt x="1074" y="6180"/>
                  </a:lnTo>
                  <a:cubicBezTo>
                    <a:pt x="1024" y="6317"/>
                    <a:pt x="974" y="6448"/>
                    <a:pt x="924" y="6585"/>
                  </a:cubicBezTo>
                  <a:cubicBezTo>
                    <a:pt x="910" y="6621"/>
                    <a:pt x="946" y="6671"/>
                    <a:pt x="983" y="6671"/>
                  </a:cubicBezTo>
                  <a:cubicBezTo>
                    <a:pt x="1110" y="6667"/>
                    <a:pt x="1233" y="6667"/>
                    <a:pt x="1360" y="6662"/>
                  </a:cubicBezTo>
                  <a:lnTo>
                    <a:pt x="1360" y="6662"/>
                  </a:lnTo>
                  <a:cubicBezTo>
                    <a:pt x="1342" y="6803"/>
                    <a:pt x="1310" y="6935"/>
                    <a:pt x="1274" y="7067"/>
                  </a:cubicBezTo>
                  <a:cubicBezTo>
                    <a:pt x="1261" y="7110"/>
                    <a:pt x="1297" y="7154"/>
                    <a:pt x="1340" y="7154"/>
                  </a:cubicBezTo>
                  <a:cubicBezTo>
                    <a:pt x="1342" y="7154"/>
                    <a:pt x="1344" y="7154"/>
                    <a:pt x="1347" y="7153"/>
                  </a:cubicBezTo>
                  <a:cubicBezTo>
                    <a:pt x="1397" y="7144"/>
                    <a:pt x="1447" y="7131"/>
                    <a:pt x="1492" y="7117"/>
                  </a:cubicBezTo>
                  <a:cubicBezTo>
                    <a:pt x="1542" y="7081"/>
                    <a:pt x="1592" y="7053"/>
                    <a:pt x="1647" y="7031"/>
                  </a:cubicBezTo>
                  <a:cubicBezTo>
                    <a:pt x="1656" y="7026"/>
                    <a:pt x="1660" y="7017"/>
                    <a:pt x="1669" y="7012"/>
                  </a:cubicBezTo>
                  <a:cubicBezTo>
                    <a:pt x="1674" y="7003"/>
                    <a:pt x="1683" y="6999"/>
                    <a:pt x="1692" y="6994"/>
                  </a:cubicBezTo>
                  <a:cubicBezTo>
                    <a:pt x="1806" y="6921"/>
                    <a:pt x="1920" y="6853"/>
                    <a:pt x="2042" y="6794"/>
                  </a:cubicBezTo>
                  <a:cubicBezTo>
                    <a:pt x="2065" y="6785"/>
                    <a:pt x="2088" y="6771"/>
                    <a:pt x="2111" y="6762"/>
                  </a:cubicBezTo>
                  <a:cubicBezTo>
                    <a:pt x="2111" y="6762"/>
                    <a:pt x="2111" y="6762"/>
                    <a:pt x="2111" y="6758"/>
                  </a:cubicBezTo>
                  <a:cubicBezTo>
                    <a:pt x="2138" y="6749"/>
                    <a:pt x="2161" y="6740"/>
                    <a:pt x="2183" y="6726"/>
                  </a:cubicBezTo>
                  <a:cubicBezTo>
                    <a:pt x="2211" y="6712"/>
                    <a:pt x="2238" y="6694"/>
                    <a:pt x="2265" y="6680"/>
                  </a:cubicBezTo>
                  <a:cubicBezTo>
                    <a:pt x="2333" y="6639"/>
                    <a:pt x="2402" y="6608"/>
                    <a:pt x="2470" y="6571"/>
                  </a:cubicBezTo>
                  <a:cubicBezTo>
                    <a:pt x="3989" y="5557"/>
                    <a:pt x="5444" y="4452"/>
                    <a:pt x="6886" y="3324"/>
                  </a:cubicBezTo>
                  <a:cubicBezTo>
                    <a:pt x="7154" y="3115"/>
                    <a:pt x="7418" y="2901"/>
                    <a:pt x="7686" y="2692"/>
                  </a:cubicBezTo>
                  <a:cubicBezTo>
                    <a:pt x="7950" y="2488"/>
                    <a:pt x="8218" y="2287"/>
                    <a:pt x="8427" y="2028"/>
                  </a:cubicBezTo>
                  <a:cubicBezTo>
                    <a:pt x="8459" y="1992"/>
                    <a:pt x="8418" y="1933"/>
                    <a:pt x="8373" y="1928"/>
                  </a:cubicBezTo>
                  <a:cubicBezTo>
                    <a:pt x="8204" y="1919"/>
                    <a:pt x="8036" y="1874"/>
                    <a:pt x="7872" y="1796"/>
                  </a:cubicBezTo>
                  <a:cubicBezTo>
                    <a:pt x="7900" y="1687"/>
                    <a:pt x="7932" y="1578"/>
                    <a:pt x="7959" y="1469"/>
                  </a:cubicBezTo>
                  <a:cubicBezTo>
                    <a:pt x="7968" y="1432"/>
                    <a:pt x="7954" y="1392"/>
                    <a:pt x="7913" y="1382"/>
                  </a:cubicBezTo>
                  <a:lnTo>
                    <a:pt x="7386" y="1241"/>
                  </a:lnTo>
                  <a:cubicBezTo>
                    <a:pt x="7404" y="1110"/>
                    <a:pt x="7418" y="973"/>
                    <a:pt x="7436" y="841"/>
                  </a:cubicBezTo>
                  <a:cubicBezTo>
                    <a:pt x="7440" y="809"/>
                    <a:pt x="7413" y="773"/>
                    <a:pt x="7386" y="769"/>
                  </a:cubicBezTo>
                  <a:cubicBezTo>
                    <a:pt x="7240" y="741"/>
                    <a:pt x="7090" y="709"/>
                    <a:pt x="6945" y="682"/>
                  </a:cubicBezTo>
                  <a:cubicBezTo>
                    <a:pt x="6945" y="477"/>
                    <a:pt x="6945" y="277"/>
                    <a:pt x="6945" y="73"/>
                  </a:cubicBezTo>
                  <a:cubicBezTo>
                    <a:pt x="6945" y="34"/>
                    <a:pt x="6914" y="0"/>
                    <a:pt x="6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7" name="Google Shape;337;p8"/>
          <p:cNvSpPr txBox="1">
            <a:spLocks noGrp="1"/>
          </p:cNvSpPr>
          <p:nvPr>
            <p:ph type="title"/>
          </p:nvPr>
        </p:nvSpPr>
        <p:spPr>
          <a:xfrm>
            <a:off x="2267700" y="1737600"/>
            <a:ext cx="4608600" cy="19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38" name="Google Shape;338;p8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339" name="Google Shape;339;p8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" name="Google Shape;342;p8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343" name="Google Shape;343;p8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8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8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8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8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349" name="Google Shape;349;p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55" name="Google Shape;355;p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0" name="Google Shape;360;p8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361" name="Google Shape;361;p8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6" name="Google Shape;366;p8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67" name="Google Shape;367;p8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2297947" y="355967"/>
            <a:ext cx="4548105" cy="4415112"/>
            <a:chOff x="4185375" y="355950"/>
            <a:chExt cx="2444561" cy="2372951"/>
          </a:xfrm>
        </p:grpSpPr>
        <p:sp>
          <p:nvSpPr>
            <p:cNvPr id="380" name="Google Shape;380;p9"/>
            <p:cNvSpPr/>
            <p:nvPr/>
          </p:nvSpPr>
          <p:spPr>
            <a:xfrm>
              <a:off x="4204062" y="370272"/>
              <a:ext cx="2398048" cy="2344852"/>
            </a:xfrm>
            <a:custGeom>
              <a:avLst/>
              <a:gdLst/>
              <a:ahLst/>
              <a:cxnLst/>
              <a:rect l="l" t="t" r="r" b="b"/>
              <a:pathLst>
                <a:path w="17581" h="17191" extrusionOk="0">
                  <a:moveTo>
                    <a:pt x="6986" y="0"/>
                  </a:moveTo>
                  <a:cubicBezTo>
                    <a:pt x="6880" y="0"/>
                    <a:pt x="6774" y="13"/>
                    <a:pt x="6671" y="39"/>
                  </a:cubicBezTo>
                  <a:cubicBezTo>
                    <a:pt x="6070" y="189"/>
                    <a:pt x="5611" y="780"/>
                    <a:pt x="5616" y="1398"/>
                  </a:cubicBezTo>
                  <a:lnTo>
                    <a:pt x="5570" y="1439"/>
                  </a:lnTo>
                  <a:cubicBezTo>
                    <a:pt x="5106" y="1095"/>
                    <a:pt x="4834" y="811"/>
                    <a:pt x="4347" y="811"/>
                  </a:cubicBezTo>
                  <a:cubicBezTo>
                    <a:pt x="4191" y="811"/>
                    <a:pt x="4012" y="841"/>
                    <a:pt x="3797" y="907"/>
                  </a:cubicBezTo>
                  <a:cubicBezTo>
                    <a:pt x="3592" y="971"/>
                    <a:pt x="3442" y="1107"/>
                    <a:pt x="3192" y="1417"/>
                  </a:cubicBezTo>
                  <a:cubicBezTo>
                    <a:pt x="2890" y="1794"/>
                    <a:pt x="3084" y="2592"/>
                    <a:pt x="3404" y="2996"/>
                  </a:cubicBezTo>
                  <a:lnTo>
                    <a:pt x="3404" y="2996"/>
                  </a:lnTo>
                  <a:cubicBezTo>
                    <a:pt x="3158" y="2741"/>
                    <a:pt x="2802" y="2614"/>
                    <a:pt x="2446" y="2614"/>
                  </a:cubicBezTo>
                  <a:cubicBezTo>
                    <a:pt x="2056" y="2614"/>
                    <a:pt x="1667" y="2766"/>
                    <a:pt x="1423" y="3072"/>
                  </a:cubicBezTo>
                  <a:cubicBezTo>
                    <a:pt x="932" y="3681"/>
                    <a:pt x="1173" y="4727"/>
                    <a:pt x="1877" y="5068"/>
                  </a:cubicBezTo>
                  <a:cubicBezTo>
                    <a:pt x="1286" y="5227"/>
                    <a:pt x="449" y="5473"/>
                    <a:pt x="277" y="6060"/>
                  </a:cubicBezTo>
                  <a:cubicBezTo>
                    <a:pt x="172" y="6419"/>
                    <a:pt x="249" y="6614"/>
                    <a:pt x="277" y="6805"/>
                  </a:cubicBezTo>
                  <a:cubicBezTo>
                    <a:pt x="363" y="7401"/>
                    <a:pt x="791" y="7797"/>
                    <a:pt x="1232" y="8206"/>
                  </a:cubicBezTo>
                  <a:cubicBezTo>
                    <a:pt x="1223" y="8206"/>
                    <a:pt x="1214" y="8206"/>
                    <a:pt x="1206" y="8206"/>
                  </a:cubicBezTo>
                  <a:cubicBezTo>
                    <a:pt x="562" y="8206"/>
                    <a:pt x="1" y="8874"/>
                    <a:pt x="117" y="9511"/>
                  </a:cubicBezTo>
                  <a:cubicBezTo>
                    <a:pt x="212" y="10029"/>
                    <a:pt x="734" y="10407"/>
                    <a:pt x="1249" y="10407"/>
                  </a:cubicBezTo>
                  <a:cubicBezTo>
                    <a:pt x="1374" y="10407"/>
                    <a:pt x="1499" y="10385"/>
                    <a:pt x="1617" y="10337"/>
                  </a:cubicBezTo>
                  <a:lnTo>
                    <a:pt x="1617" y="10337"/>
                  </a:lnTo>
                  <a:cubicBezTo>
                    <a:pt x="1016" y="10585"/>
                    <a:pt x="750" y="11387"/>
                    <a:pt x="1027" y="11976"/>
                  </a:cubicBezTo>
                  <a:cubicBezTo>
                    <a:pt x="1258" y="12457"/>
                    <a:pt x="1796" y="12746"/>
                    <a:pt x="2331" y="12746"/>
                  </a:cubicBezTo>
                  <a:cubicBezTo>
                    <a:pt x="2448" y="12746"/>
                    <a:pt x="2564" y="12732"/>
                    <a:pt x="2678" y="12704"/>
                  </a:cubicBezTo>
                  <a:lnTo>
                    <a:pt x="2678" y="12704"/>
                  </a:lnTo>
                  <a:cubicBezTo>
                    <a:pt x="2396" y="13063"/>
                    <a:pt x="2396" y="13613"/>
                    <a:pt x="2678" y="13968"/>
                  </a:cubicBezTo>
                  <a:cubicBezTo>
                    <a:pt x="2872" y="14213"/>
                    <a:pt x="3188" y="14349"/>
                    <a:pt x="3499" y="14349"/>
                  </a:cubicBezTo>
                  <a:cubicBezTo>
                    <a:pt x="3639" y="14349"/>
                    <a:pt x="3779" y="14321"/>
                    <a:pt x="3906" y="14263"/>
                  </a:cubicBezTo>
                  <a:lnTo>
                    <a:pt x="3906" y="14263"/>
                  </a:lnTo>
                  <a:cubicBezTo>
                    <a:pt x="3710" y="14855"/>
                    <a:pt x="3969" y="15569"/>
                    <a:pt x="4506" y="15896"/>
                  </a:cubicBezTo>
                  <a:cubicBezTo>
                    <a:pt x="4718" y="16025"/>
                    <a:pt x="4966" y="16087"/>
                    <a:pt x="5215" y="16087"/>
                  </a:cubicBezTo>
                  <a:cubicBezTo>
                    <a:pt x="5590" y="16087"/>
                    <a:pt x="5967" y="15946"/>
                    <a:pt x="6230" y="15678"/>
                  </a:cubicBezTo>
                  <a:cubicBezTo>
                    <a:pt x="6293" y="16437"/>
                    <a:pt x="6953" y="17106"/>
                    <a:pt x="7707" y="17183"/>
                  </a:cubicBezTo>
                  <a:cubicBezTo>
                    <a:pt x="7758" y="17188"/>
                    <a:pt x="7808" y="17191"/>
                    <a:pt x="7859" y="17191"/>
                  </a:cubicBezTo>
                  <a:cubicBezTo>
                    <a:pt x="8568" y="17191"/>
                    <a:pt x="9259" y="16693"/>
                    <a:pt x="9467" y="16010"/>
                  </a:cubicBezTo>
                  <a:cubicBezTo>
                    <a:pt x="9876" y="16353"/>
                    <a:pt x="10384" y="16630"/>
                    <a:pt x="10911" y="16630"/>
                  </a:cubicBezTo>
                  <a:cubicBezTo>
                    <a:pt x="10971" y="16630"/>
                    <a:pt x="11031" y="16627"/>
                    <a:pt x="11091" y="16619"/>
                  </a:cubicBezTo>
                  <a:cubicBezTo>
                    <a:pt x="11682" y="16551"/>
                    <a:pt x="12232" y="16001"/>
                    <a:pt x="12132" y="15414"/>
                  </a:cubicBezTo>
                  <a:lnTo>
                    <a:pt x="12132" y="15414"/>
                  </a:lnTo>
                  <a:cubicBezTo>
                    <a:pt x="12355" y="15734"/>
                    <a:pt x="12745" y="15911"/>
                    <a:pt x="13132" y="15911"/>
                  </a:cubicBezTo>
                  <a:cubicBezTo>
                    <a:pt x="13338" y="15911"/>
                    <a:pt x="13542" y="15861"/>
                    <a:pt x="13719" y="15755"/>
                  </a:cubicBezTo>
                  <a:cubicBezTo>
                    <a:pt x="14229" y="15446"/>
                    <a:pt x="14433" y="14723"/>
                    <a:pt x="14156" y="14195"/>
                  </a:cubicBezTo>
                  <a:lnTo>
                    <a:pt x="14156" y="14195"/>
                  </a:lnTo>
                  <a:cubicBezTo>
                    <a:pt x="14321" y="14264"/>
                    <a:pt x="14498" y="14296"/>
                    <a:pt x="14676" y="14296"/>
                  </a:cubicBezTo>
                  <a:cubicBezTo>
                    <a:pt x="15126" y="14296"/>
                    <a:pt x="15580" y="14087"/>
                    <a:pt x="15848" y="13722"/>
                  </a:cubicBezTo>
                  <a:cubicBezTo>
                    <a:pt x="16221" y="13218"/>
                    <a:pt x="16198" y="12454"/>
                    <a:pt x="15798" y="11972"/>
                  </a:cubicBezTo>
                  <a:cubicBezTo>
                    <a:pt x="16393" y="11962"/>
                    <a:pt x="16962" y="11544"/>
                    <a:pt x="17144" y="10976"/>
                  </a:cubicBezTo>
                  <a:cubicBezTo>
                    <a:pt x="17321" y="10407"/>
                    <a:pt x="17098" y="9734"/>
                    <a:pt x="16612" y="9384"/>
                  </a:cubicBezTo>
                  <a:cubicBezTo>
                    <a:pt x="17176" y="9229"/>
                    <a:pt x="17580" y="8643"/>
                    <a:pt x="17535" y="8061"/>
                  </a:cubicBezTo>
                  <a:cubicBezTo>
                    <a:pt x="17489" y="7483"/>
                    <a:pt x="16994" y="6969"/>
                    <a:pt x="16416" y="6901"/>
                  </a:cubicBezTo>
                  <a:cubicBezTo>
                    <a:pt x="16744" y="6433"/>
                    <a:pt x="16912" y="5828"/>
                    <a:pt x="16748" y="5282"/>
                  </a:cubicBezTo>
                  <a:cubicBezTo>
                    <a:pt x="16595" y="4767"/>
                    <a:pt x="16108" y="4348"/>
                    <a:pt x="15584" y="4348"/>
                  </a:cubicBezTo>
                  <a:cubicBezTo>
                    <a:pt x="15548" y="4348"/>
                    <a:pt x="15511" y="4350"/>
                    <a:pt x="15475" y="4354"/>
                  </a:cubicBezTo>
                  <a:cubicBezTo>
                    <a:pt x="15943" y="3709"/>
                    <a:pt x="15857" y="2717"/>
                    <a:pt x="15279" y="2158"/>
                  </a:cubicBezTo>
                  <a:cubicBezTo>
                    <a:pt x="14968" y="1857"/>
                    <a:pt x="14533" y="1703"/>
                    <a:pt x="14099" y="1703"/>
                  </a:cubicBezTo>
                  <a:cubicBezTo>
                    <a:pt x="13733" y="1703"/>
                    <a:pt x="13367" y="1812"/>
                    <a:pt x="13078" y="2035"/>
                  </a:cubicBezTo>
                  <a:cubicBezTo>
                    <a:pt x="12992" y="1585"/>
                    <a:pt x="12760" y="1139"/>
                    <a:pt x="12364" y="907"/>
                  </a:cubicBezTo>
                  <a:cubicBezTo>
                    <a:pt x="12206" y="815"/>
                    <a:pt x="12020" y="767"/>
                    <a:pt x="11835" y="767"/>
                  </a:cubicBezTo>
                  <a:cubicBezTo>
                    <a:pt x="11559" y="767"/>
                    <a:pt x="11287" y="874"/>
                    <a:pt x="11123" y="1098"/>
                  </a:cubicBezTo>
                  <a:cubicBezTo>
                    <a:pt x="11086" y="489"/>
                    <a:pt x="10472" y="30"/>
                    <a:pt x="9863" y="11"/>
                  </a:cubicBezTo>
                  <a:cubicBezTo>
                    <a:pt x="9843" y="11"/>
                    <a:pt x="9823" y="10"/>
                    <a:pt x="9803" y="10"/>
                  </a:cubicBezTo>
                  <a:cubicBezTo>
                    <a:pt x="9216" y="10"/>
                    <a:pt x="8666" y="330"/>
                    <a:pt x="8240" y="739"/>
                  </a:cubicBezTo>
                  <a:cubicBezTo>
                    <a:pt x="8003" y="284"/>
                    <a:pt x="7492" y="0"/>
                    <a:pt x="6986" y="0"/>
                  </a:cubicBezTo>
                  <a:close/>
                </a:path>
              </a:pathLst>
            </a:custGeom>
            <a:solidFill>
              <a:srgbClr val="FFE1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53812" y="479665"/>
              <a:ext cx="676271" cy="1161992"/>
            </a:xfrm>
            <a:custGeom>
              <a:avLst/>
              <a:gdLst/>
              <a:ahLst/>
              <a:cxnLst/>
              <a:rect l="l" t="t" r="r" b="b"/>
              <a:pathLst>
                <a:path w="4958" h="8519" extrusionOk="0">
                  <a:moveTo>
                    <a:pt x="1" y="1"/>
                  </a:moveTo>
                  <a:lnTo>
                    <a:pt x="1" y="1"/>
                  </a:lnTo>
                  <a:cubicBezTo>
                    <a:pt x="1720" y="2738"/>
                    <a:pt x="3048" y="5726"/>
                    <a:pt x="4694" y="8518"/>
                  </a:cubicBezTo>
                  <a:cubicBezTo>
                    <a:pt x="4790" y="8473"/>
                    <a:pt x="4876" y="8418"/>
                    <a:pt x="4958" y="8350"/>
                  </a:cubicBezTo>
                  <a:cubicBezTo>
                    <a:pt x="3575" y="6013"/>
                    <a:pt x="2416" y="3534"/>
                    <a:pt x="1065" y="1178"/>
                  </a:cubicBezTo>
                  <a:cubicBezTo>
                    <a:pt x="1038" y="1197"/>
                    <a:pt x="1011" y="1215"/>
                    <a:pt x="983" y="1238"/>
                  </a:cubicBezTo>
                  <a:cubicBezTo>
                    <a:pt x="956" y="1092"/>
                    <a:pt x="915" y="951"/>
                    <a:pt x="856" y="815"/>
                  </a:cubicBezTo>
                  <a:cubicBezTo>
                    <a:pt x="774" y="678"/>
                    <a:pt x="692" y="542"/>
                    <a:pt x="610" y="401"/>
                  </a:cubicBezTo>
                  <a:cubicBezTo>
                    <a:pt x="515" y="283"/>
                    <a:pt x="401" y="183"/>
                    <a:pt x="269" y="105"/>
                  </a:cubicBezTo>
                  <a:cubicBezTo>
                    <a:pt x="187" y="55"/>
                    <a:pt x="96" y="23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523317" y="371500"/>
              <a:ext cx="1013588" cy="1551141"/>
            </a:xfrm>
            <a:custGeom>
              <a:avLst/>
              <a:gdLst/>
              <a:ahLst/>
              <a:cxnLst/>
              <a:rect l="l" t="t" r="r" b="b"/>
              <a:pathLst>
                <a:path w="7431" h="11372" extrusionOk="0">
                  <a:moveTo>
                    <a:pt x="135" y="0"/>
                  </a:moveTo>
                  <a:cubicBezTo>
                    <a:pt x="90" y="0"/>
                    <a:pt x="45" y="4"/>
                    <a:pt x="0" y="7"/>
                  </a:cubicBezTo>
                  <a:cubicBezTo>
                    <a:pt x="2106" y="3786"/>
                    <a:pt x="4425" y="7447"/>
                    <a:pt x="6958" y="10957"/>
                  </a:cubicBezTo>
                  <a:cubicBezTo>
                    <a:pt x="7058" y="11094"/>
                    <a:pt x="7158" y="11230"/>
                    <a:pt x="7258" y="11371"/>
                  </a:cubicBezTo>
                  <a:cubicBezTo>
                    <a:pt x="7326" y="11276"/>
                    <a:pt x="7385" y="11180"/>
                    <a:pt x="7431" y="11071"/>
                  </a:cubicBezTo>
                  <a:cubicBezTo>
                    <a:pt x="5184" y="7979"/>
                    <a:pt x="3097" y="4768"/>
                    <a:pt x="1182" y="1458"/>
                  </a:cubicBezTo>
                  <a:cubicBezTo>
                    <a:pt x="910" y="980"/>
                    <a:pt x="637" y="503"/>
                    <a:pt x="368" y="21"/>
                  </a:cubicBezTo>
                  <a:cubicBezTo>
                    <a:pt x="309" y="11"/>
                    <a:pt x="250" y="2"/>
                    <a:pt x="191" y="2"/>
                  </a:cubicBezTo>
                  <a:cubicBezTo>
                    <a:pt x="172" y="1"/>
                    <a:pt x="154" y="0"/>
                    <a:pt x="135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288164" y="420740"/>
              <a:ext cx="1112342" cy="1781657"/>
            </a:xfrm>
            <a:custGeom>
              <a:avLst/>
              <a:gdLst/>
              <a:ahLst/>
              <a:cxnLst/>
              <a:rect l="l" t="t" r="r" b="b"/>
              <a:pathLst>
                <a:path w="8155" h="13062" extrusionOk="0">
                  <a:moveTo>
                    <a:pt x="1" y="1"/>
                  </a:moveTo>
                  <a:lnTo>
                    <a:pt x="1" y="1"/>
                  </a:lnTo>
                  <a:cubicBezTo>
                    <a:pt x="1856" y="4057"/>
                    <a:pt x="4139" y="7918"/>
                    <a:pt x="6826" y="11483"/>
                  </a:cubicBezTo>
                  <a:cubicBezTo>
                    <a:pt x="7231" y="12015"/>
                    <a:pt x="7641" y="12538"/>
                    <a:pt x="8059" y="13061"/>
                  </a:cubicBezTo>
                  <a:cubicBezTo>
                    <a:pt x="8109" y="12938"/>
                    <a:pt x="8141" y="12807"/>
                    <a:pt x="8154" y="12675"/>
                  </a:cubicBezTo>
                  <a:cubicBezTo>
                    <a:pt x="5426" y="9259"/>
                    <a:pt x="3066" y="5558"/>
                    <a:pt x="1124" y="1642"/>
                  </a:cubicBezTo>
                  <a:cubicBezTo>
                    <a:pt x="892" y="1174"/>
                    <a:pt x="669" y="701"/>
                    <a:pt x="446" y="228"/>
                  </a:cubicBezTo>
                  <a:cubicBezTo>
                    <a:pt x="396" y="273"/>
                    <a:pt x="342" y="319"/>
                    <a:pt x="292" y="369"/>
                  </a:cubicBezTo>
                  <a:cubicBezTo>
                    <a:pt x="219" y="228"/>
                    <a:pt x="119" y="105"/>
                    <a:pt x="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020139" y="403417"/>
              <a:ext cx="1130347" cy="2045864"/>
            </a:xfrm>
            <a:custGeom>
              <a:avLst/>
              <a:gdLst/>
              <a:ahLst/>
              <a:cxnLst/>
              <a:rect l="l" t="t" r="r" b="b"/>
              <a:pathLst>
                <a:path w="8287" h="14999" extrusionOk="0">
                  <a:moveTo>
                    <a:pt x="247" y="0"/>
                  </a:moveTo>
                  <a:cubicBezTo>
                    <a:pt x="156" y="64"/>
                    <a:pt x="74" y="132"/>
                    <a:pt x="1" y="214"/>
                  </a:cubicBezTo>
                  <a:cubicBezTo>
                    <a:pt x="997" y="2156"/>
                    <a:pt x="2002" y="4093"/>
                    <a:pt x="3025" y="6026"/>
                  </a:cubicBezTo>
                  <a:cubicBezTo>
                    <a:pt x="4330" y="8500"/>
                    <a:pt x="5626" y="10983"/>
                    <a:pt x="7082" y="13375"/>
                  </a:cubicBezTo>
                  <a:cubicBezTo>
                    <a:pt x="7423" y="13934"/>
                    <a:pt x="7773" y="14489"/>
                    <a:pt x="8178" y="14998"/>
                  </a:cubicBezTo>
                  <a:cubicBezTo>
                    <a:pt x="8232" y="14880"/>
                    <a:pt x="8269" y="14757"/>
                    <a:pt x="8287" y="14630"/>
                  </a:cubicBezTo>
                  <a:cubicBezTo>
                    <a:pt x="7964" y="14198"/>
                    <a:pt x="7673" y="13739"/>
                    <a:pt x="7391" y="13279"/>
                  </a:cubicBezTo>
                  <a:cubicBezTo>
                    <a:pt x="6681" y="12110"/>
                    <a:pt x="6008" y="10919"/>
                    <a:pt x="5353" y="9714"/>
                  </a:cubicBezTo>
                  <a:cubicBezTo>
                    <a:pt x="4053" y="7336"/>
                    <a:pt x="2793" y="4930"/>
                    <a:pt x="1547" y="2524"/>
                  </a:cubicBezTo>
                  <a:cubicBezTo>
                    <a:pt x="1111" y="1683"/>
                    <a:pt x="679" y="842"/>
                    <a:pt x="24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747204" y="480892"/>
              <a:ext cx="1197319" cy="2052138"/>
            </a:xfrm>
            <a:custGeom>
              <a:avLst/>
              <a:gdLst/>
              <a:ahLst/>
              <a:cxnLst/>
              <a:rect l="l" t="t" r="r" b="b"/>
              <a:pathLst>
                <a:path w="8778" h="15045" extrusionOk="0">
                  <a:moveTo>
                    <a:pt x="342" y="1"/>
                  </a:moveTo>
                  <a:cubicBezTo>
                    <a:pt x="242" y="1"/>
                    <a:pt x="128" y="14"/>
                    <a:pt x="1" y="46"/>
                  </a:cubicBezTo>
                  <a:cubicBezTo>
                    <a:pt x="2675" y="4507"/>
                    <a:pt x="4776" y="9291"/>
                    <a:pt x="7532" y="13707"/>
                  </a:cubicBezTo>
                  <a:cubicBezTo>
                    <a:pt x="7736" y="14035"/>
                    <a:pt x="7946" y="14362"/>
                    <a:pt x="8159" y="14685"/>
                  </a:cubicBezTo>
                  <a:cubicBezTo>
                    <a:pt x="8159" y="14658"/>
                    <a:pt x="8155" y="14630"/>
                    <a:pt x="8150" y="14603"/>
                  </a:cubicBezTo>
                  <a:lnTo>
                    <a:pt x="8150" y="14603"/>
                  </a:lnTo>
                  <a:cubicBezTo>
                    <a:pt x="8300" y="14817"/>
                    <a:pt x="8528" y="14967"/>
                    <a:pt x="8778" y="15044"/>
                  </a:cubicBezTo>
                  <a:cubicBezTo>
                    <a:pt x="6154" y="11165"/>
                    <a:pt x="4162" y="6890"/>
                    <a:pt x="1929" y="2784"/>
                  </a:cubicBezTo>
                  <a:cubicBezTo>
                    <a:pt x="1415" y="1847"/>
                    <a:pt x="892" y="919"/>
                    <a:pt x="34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616943" y="583329"/>
              <a:ext cx="1043596" cy="2052684"/>
            </a:xfrm>
            <a:custGeom>
              <a:avLst/>
              <a:gdLst/>
              <a:ahLst/>
              <a:cxnLst/>
              <a:rect l="l" t="t" r="r" b="b"/>
              <a:pathLst>
                <a:path w="7651" h="15049" extrusionOk="0">
                  <a:moveTo>
                    <a:pt x="83" y="0"/>
                  </a:moveTo>
                  <a:cubicBezTo>
                    <a:pt x="10" y="168"/>
                    <a:pt x="1" y="382"/>
                    <a:pt x="33" y="600"/>
                  </a:cubicBezTo>
                  <a:cubicBezTo>
                    <a:pt x="1261" y="3047"/>
                    <a:pt x="2493" y="5494"/>
                    <a:pt x="3721" y="7940"/>
                  </a:cubicBezTo>
                  <a:cubicBezTo>
                    <a:pt x="4890" y="10264"/>
                    <a:pt x="5999" y="12638"/>
                    <a:pt x="7232" y="14934"/>
                  </a:cubicBezTo>
                  <a:cubicBezTo>
                    <a:pt x="7368" y="14989"/>
                    <a:pt x="7509" y="15030"/>
                    <a:pt x="7650" y="15048"/>
                  </a:cubicBezTo>
                  <a:cubicBezTo>
                    <a:pt x="6359" y="12665"/>
                    <a:pt x="5208" y="10200"/>
                    <a:pt x="3994" y="7781"/>
                  </a:cubicBezTo>
                  <a:cubicBezTo>
                    <a:pt x="2689" y="5184"/>
                    <a:pt x="1383" y="2592"/>
                    <a:pt x="83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396248" y="760649"/>
              <a:ext cx="1039641" cy="1915602"/>
            </a:xfrm>
            <a:custGeom>
              <a:avLst/>
              <a:gdLst/>
              <a:ahLst/>
              <a:cxnLst/>
              <a:rect l="l" t="t" r="r" b="b"/>
              <a:pathLst>
                <a:path w="7622" h="14044" extrusionOk="0">
                  <a:moveTo>
                    <a:pt x="232" y="1"/>
                  </a:moveTo>
                  <a:cubicBezTo>
                    <a:pt x="150" y="60"/>
                    <a:pt x="77" y="128"/>
                    <a:pt x="14" y="205"/>
                  </a:cubicBezTo>
                  <a:cubicBezTo>
                    <a:pt x="9" y="214"/>
                    <a:pt x="5" y="224"/>
                    <a:pt x="0" y="228"/>
                  </a:cubicBezTo>
                  <a:cubicBezTo>
                    <a:pt x="1519" y="2797"/>
                    <a:pt x="2965" y="5408"/>
                    <a:pt x="4325" y="8064"/>
                  </a:cubicBezTo>
                  <a:cubicBezTo>
                    <a:pt x="5330" y="10033"/>
                    <a:pt x="6189" y="12147"/>
                    <a:pt x="7367" y="14044"/>
                  </a:cubicBezTo>
                  <a:cubicBezTo>
                    <a:pt x="7458" y="13985"/>
                    <a:pt x="7545" y="13916"/>
                    <a:pt x="7622" y="13839"/>
                  </a:cubicBezTo>
                  <a:cubicBezTo>
                    <a:pt x="7231" y="13189"/>
                    <a:pt x="6876" y="12516"/>
                    <a:pt x="6540" y="11838"/>
                  </a:cubicBezTo>
                  <a:cubicBezTo>
                    <a:pt x="5866" y="10483"/>
                    <a:pt x="5216" y="9119"/>
                    <a:pt x="4529" y="7773"/>
                  </a:cubicBezTo>
                  <a:cubicBezTo>
                    <a:pt x="3174" y="5139"/>
                    <a:pt x="1742" y="2547"/>
                    <a:pt x="232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369514" y="1075733"/>
              <a:ext cx="933112" cy="1638982"/>
            </a:xfrm>
            <a:custGeom>
              <a:avLst/>
              <a:gdLst/>
              <a:ahLst/>
              <a:cxnLst/>
              <a:rect l="l" t="t" r="r" b="b"/>
              <a:pathLst>
                <a:path w="6841" h="12016" extrusionOk="0">
                  <a:moveTo>
                    <a:pt x="301" y="1"/>
                  </a:moveTo>
                  <a:cubicBezTo>
                    <a:pt x="201" y="33"/>
                    <a:pt x="101" y="65"/>
                    <a:pt x="0" y="101"/>
                  </a:cubicBezTo>
                  <a:cubicBezTo>
                    <a:pt x="1906" y="4203"/>
                    <a:pt x="4066" y="8177"/>
                    <a:pt x="6472" y="12006"/>
                  </a:cubicBezTo>
                  <a:cubicBezTo>
                    <a:pt x="6481" y="12006"/>
                    <a:pt x="6485" y="12006"/>
                    <a:pt x="6494" y="12011"/>
                  </a:cubicBezTo>
                  <a:cubicBezTo>
                    <a:pt x="6536" y="12014"/>
                    <a:pt x="6578" y="12016"/>
                    <a:pt x="6619" y="12016"/>
                  </a:cubicBezTo>
                  <a:cubicBezTo>
                    <a:pt x="6693" y="12016"/>
                    <a:pt x="6767" y="12011"/>
                    <a:pt x="6840" y="12002"/>
                  </a:cubicBezTo>
                  <a:cubicBezTo>
                    <a:pt x="4412" y="8146"/>
                    <a:pt x="2224" y="4135"/>
                    <a:pt x="301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26139" y="1488888"/>
              <a:ext cx="605480" cy="1075650"/>
            </a:xfrm>
            <a:custGeom>
              <a:avLst/>
              <a:gdLst/>
              <a:ahLst/>
              <a:cxnLst/>
              <a:rect l="l" t="t" r="r" b="b"/>
              <a:pathLst>
                <a:path w="4439" h="7886" extrusionOk="0">
                  <a:moveTo>
                    <a:pt x="328" y="1"/>
                  </a:moveTo>
                  <a:cubicBezTo>
                    <a:pt x="214" y="1"/>
                    <a:pt x="105" y="23"/>
                    <a:pt x="0" y="55"/>
                  </a:cubicBezTo>
                  <a:cubicBezTo>
                    <a:pt x="1346" y="2665"/>
                    <a:pt x="2701" y="5271"/>
                    <a:pt x="4075" y="7863"/>
                  </a:cubicBezTo>
                  <a:cubicBezTo>
                    <a:pt x="4159" y="7879"/>
                    <a:pt x="4243" y="7886"/>
                    <a:pt x="4325" y="7886"/>
                  </a:cubicBezTo>
                  <a:cubicBezTo>
                    <a:pt x="4363" y="7886"/>
                    <a:pt x="4401" y="7884"/>
                    <a:pt x="4439" y="7882"/>
                  </a:cubicBezTo>
                  <a:cubicBezTo>
                    <a:pt x="3056" y="5262"/>
                    <a:pt x="1683" y="2634"/>
                    <a:pt x="328" y="1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231751" y="1227137"/>
              <a:ext cx="137218" cy="259433"/>
            </a:xfrm>
            <a:custGeom>
              <a:avLst/>
              <a:gdLst/>
              <a:ahLst/>
              <a:cxnLst/>
              <a:rect l="l" t="t" r="r" b="b"/>
              <a:pathLst>
                <a:path w="1006" h="1902" extrusionOk="0">
                  <a:moveTo>
                    <a:pt x="28" y="0"/>
                  </a:moveTo>
                  <a:lnTo>
                    <a:pt x="28" y="0"/>
                  </a:lnTo>
                  <a:cubicBezTo>
                    <a:pt x="1" y="228"/>
                    <a:pt x="51" y="378"/>
                    <a:pt x="74" y="523"/>
                  </a:cubicBezTo>
                  <a:cubicBezTo>
                    <a:pt x="156" y="1110"/>
                    <a:pt x="574" y="1501"/>
                    <a:pt x="1006" y="1901"/>
                  </a:cubicBezTo>
                  <a:cubicBezTo>
                    <a:pt x="678" y="1269"/>
                    <a:pt x="351" y="63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85375" y="355950"/>
              <a:ext cx="2444561" cy="2372951"/>
            </a:xfrm>
            <a:custGeom>
              <a:avLst/>
              <a:gdLst/>
              <a:ahLst/>
              <a:cxnLst/>
              <a:rect l="l" t="t" r="r" b="b"/>
              <a:pathLst>
                <a:path w="17922" h="17397" extrusionOk="0">
                  <a:moveTo>
                    <a:pt x="9941" y="216"/>
                  </a:moveTo>
                  <a:cubicBezTo>
                    <a:pt x="10514" y="221"/>
                    <a:pt x="11087" y="607"/>
                    <a:pt x="11155" y="1203"/>
                  </a:cubicBezTo>
                  <a:cubicBezTo>
                    <a:pt x="11162" y="1257"/>
                    <a:pt x="11215" y="1307"/>
                    <a:pt x="11268" y="1307"/>
                  </a:cubicBezTo>
                  <a:cubicBezTo>
                    <a:pt x="11291" y="1307"/>
                    <a:pt x="11313" y="1298"/>
                    <a:pt x="11333" y="1276"/>
                  </a:cubicBezTo>
                  <a:cubicBezTo>
                    <a:pt x="11498" y="1074"/>
                    <a:pt x="11740" y="975"/>
                    <a:pt x="11986" y="975"/>
                  </a:cubicBezTo>
                  <a:cubicBezTo>
                    <a:pt x="12145" y="975"/>
                    <a:pt x="12307" y="1017"/>
                    <a:pt x="12451" y="1099"/>
                  </a:cubicBezTo>
                  <a:cubicBezTo>
                    <a:pt x="12838" y="1321"/>
                    <a:pt x="13024" y="1753"/>
                    <a:pt x="13115" y="2167"/>
                  </a:cubicBezTo>
                  <a:cubicBezTo>
                    <a:pt x="13125" y="2214"/>
                    <a:pt x="13173" y="2245"/>
                    <a:pt x="13218" y="2245"/>
                  </a:cubicBezTo>
                  <a:cubicBezTo>
                    <a:pt x="13235" y="2245"/>
                    <a:pt x="13252" y="2241"/>
                    <a:pt x="13265" y="2231"/>
                  </a:cubicBezTo>
                  <a:cubicBezTo>
                    <a:pt x="13555" y="2023"/>
                    <a:pt x="13910" y="1914"/>
                    <a:pt x="14262" y="1914"/>
                  </a:cubicBezTo>
                  <a:cubicBezTo>
                    <a:pt x="14657" y="1914"/>
                    <a:pt x="15048" y="2050"/>
                    <a:pt x="15344" y="2336"/>
                  </a:cubicBezTo>
                  <a:cubicBezTo>
                    <a:pt x="15903" y="2877"/>
                    <a:pt x="15944" y="3782"/>
                    <a:pt x="15521" y="4409"/>
                  </a:cubicBezTo>
                  <a:cubicBezTo>
                    <a:pt x="15481" y="4471"/>
                    <a:pt x="15532" y="4564"/>
                    <a:pt x="15602" y="4564"/>
                  </a:cubicBezTo>
                  <a:cubicBezTo>
                    <a:pt x="15604" y="4564"/>
                    <a:pt x="15606" y="4564"/>
                    <a:pt x="15607" y="4564"/>
                  </a:cubicBezTo>
                  <a:cubicBezTo>
                    <a:pt x="15629" y="4563"/>
                    <a:pt x="15651" y="4562"/>
                    <a:pt x="15672" y="4562"/>
                  </a:cubicBezTo>
                  <a:cubicBezTo>
                    <a:pt x="16187" y="4562"/>
                    <a:pt x="16637" y="4921"/>
                    <a:pt x="16785" y="5414"/>
                  </a:cubicBezTo>
                  <a:cubicBezTo>
                    <a:pt x="16949" y="5946"/>
                    <a:pt x="16758" y="6506"/>
                    <a:pt x="16467" y="6956"/>
                  </a:cubicBezTo>
                  <a:cubicBezTo>
                    <a:pt x="16430" y="7006"/>
                    <a:pt x="16462" y="7097"/>
                    <a:pt x="16526" y="7106"/>
                  </a:cubicBezTo>
                  <a:cubicBezTo>
                    <a:pt x="17758" y="7311"/>
                    <a:pt x="17922" y="8993"/>
                    <a:pt x="16721" y="9389"/>
                  </a:cubicBezTo>
                  <a:cubicBezTo>
                    <a:pt x="16658" y="9412"/>
                    <a:pt x="16612" y="9512"/>
                    <a:pt x="16676" y="9562"/>
                  </a:cubicBezTo>
                  <a:cubicBezTo>
                    <a:pt x="17667" y="10339"/>
                    <a:pt x="17208" y="11904"/>
                    <a:pt x="15935" y="11972"/>
                  </a:cubicBezTo>
                  <a:cubicBezTo>
                    <a:pt x="15866" y="11976"/>
                    <a:pt x="15794" y="12058"/>
                    <a:pt x="15844" y="12127"/>
                  </a:cubicBezTo>
                  <a:cubicBezTo>
                    <a:pt x="16562" y="13070"/>
                    <a:pt x="15852" y="14290"/>
                    <a:pt x="14814" y="14290"/>
                  </a:cubicBezTo>
                  <a:cubicBezTo>
                    <a:pt x="14656" y="14290"/>
                    <a:pt x="14490" y="14262"/>
                    <a:pt x="14320" y="14200"/>
                  </a:cubicBezTo>
                  <a:cubicBezTo>
                    <a:pt x="14308" y="14195"/>
                    <a:pt x="14297" y="14193"/>
                    <a:pt x="14286" y="14193"/>
                  </a:cubicBezTo>
                  <a:cubicBezTo>
                    <a:pt x="14215" y="14193"/>
                    <a:pt x="14175" y="14287"/>
                    <a:pt x="14207" y="14350"/>
                  </a:cubicBezTo>
                  <a:cubicBezTo>
                    <a:pt x="14429" y="14841"/>
                    <a:pt x="14279" y="15478"/>
                    <a:pt x="13802" y="15769"/>
                  </a:cubicBezTo>
                  <a:cubicBezTo>
                    <a:pt x="13640" y="15867"/>
                    <a:pt x="13458" y="15913"/>
                    <a:pt x="13276" y="15913"/>
                  </a:cubicBezTo>
                  <a:cubicBezTo>
                    <a:pt x="12927" y="15913"/>
                    <a:pt x="12576" y="15746"/>
                    <a:pt x="12360" y="15464"/>
                  </a:cubicBezTo>
                  <a:cubicBezTo>
                    <a:pt x="12338" y="15436"/>
                    <a:pt x="12299" y="15421"/>
                    <a:pt x="12263" y="15421"/>
                  </a:cubicBezTo>
                  <a:cubicBezTo>
                    <a:pt x="12210" y="15421"/>
                    <a:pt x="12161" y="15452"/>
                    <a:pt x="12169" y="15519"/>
                  </a:cubicBezTo>
                  <a:cubicBezTo>
                    <a:pt x="12228" y="16092"/>
                    <a:pt x="11755" y="16556"/>
                    <a:pt x="11205" y="16620"/>
                  </a:cubicBezTo>
                  <a:cubicBezTo>
                    <a:pt x="11150" y="16626"/>
                    <a:pt x="11095" y="16629"/>
                    <a:pt x="11040" y="16629"/>
                  </a:cubicBezTo>
                  <a:cubicBezTo>
                    <a:pt x="10531" y="16629"/>
                    <a:pt x="10063" y="16354"/>
                    <a:pt x="9673" y="16042"/>
                  </a:cubicBezTo>
                  <a:cubicBezTo>
                    <a:pt x="9650" y="16023"/>
                    <a:pt x="9625" y="16014"/>
                    <a:pt x="9600" y="16014"/>
                  </a:cubicBezTo>
                  <a:cubicBezTo>
                    <a:pt x="9560" y="16014"/>
                    <a:pt x="9521" y="16039"/>
                    <a:pt x="9504" y="16087"/>
                  </a:cubicBezTo>
                  <a:cubicBezTo>
                    <a:pt x="9288" y="16720"/>
                    <a:pt x="8679" y="17186"/>
                    <a:pt x="8003" y="17186"/>
                  </a:cubicBezTo>
                  <a:cubicBezTo>
                    <a:pt x="7955" y="17186"/>
                    <a:pt x="7907" y="17184"/>
                    <a:pt x="7858" y="17179"/>
                  </a:cubicBezTo>
                  <a:cubicBezTo>
                    <a:pt x="7135" y="17106"/>
                    <a:pt x="6558" y="16492"/>
                    <a:pt x="6467" y="15778"/>
                  </a:cubicBezTo>
                  <a:cubicBezTo>
                    <a:pt x="6460" y="15722"/>
                    <a:pt x="6414" y="15679"/>
                    <a:pt x="6363" y="15679"/>
                  </a:cubicBezTo>
                  <a:cubicBezTo>
                    <a:pt x="6340" y="15679"/>
                    <a:pt x="6315" y="15688"/>
                    <a:pt x="6294" y="15710"/>
                  </a:cubicBezTo>
                  <a:cubicBezTo>
                    <a:pt x="6021" y="15967"/>
                    <a:pt x="5705" y="16078"/>
                    <a:pt x="5399" y="16078"/>
                  </a:cubicBezTo>
                  <a:cubicBezTo>
                    <a:pt x="4604" y="16078"/>
                    <a:pt x="3877" y="15324"/>
                    <a:pt x="4143" y="14391"/>
                  </a:cubicBezTo>
                  <a:cubicBezTo>
                    <a:pt x="4158" y="14333"/>
                    <a:pt x="4111" y="14262"/>
                    <a:pt x="4049" y="14262"/>
                  </a:cubicBezTo>
                  <a:cubicBezTo>
                    <a:pt x="4038" y="14262"/>
                    <a:pt x="4027" y="14264"/>
                    <a:pt x="4015" y="14268"/>
                  </a:cubicBezTo>
                  <a:cubicBezTo>
                    <a:pt x="3886" y="14319"/>
                    <a:pt x="3759" y="14342"/>
                    <a:pt x="3639" y="14342"/>
                  </a:cubicBezTo>
                  <a:cubicBezTo>
                    <a:pt x="2929" y="14342"/>
                    <a:pt x="2435" y="13539"/>
                    <a:pt x="2901" y="12859"/>
                  </a:cubicBezTo>
                  <a:cubicBezTo>
                    <a:pt x="2951" y="12788"/>
                    <a:pt x="2883" y="12706"/>
                    <a:pt x="2809" y="12706"/>
                  </a:cubicBezTo>
                  <a:cubicBezTo>
                    <a:pt x="2802" y="12706"/>
                    <a:pt x="2795" y="12707"/>
                    <a:pt x="2788" y="12709"/>
                  </a:cubicBezTo>
                  <a:cubicBezTo>
                    <a:pt x="2686" y="12730"/>
                    <a:pt x="2582" y="12741"/>
                    <a:pt x="2478" y="12741"/>
                  </a:cubicBezTo>
                  <a:cubicBezTo>
                    <a:pt x="1950" y="12741"/>
                    <a:pt x="1417" y="12466"/>
                    <a:pt x="1223" y="11949"/>
                  </a:cubicBezTo>
                  <a:cubicBezTo>
                    <a:pt x="1023" y="11399"/>
                    <a:pt x="1373" y="10817"/>
                    <a:pt x="1901" y="10576"/>
                  </a:cubicBezTo>
                  <a:cubicBezTo>
                    <a:pt x="1998" y="10534"/>
                    <a:pt x="1864" y="10335"/>
                    <a:pt x="1757" y="10335"/>
                  </a:cubicBezTo>
                  <a:cubicBezTo>
                    <a:pt x="1749" y="10335"/>
                    <a:pt x="1740" y="10337"/>
                    <a:pt x="1732" y="10339"/>
                  </a:cubicBezTo>
                  <a:cubicBezTo>
                    <a:pt x="1619" y="10380"/>
                    <a:pt x="1501" y="10399"/>
                    <a:pt x="1384" y="10399"/>
                  </a:cubicBezTo>
                  <a:cubicBezTo>
                    <a:pt x="972" y="10399"/>
                    <a:pt x="567" y="10162"/>
                    <a:pt x="405" y="9762"/>
                  </a:cubicBezTo>
                  <a:cubicBezTo>
                    <a:pt x="150" y="9116"/>
                    <a:pt x="714" y="8434"/>
                    <a:pt x="1369" y="8411"/>
                  </a:cubicBezTo>
                  <a:cubicBezTo>
                    <a:pt x="1451" y="8407"/>
                    <a:pt x="1510" y="8297"/>
                    <a:pt x="1441" y="8238"/>
                  </a:cubicBezTo>
                  <a:cubicBezTo>
                    <a:pt x="918" y="7752"/>
                    <a:pt x="395" y="7183"/>
                    <a:pt x="473" y="6415"/>
                  </a:cubicBezTo>
                  <a:cubicBezTo>
                    <a:pt x="550" y="5655"/>
                    <a:pt x="1423" y="5442"/>
                    <a:pt x="2042" y="5269"/>
                  </a:cubicBezTo>
                  <a:cubicBezTo>
                    <a:pt x="2124" y="5246"/>
                    <a:pt x="2146" y="5123"/>
                    <a:pt x="2069" y="5082"/>
                  </a:cubicBezTo>
                  <a:cubicBezTo>
                    <a:pt x="1451" y="4755"/>
                    <a:pt x="1196" y="3895"/>
                    <a:pt x="1591" y="3300"/>
                  </a:cubicBezTo>
                  <a:cubicBezTo>
                    <a:pt x="1812" y="2973"/>
                    <a:pt x="2177" y="2822"/>
                    <a:pt x="2547" y="2822"/>
                  </a:cubicBezTo>
                  <a:cubicBezTo>
                    <a:pt x="2915" y="2822"/>
                    <a:pt x="3288" y="2970"/>
                    <a:pt x="3529" y="3244"/>
                  </a:cubicBezTo>
                  <a:lnTo>
                    <a:pt x="3529" y="3244"/>
                  </a:lnTo>
                  <a:cubicBezTo>
                    <a:pt x="3532" y="3248"/>
                    <a:pt x="3535" y="3251"/>
                    <a:pt x="3538" y="3254"/>
                  </a:cubicBezTo>
                  <a:cubicBezTo>
                    <a:pt x="3558" y="3278"/>
                    <a:pt x="3582" y="3288"/>
                    <a:pt x="3605" y="3288"/>
                  </a:cubicBezTo>
                  <a:cubicBezTo>
                    <a:pt x="3679" y="3288"/>
                    <a:pt x="3746" y="3185"/>
                    <a:pt x="3683" y="3109"/>
                  </a:cubicBezTo>
                  <a:cubicBezTo>
                    <a:pt x="3680" y="3104"/>
                    <a:pt x="3676" y="3100"/>
                    <a:pt x="3672" y="3095"/>
                  </a:cubicBezTo>
                  <a:lnTo>
                    <a:pt x="3672" y="3095"/>
                  </a:lnTo>
                  <a:cubicBezTo>
                    <a:pt x="3182" y="2531"/>
                    <a:pt x="3116" y="1659"/>
                    <a:pt x="3779" y="1203"/>
                  </a:cubicBezTo>
                  <a:cubicBezTo>
                    <a:pt x="3981" y="1066"/>
                    <a:pt x="4178" y="1010"/>
                    <a:pt x="4370" y="1010"/>
                  </a:cubicBezTo>
                  <a:cubicBezTo>
                    <a:pt x="4836" y="1010"/>
                    <a:pt x="5267" y="1342"/>
                    <a:pt x="5657" y="1635"/>
                  </a:cubicBezTo>
                  <a:cubicBezTo>
                    <a:pt x="5675" y="1649"/>
                    <a:pt x="5693" y="1654"/>
                    <a:pt x="5710" y="1654"/>
                  </a:cubicBezTo>
                  <a:cubicBezTo>
                    <a:pt x="5746" y="1654"/>
                    <a:pt x="5776" y="1628"/>
                    <a:pt x="5792" y="1593"/>
                  </a:cubicBezTo>
                  <a:lnTo>
                    <a:pt x="5792" y="1593"/>
                  </a:lnTo>
                  <a:cubicBezTo>
                    <a:pt x="5825" y="1580"/>
                    <a:pt x="5851" y="1550"/>
                    <a:pt x="5853" y="1503"/>
                  </a:cubicBezTo>
                  <a:cubicBezTo>
                    <a:pt x="5883" y="704"/>
                    <a:pt x="6517" y="233"/>
                    <a:pt x="7163" y="233"/>
                  </a:cubicBezTo>
                  <a:cubicBezTo>
                    <a:pt x="7591" y="233"/>
                    <a:pt x="8024" y="439"/>
                    <a:pt x="8290" y="894"/>
                  </a:cubicBezTo>
                  <a:cubicBezTo>
                    <a:pt x="8308" y="927"/>
                    <a:pt x="8341" y="943"/>
                    <a:pt x="8375" y="943"/>
                  </a:cubicBezTo>
                  <a:cubicBezTo>
                    <a:pt x="8402" y="943"/>
                    <a:pt x="8429" y="932"/>
                    <a:pt x="8449" y="912"/>
                  </a:cubicBezTo>
                  <a:cubicBezTo>
                    <a:pt x="8859" y="539"/>
                    <a:pt x="9368" y="216"/>
                    <a:pt x="9941" y="216"/>
                  </a:cubicBezTo>
                  <a:close/>
                  <a:moveTo>
                    <a:pt x="7124" y="1"/>
                  </a:moveTo>
                  <a:cubicBezTo>
                    <a:pt x="7010" y="1"/>
                    <a:pt x="6895" y="14"/>
                    <a:pt x="6780" y="44"/>
                  </a:cubicBezTo>
                  <a:cubicBezTo>
                    <a:pt x="6158" y="205"/>
                    <a:pt x="5732" y="762"/>
                    <a:pt x="5658" y="1378"/>
                  </a:cubicBezTo>
                  <a:lnTo>
                    <a:pt x="5658" y="1378"/>
                  </a:lnTo>
                  <a:cubicBezTo>
                    <a:pt x="5351" y="1137"/>
                    <a:pt x="5040" y="874"/>
                    <a:pt x="4648" y="821"/>
                  </a:cubicBezTo>
                  <a:cubicBezTo>
                    <a:pt x="4586" y="813"/>
                    <a:pt x="4522" y="809"/>
                    <a:pt x="4458" y="809"/>
                  </a:cubicBezTo>
                  <a:cubicBezTo>
                    <a:pt x="4127" y="809"/>
                    <a:pt x="3778" y="918"/>
                    <a:pt x="3538" y="1135"/>
                  </a:cubicBezTo>
                  <a:cubicBezTo>
                    <a:pt x="3220" y="1426"/>
                    <a:pt x="3047" y="1726"/>
                    <a:pt x="3083" y="2163"/>
                  </a:cubicBezTo>
                  <a:cubicBezTo>
                    <a:pt x="3100" y="2369"/>
                    <a:pt x="3151" y="2576"/>
                    <a:pt x="3234" y="2768"/>
                  </a:cubicBezTo>
                  <a:lnTo>
                    <a:pt x="3234" y="2768"/>
                  </a:lnTo>
                  <a:cubicBezTo>
                    <a:pt x="3025" y="2669"/>
                    <a:pt x="2794" y="2617"/>
                    <a:pt x="2563" y="2617"/>
                  </a:cubicBezTo>
                  <a:cubicBezTo>
                    <a:pt x="2150" y="2617"/>
                    <a:pt x="1740" y="2781"/>
                    <a:pt x="1473" y="3122"/>
                  </a:cubicBezTo>
                  <a:cubicBezTo>
                    <a:pt x="990" y="3741"/>
                    <a:pt x="1178" y="4671"/>
                    <a:pt x="1771" y="5134"/>
                  </a:cubicBezTo>
                  <a:lnTo>
                    <a:pt x="1771" y="5134"/>
                  </a:lnTo>
                  <a:cubicBezTo>
                    <a:pt x="1130" y="5317"/>
                    <a:pt x="387" y="5593"/>
                    <a:pt x="277" y="6319"/>
                  </a:cubicBezTo>
                  <a:cubicBezTo>
                    <a:pt x="157" y="7104"/>
                    <a:pt x="620" y="7726"/>
                    <a:pt x="1144" y="8236"/>
                  </a:cubicBezTo>
                  <a:lnTo>
                    <a:pt x="1144" y="8236"/>
                  </a:lnTo>
                  <a:cubicBezTo>
                    <a:pt x="510" y="8380"/>
                    <a:pt x="1" y="9016"/>
                    <a:pt x="168" y="9689"/>
                  </a:cubicBezTo>
                  <a:cubicBezTo>
                    <a:pt x="300" y="10234"/>
                    <a:pt x="816" y="10586"/>
                    <a:pt x="1348" y="10604"/>
                  </a:cubicBezTo>
                  <a:lnTo>
                    <a:pt x="1348" y="10604"/>
                  </a:lnTo>
                  <a:cubicBezTo>
                    <a:pt x="986" y="10965"/>
                    <a:pt x="848" y="11535"/>
                    <a:pt x="1032" y="12026"/>
                  </a:cubicBezTo>
                  <a:cubicBezTo>
                    <a:pt x="1260" y="12630"/>
                    <a:pt x="1872" y="12946"/>
                    <a:pt x="2483" y="12946"/>
                  </a:cubicBezTo>
                  <a:cubicBezTo>
                    <a:pt x="2529" y="12946"/>
                    <a:pt x="2574" y="12944"/>
                    <a:pt x="2619" y="12940"/>
                  </a:cubicBezTo>
                  <a:lnTo>
                    <a:pt x="2619" y="12940"/>
                  </a:lnTo>
                  <a:cubicBezTo>
                    <a:pt x="2261" y="13704"/>
                    <a:pt x="2841" y="14550"/>
                    <a:pt x="3631" y="14550"/>
                  </a:cubicBezTo>
                  <a:cubicBezTo>
                    <a:pt x="3719" y="14550"/>
                    <a:pt x="3811" y="14540"/>
                    <a:pt x="3904" y="14517"/>
                  </a:cubicBezTo>
                  <a:lnTo>
                    <a:pt x="3904" y="14517"/>
                  </a:lnTo>
                  <a:cubicBezTo>
                    <a:pt x="3806" y="15117"/>
                    <a:pt x="4050" y="15760"/>
                    <a:pt x="4588" y="16087"/>
                  </a:cubicBezTo>
                  <a:cubicBezTo>
                    <a:pt x="4820" y="16228"/>
                    <a:pt x="5077" y="16293"/>
                    <a:pt x="5335" y="16293"/>
                  </a:cubicBezTo>
                  <a:cubicBezTo>
                    <a:pt x="5676" y="16293"/>
                    <a:pt x="6016" y="16179"/>
                    <a:pt x="6296" y="15974"/>
                  </a:cubicBezTo>
                  <a:lnTo>
                    <a:pt x="6296" y="15974"/>
                  </a:lnTo>
                  <a:cubicBezTo>
                    <a:pt x="6465" y="16701"/>
                    <a:pt x="7065" y="17309"/>
                    <a:pt x="7831" y="17388"/>
                  </a:cubicBezTo>
                  <a:cubicBezTo>
                    <a:pt x="7888" y="17394"/>
                    <a:pt x="7945" y="17397"/>
                    <a:pt x="8001" y="17397"/>
                  </a:cubicBezTo>
                  <a:cubicBezTo>
                    <a:pt x="8716" y="17397"/>
                    <a:pt x="9364" y="16930"/>
                    <a:pt x="9646" y="16281"/>
                  </a:cubicBezTo>
                  <a:lnTo>
                    <a:pt x="9646" y="16281"/>
                  </a:lnTo>
                  <a:cubicBezTo>
                    <a:pt x="10049" y="16587"/>
                    <a:pt x="10537" y="16840"/>
                    <a:pt x="11045" y="16840"/>
                  </a:cubicBezTo>
                  <a:cubicBezTo>
                    <a:pt x="11169" y="16840"/>
                    <a:pt x="11294" y="16825"/>
                    <a:pt x="11419" y="16792"/>
                  </a:cubicBezTo>
                  <a:cubicBezTo>
                    <a:pt x="11907" y="16664"/>
                    <a:pt x="12304" y="16260"/>
                    <a:pt x="12367" y="15769"/>
                  </a:cubicBezTo>
                  <a:lnTo>
                    <a:pt x="12367" y="15769"/>
                  </a:lnTo>
                  <a:cubicBezTo>
                    <a:pt x="12619" y="15991"/>
                    <a:pt x="12947" y="16120"/>
                    <a:pt x="13278" y="16120"/>
                  </a:cubicBezTo>
                  <a:cubicBezTo>
                    <a:pt x="13493" y="16120"/>
                    <a:pt x="13709" y="16065"/>
                    <a:pt x="13906" y="15946"/>
                  </a:cubicBezTo>
                  <a:cubicBezTo>
                    <a:pt x="14418" y="15636"/>
                    <a:pt x="14609" y="15008"/>
                    <a:pt x="14459" y="14454"/>
                  </a:cubicBezTo>
                  <a:lnTo>
                    <a:pt x="14459" y="14454"/>
                  </a:lnTo>
                  <a:cubicBezTo>
                    <a:pt x="14581" y="14483"/>
                    <a:pt x="14701" y="14497"/>
                    <a:pt x="14818" y="14497"/>
                  </a:cubicBezTo>
                  <a:cubicBezTo>
                    <a:pt x="15950" y="14497"/>
                    <a:pt x="16761" y="13205"/>
                    <a:pt x="16114" y="12157"/>
                  </a:cubicBezTo>
                  <a:lnTo>
                    <a:pt x="16114" y="12157"/>
                  </a:lnTo>
                  <a:cubicBezTo>
                    <a:pt x="17363" y="11956"/>
                    <a:pt x="17873" y="10409"/>
                    <a:pt x="16944" y="9523"/>
                  </a:cubicBezTo>
                  <a:lnTo>
                    <a:pt x="16944" y="9523"/>
                  </a:lnTo>
                  <a:cubicBezTo>
                    <a:pt x="17456" y="9280"/>
                    <a:pt x="17818" y="8755"/>
                    <a:pt x="17777" y="8170"/>
                  </a:cubicBezTo>
                  <a:cubicBezTo>
                    <a:pt x="17734" y="7573"/>
                    <a:pt x="17280" y="7088"/>
                    <a:pt x="16719" y="6940"/>
                  </a:cubicBezTo>
                  <a:lnTo>
                    <a:pt x="16719" y="6940"/>
                  </a:lnTo>
                  <a:cubicBezTo>
                    <a:pt x="17017" y="6428"/>
                    <a:pt x="17171" y="5805"/>
                    <a:pt x="16940" y="5232"/>
                  </a:cubicBezTo>
                  <a:cubicBezTo>
                    <a:pt x="16744" y="4751"/>
                    <a:pt x="16300" y="4402"/>
                    <a:pt x="15790" y="4361"/>
                  </a:cubicBezTo>
                  <a:lnTo>
                    <a:pt x="15790" y="4361"/>
                  </a:lnTo>
                  <a:cubicBezTo>
                    <a:pt x="16161" y="3668"/>
                    <a:pt x="16072" y="2753"/>
                    <a:pt x="15489" y="2195"/>
                  </a:cubicBezTo>
                  <a:cubicBezTo>
                    <a:pt x="15152" y="1870"/>
                    <a:pt x="14703" y="1710"/>
                    <a:pt x="14251" y="1710"/>
                  </a:cubicBezTo>
                  <a:cubicBezTo>
                    <a:pt x="13913" y="1710"/>
                    <a:pt x="13574" y="1800"/>
                    <a:pt x="13280" y="1978"/>
                  </a:cubicBezTo>
                  <a:lnTo>
                    <a:pt x="13280" y="1978"/>
                  </a:lnTo>
                  <a:cubicBezTo>
                    <a:pt x="13152" y="1516"/>
                    <a:pt x="12897" y="1074"/>
                    <a:pt x="12442" y="871"/>
                  </a:cubicBezTo>
                  <a:cubicBezTo>
                    <a:pt x="12295" y="805"/>
                    <a:pt x="12136" y="773"/>
                    <a:pt x="11979" y="773"/>
                  </a:cubicBezTo>
                  <a:cubicBezTo>
                    <a:pt x="11743" y="773"/>
                    <a:pt x="11509" y="848"/>
                    <a:pt x="11323" y="997"/>
                  </a:cubicBezTo>
                  <a:lnTo>
                    <a:pt x="11323" y="997"/>
                  </a:lnTo>
                  <a:cubicBezTo>
                    <a:pt x="11176" y="489"/>
                    <a:pt x="10726" y="123"/>
                    <a:pt x="10191" y="34"/>
                  </a:cubicBezTo>
                  <a:cubicBezTo>
                    <a:pt x="10104" y="20"/>
                    <a:pt x="10017" y="13"/>
                    <a:pt x="9931" y="13"/>
                  </a:cubicBezTo>
                  <a:cubicBezTo>
                    <a:pt x="9359" y="13"/>
                    <a:pt x="8827" y="317"/>
                    <a:pt x="8402" y="687"/>
                  </a:cubicBezTo>
                  <a:lnTo>
                    <a:pt x="8402" y="687"/>
                  </a:lnTo>
                  <a:cubicBezTo>
                    <a:pt x="8112" y="271"/>
                    <a:pt x="7629" y="1"/>
                    <a:pt x="7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395" name="Google Shape;395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0" name="Google Shape;400;p9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401" name="Google Shape;401;p9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3"/>
          <p:cNvGrpSpPr/>
          <p:nvPr/>
        </p:nvGrpSpPr>
        <p:grpSpPr>
          <a:xfrm flipH="1">
            <a:off x="5999245" y="2069088"/>
            <a:ext cx="2181829" cy="2111827"/>
            <a:chOff x="6460175" y="2093875"/>
            <a:chExt cx="1992356" cy="1928433"/>
          </a:xfrm>
        </p:grpSpPr>
        <p:sp>
          <p:nvSpPr>
            <p:cNvPr id="472" name="Google Shape;472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487381" y="2069088"/>
            <a:ext cx="2181829" cy="2111827"/>
            <a:chOff x="6460175" y="2093875"/>
            <a:chExt cx="1992356" cy="1928433"/>
          </a:xfrm>
        </p:grpSpPr>
        <p:sp>
          <p:nvSpPr>
            <p:cNvPr id="476" name="Google Shape;476;p13"/>
            <p:cNvSpPr/>
            <p:nvPr/>
          </p:nvSpPr>
          <p:spPr>
            <a:xfrm flipH="1">
              <a:off x="6461299" y="2104862"/>
              <a:ext cx="1981120" cy="1906709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13"/>
            <p:cNvSpPr/>
            <p:nvPr/>
          </p:nvSpPr>
          <p:spPr>
            <a:xfrm flipH="1">
              <a:off x="6481774" y="2104862"/>
              <a:ext cx="1895722" cy="410632"/>
            </a:xfrm>
            <a:custGeom>
              <a:avLst/>
              <a:gdLst/>
              <a:ahLst/>
              <a:cxnLst/>
              <a:rect l="l" t="t" r="r" b="b"/>
              <a:pathLst>
                <a:path w="15184" h="3289" extrusionOk="0">
                  <a:moveTo>
                    <a:pt x="4988" y="0"/>
                  </a:moveTo>
                  <a:lnTo>
                    <a:pt x="3642" y="55"/>
                  </a:lnTo>
                  <a:cubicBezTo>
                    <a:pt x="3610" y="60"/>
                    <a:pt x="3578" y="78"/>
                    <a:pt x="3569" y="114"/>
                  </a:cubicBezTo>
                  <a:cubicBezTo>
                    <a:pt x="3515" y="310"/>
                    <a:pt x="3537" y="478"/>
                    <a:pt x="3583" y="673"/>
                  </a:cubicBezTo>
                  <a:cubicBezTo>
                    <a:pt x="3615" y="824"/>
                    <a:pt x="3660" y="964"/>
                    <a:pt x="3637" y="1110"/>
                  </a:cubicBezTo>
                  <a:cubicBezTo>
                    <a:pt x="3667" y="1339"/>
                    <a:pt x="3477" y="1578"/>
                    <a:pt x="3260" y="1578"/>
                  </a:cubicBezTo>
                  <a:cubicBezTo>
                    <a:pt x="3211" y="1578"/>
                    <a:pt x="3160" y="1565"/>
                    <a:pt x="3110" y="1537"/>
                  </a:cubicBezTo>
                  <a:cubicBezTo>
                    <a:pt x="3074" y="1515"/>
                    <a:pt x="3037" y="1487"/>
                    <a:pt x="3010" y="1451"/>
                  </a:cubicBezTo>
                  <a:cubicBezTo>
                    <a:pt x="2974" y="1419"/>
                    <a:pt x="2955" y="1383"/>
                    <a:pt x="2951" y="1337"/>
                  </a:cubicBezTo>
                  <a:cubicBezTo>
                    <a:pt x="2928" y="1265"/>
                    <a:pt x="2924" y="1187"/>
                    <a:pt x="2942" y="1115"/>
                  </a:cubicBezTo>
                  <a:cubicBezTo>
                    <a:pt x="2987" y="955"/>
                    <a:pt x="3124" y="874"/>
                    <a:pt x="3274" y="846"/>
                  </a:cubicBezTo>
                  <a:cubicBezTo>
                    <a:pt x="3278" y="846"/>
                    <a:pt x="3283" y="842"/>
                    <a:pt x="3292" y="842"/>
                  </a:cubicBezTo>
                  <a:cubicBezTo>
                    <a:pt x="3301" y="824"/>
                    <a:pt x="3306" y="801"/>
                    <a:pt x="3301" y="778"/>
                  </a:cubicBezTo>
                  <a:cubicBezTo>
                    <a:pt x="3274" y="569"/>
                    <a:pt x="3242" y="360"/>
                    <a:pt x="3215" y="150"/>
                  </a:cubicBezTo>
                  <a:cubicBezTo>
                    <a:pt x="3210" y="114"/>
                    <a:pt x="3169" y="96"/>
                    <a:pt x="3142" y="96"/>
                  </a:cubicBezTo>
                  <a:cubicBezTo>
                    <a:pt x="2926" y="75"/>
                    <a:pt x="2713" y="64"/>
                    <a:pt x="2500" y="64"/>
                  </a:cubicBezTo>
                  <a:cubicBezTo>
                    <a:pt x="2254" y="64"/>
                    <a:pt x="2008" y="78"/>
                    <a:pt x="1759" y="105"/>
                  </a:cubicBezTo>
                  <a:cubicBezTo>
                    <a:pt x="1727" y="110"/>
                    <a:pt x="1700" y="128"/>
                    <a:pt x="1687" y="164"/>
                  </a:cubicBezTo>
                  <a:cubicBezTo>
                    <a:pt x="1605" y="446"/>
                    <a:pt x="1646" y="660"/>
                    <a:pt x="1755" y="896"/>
                  </a:cubicBezTo>
                  <a:cubicBezTo>
                    <a:pt x="1896" y="1001"/>
                    <a:pt x="2019" y="1183"/>
                    <a:pt x="2032" y="1337"/>
                  </a:cubicBezTo>
                  <a:cubicBezTo>
                    <a:pt x="2041" y="1515"/>
                    <a:pt x="1946" y="1624"/>
                    <a:pt x="1823" y="1669"/>
                  </a:cubicBezTo>
                  <a:cubicBezTo>
                    <a:pt x="1778" y="1701"/>
                    <a:pt x="1718" y="1724"/>
                    <a:pt x="1641" y="1738"/>
                  </a:cubicBezTo>
                  <a:cubicBezTo>
                    <a:pt x="1591" y="1747"/>
                    <a:pt x="1541" y="1751"/>
                    <a:pt x="1491" y="1760"/>
                  </a:cubicBezTo>
                  <a:cubicBezTo>
                    <a:pt x="1200" y="1760"/>
                    <a:pt x="1009" y="1592"/>
                    <a:pt x="1123" y="1192"/>
                  </a:cubicBezTo>
                  <a:cubicBezTo>
                    <a:pt x="1150" y="1105"/>
                    <a:pt x="1223" y="1024"/>
                    <a:pt x="1264" y="942"/>
                  </a:cubicBezTo>
                  <a:cubicBezTo>
                    <a:pt x="1627" y="146"/>
                    <a:pt x="641" y="187"/>
                    <a:pt x="154" y="128"/>
                  </a:cubicBezTo>
                  <a:cubicBezTo>
                    <a:pt x="149" y="125"/>
                    <a:pt x="145" y="124"/>
                    <a:pt x="140" y="124"/>
                  </a:cubicBezTo>
                  <a:cubicBezTo>
                    <a:pt x="136" y="124"/>
                    <a:pt x="131" y="125"/>
                    <a:pt x="127" y="128"/>
                  </a:cubicBezTo>
                  <a:cubicBezTo>
                    <a:pt x="116" y="124"/>
                    <a:pt x="104" y="122"/>
                    <a:pt x="93" y="122"/>
                  </a:cubicBezTo>
                  <a:cubicBezTo>
                    <a:pt x="46" y="122"/>
                    <a:pt x="0" y="152"/>
                    <a:pt x="4" y="214"/>
                  </a:cubicBezTo>
                  <a:cubicBezTo>
                    <a:pt x="18" y="1242"/>
                    <a:pt x="27" y="2265"/>
                    <a:pt x="22" y="3288"/>
                  </a:cubicBezTo>
                  <a:lnTo>
                    <a:pt x="15184" y="3288"/>
                  </a:lnTo>
                  <a:cubicBezTo>
                    <a:pt x="15111" y="1692"/>
                    <a:pt x="14861" y="155"/>
                    <a:pt x="14861" y="155"/>
                  </a:cubicBezTo>
                  <a:lnTo>
                    <a:pt x="14820" y="155"/>
                  </a:lnTo>
                  <a:cubicBezTo>
                    <a:pt x="14652" y="164"/>
                    <a:pt x="14479" y="173"/>
                    <a:pt x="14311" y="182"/>
                  </a:cubicBezTo>
                  <a:cubicBezTo>
                    <a:pt x="14152" y="173"/>
                    <a:pt x="13992" y="160"/>
                    <a:pt x="13833" y="150"/>
                  </a:cubicBezTo>
                  <a:cubicBezTo>
                    <a:pt x="13776" y="148"/>
                    <a:pt x="13693" y="128"/>
                    <a:pt x="13618" y="128"/>
                  </a:cubicBezTo>
                  <a:cubicBezTo>
                    <a:pt x="13574" y="128"/>
                    <a:pt x="13533" y="135"/>
                    <a:pt x="13501" y="155"/>
                  </a:cubicBezTo>
                  <a:cubicBezTo>
                    <a:pt x="13315" y="278"/>
                    <a:pt x="13410" y="555"/>
                    <a:pt x="13492" y="705"/>
                  </a:cubicBezTo>
                  <a:cubicBezTo>
                    <a:pt x="13538" y="787"/>
                    <a:pt x="13642" y="851"/>
                    <a:pt x="13670" y="937"/>
                  </a:cubicBezTo>
                  <a:cubicBezTo>
                    <a:pt x="13747" y="1165"/>
                    <a:pt x="13660" y="1387"/>
                    <a:pt x="13451" y="1465"/>
                  </a:cubicBezTo>
                  <a:cubicBezTo>
                    <a:pt x="13387" y="1489"/>
                    <a:pt x="13284" y="1514"/>
                    <a:pt x="13188" y="1514"/>
                  </a:cubicBezTo>
                  <a:cubicBezTo>
                    <a:pt x="13107" y="1514"/>
                    <a:pt x="13031" y="1496"/>
                    <a:pt x="12987" y="1447"/>
                  </a:cubicBezTo>
                  <a:cubicBezTo>
                    <a:pt x="12860" y="1301"/>
                    <a:pt x="12910" y="1010"/>
                    <a:pt x="12996" y="864"/>
                  </a:cubicBezTo>
                  <a:cubicBezTo>
                    <a:pt x="13133" y="646"/>
                    <a:pt x="13242" y="432"/>
                    <a:pt x="13106" y="187"/>
                  </a:cubicBezTo>
                  <a:cubicBezTo>
                    <a:pt x="13092" y="160"/>
                    <a:pt x="13069" y="146"/>
                    <a:pt x="13042" y="146"/>
                  </a:cubicBezTo>
                  <a:cubicBezTo>
                    <a:pt x="12492" y="150"/>
                    <a:pt x="11946" y="191"/>
                    <a:pt x="11405" y="269"/>
                  </a:cubicBezTo>
                  <a:cubicBezTo>
                    <a:pt x="11382" y="273"/>
                    <a:pt x="11355" y="301"/>
                    <a:pt x="11350" y="323"/>
                  </a:cubicBezTo>
                  <a:cubicBezTo>
                    <a:pt x="11323" y="501"/>
                    <a:pt x="11296" y="678"/>
                    <a:pt x="11264" y="855"/>
                  </a:cubicBezTo>
                  <a:cubicBezTo>
                    <a:pt x="11259" y="905"/>
                    <a:pt x="11287" y="955"/>
                    <a:pt x="11337" y="955"/>
                  </a:cubicBezTo>
                  <a:cubicBezTo>
                    <a:pt x="11687" y="1169"/>
                    <a:pt x="11664" y="1365"/>
                    <a:pt x="11277" y="1551"/>
                  </a:cubicBezTo>
                  <a:cubicBezTo>
                    <a:pt x="11226" y="1563"/>
                    <a:pt x="11175" y="1569"/>
                    <a:pt x="11124" y="1569"/>
                  </a:cubicBezTo>
                  <a:cubicBezTo>
                    <a:pt x="11023" y="1569"/>
                    <a:pt x="10924" y="1545"/>
                    <a:pt x="10827" y="1497"/>
                  </a:cubicBezTo>
                  <a:cubicBezTo>
                    <a:pt x="10204" y="1019"/>
                    <a:pt x="10900" y="987"/>
                    <a:pt x="10996" y="805"/>
                  </a:cubicBezTo>
                  <a:cubicBezTo>
                    <a:pt x="11082" y="642"/>
                    <a:pt x="11023" y="391"/>
                    <a:pt x="10991" y="219"/>
                  </a:cubicBezTo>
                  <a:cubicBezTo>
                    <a:pt x="10982" y="182"/>
                    <a:pt x="10946" y="160"/>
                    <a:pt x="10914" y="160"/>
                  </a:cubicBezTo>
                  <a:cubicBezTo>
                    <a:pt x="10413" y="178"/>
                    <a:pt x="9913" y="191"/>
                    <a:pt x="9413" y="210"/>
                  </a:cubicBezTo>
                  <a:cubicBezTo>
                    <a:pt x="9367" y="264"/>
                    <a:pt x="9340" y="332"/>
                    <a:pt x="9317" y="401"/>
                  </a:cubicBezTo>
                  <a:cubicBezTo>
                    <a:pt x="9308" y="451"/>
                    <a:pt x="9304" y="496"/>
                    <a:pt x="9299" y="546"/>
                  </a:cubicBezTo>
                  <a:cubicBezTo>
                    <a:pt x="9354" y="760"/>
                    <a:pt x="9545" y="996"/>
                    <a:pt x="9536" y="1196"/>
                  </a:cubicBezTo>
                  <a:cubicBezTo>
                    <a:pt x="9523" y="1386"/>
                    <a:pt x="9417" y="1466"/>
                    <a:pt x="9289" y="1466"/>
                  </a:cubicBezTo>
                  <a:cubicBezTo>
                    <a:pt x="9279" y="1466"/>
                    <a:pt x="9269" y="1466"/>
                    <a:pt x="9258" y="1465"/>
                  </a:cubicBezTo>
                  <a:cubicBezTo>
                    <a:pt x="9230" y="1473"/>
                    <a:pt x="9198" y="1478"/>
                    <a:pt x="9163" y="1478"/>
                  </a:cubicBezTo>
                  <a:cubicBezTo>
                    <a:pt x="9123" y="1478"/>
                    <a:pt x="9079" y="1472"/>
                    <a:pt x="9031" y="1460"/>
                  </a:cubicBezTo>
                  <a:cubicBezTo>
                    <a:pt x="8799" y="1415"/>
                    <a:pt x="8708" y="1265"/>
                    <a:pt x="8758" y="1005"/>
                  </a:cubicBezTo>
                  <a:cubicBezTo>
                    <a:pt x="8781" y="887"/>
                    <a:pt x="8854" y="773"/>
                    <a:pt x="8895" y="660"/>
                  </a:cubicBezTo>
                  <a:cubicBezTo>
                    <a:pt x="8954" y="496"/>
                    <a:pt x="8967" y="369"/>
                    <a:pt x="8890" y="205"/>
                  </a:cubicBezTo>
                  <a:cubicBezTo>
                    <a:pt x="8881" y="182"/>
                    <a:pt x="8849" y="169"/>
                    <a:pt x="8826" y="169"/>
                  </a:cubicBezTo>
                  <a:cubicBezTo>
                    <a:pt x="8399" y="182"/>
                    <a:pt x="7967" y="196"/>
                    <a:pt x="7539" y="210"/>
                  </a:cubicBezTo>
                  <a:cubicBezTo>
                    <a:pt x="7503" y="210"/>
                    <a:pt x="7462" y="246"/>
                    <a:pt x="7467" y="287"/>
                  </a:cubicBezTo>
                  <a:cubicBezTo>
                    <a:pt x="7485" y="605"/>
                    <a:pt x="7317" y="783"/>
                    <a:pt x="7576" y="1005"/>
                  </a:cubicBezTo>
                  <a:cubicBezTo>
                    <a:pt x="7653" y="1078"/>
                    <a:pt x="7835" y="1146"/>
                    <a:pt x="7858" y="1283"/>
                  </a:cubicBezTo>
                  <a:cubicBezTo>
                    <a:pt x="7897" y="1572"/>
                    <a:pt x="7569" y="1688"/>
                    <a:pt x="7342" y="1688"/>
                  </a:cubicBezTo>
                  <a:cubicBezTo>
                    <a:pt x="7333" y="1688"/>
                    <a:pt x="7325" y="1688"/>
                    <a:pt x="7317" y="1688"/>
                  </a:cubicBezTo>
                  <a:cubicBezTo>
                    <a:pt x="7203" y="1683"/>
                    <a:pt x="6957" y="1633"/>
                    <a:pt x="6857" y="1551"/>
                  </a:cubicBezTo>
                  <a:cubicBezTo>
                    <a:pt x="6575" y="1319"/>
                    <a:pt x="6812" y="1051"/>
                    <a:pt x="6925" y="851"/>
                  </a:cubicBezTo>
                  <a:cubicBezTo>
                    <a:pt x="7012" y="692"/>
                    <a:pt x="7189" y="291"/>
                    <a:pt x="6966" y="150"/>
                  </a:cubicBezTo>
                  <a:cubicBezTo>
                    <a:pt x="6924" y="125"/>
                    <a:pt x="6862" y="117"/>
                    <a:pt x="6793" y="117"/>
                  </a:cubicBezTo>
                  <a:cubicBezTo>
                    <a:pt x="6666" y="117"/>
                    <a:pt x="6516" y="146"/>
                    <a:pt x="6430" y="146"/>
                  </a:cubicBezTo>
                  <a:cubicBezTo>
                    <a:pt x="6125" y="146"/>
                    <a:pt x="5820" y="141"/>
                    <a:pt x="5516" y="128"/>
                  </a:cubicBezTo>
                  <a:cubicBezTo>
                    <a:pt x="5475" y="128"/>
                    <a:pt x="5443" y="164"/>
                    <a:pt x="5438" y="205"/>
                  </a:cubicBezTo>
                  <a:cubicBezTo>
                    <a:pt x="5429" y="410"/>
                    <a:pt x="5416" y="610"/>
                    <a:pt x="5407" y="810"/>
                  </a:cubicBezTo>
                  <a:cubicBezTo>
                    <a:pt x="5625" y="919"/>
                    <a:pt x="5839" y="1142"/>
                    <a:pt x="5657" y="1396"/>
                  </a:cubicBezTo>
                  <a:cubicBezTo>
                    <a:pt x="5566" y="1519"/>
                    <a:pt x="5413" y="1573"/>
                    <a:pt x="5261" y="1573"/>
                  </a:cubicBezTo>
                  <a:cubicBezTo>
                    <a:pt x="5238" y="1573"/>
                    <a:pt x="5215" y="1572"/>
                    <a:pt x="5193" y="1569"/>
                  </a:cubicBezTo>
                  <a:cubicBezTo>
                    <a:pt x="5179" y="1571"/>
                    <a:pt x="5165" y="1572"/>
                    <a:pt x="5151" y="1572"/>
                  </a:cubicBezTo>
                  <a:cubicBezTo>
                    <a:pt x="5036" y="1572"/>
                    <a:pt x="4919" y="1522"/>
                    <a:pt x="4834" y="1428"/>
                  </a:cubicBezTo>
                  <a:cubicBezTo>
                    <a:pt x="4774" y="1365"/>
                    <a:pt x="4724" y="1283"/>
                    <a:pt x="4720" y="1192"/>
                  </a:cubicBezTo>
                  <a:cubicBezTo>
                    <a:pt x="4715" y="1187"/>
                    <a:pt x="4711" y="1183"/>
                    <a:pt x="4706" y="1178"/>
                  </a:cubicBezTo>
                  <a:lnTo>
                    <a:pt x="4720" y="1160"/>
                  </a:lnTo>
                  <a:cubicBezTo>
                    <a:pt x="4724" y="1083"/>
                    <a:pt x="4756" y="1024"/>
                    <a:pt x="4806" y="983"/>
                  </a:cubicBezTo>
                  <a:cubicBezTo>
                    <a:pt x="4838" y="942"/>
                    <a:pt x="4874" y="910"/>
                    <a:pt x="4911" y="878"/>
                  </a:cubicBezTo>
                  <a:cubicBezTo>
                    <a:pt x="4915" y="878"/>
                    <a:pt x="4915" y="874"/>
                    <a:pt x="4920" y="869"/>
                  </a:cubicBezTo>
                  <a:cubicBezTo>
                    <a:pt x="4929" y="860"/>
                    <a:pt x="4938" y="855"/>
                    <a:pt x="4947" y="846"/>
                  </a:cubicBezTo>
                  <a:cubicBezTo>
                    <a:pt x="4984" y="814"/>
                    <a:pt x="5015" y="773"/>
                    <a:pt x="5038" y="723"/>
                  </a:cubicBezTo>
                  <a:cubicBezTo>
                    <a:pt x="5079" y="628"/>
                    <a:pt x="5088" y="523"/>
                    <a:pt x="5084" y="414"/>
                  </a:cubicBezTo>
                  <a:cubicBezTo>
                    <a:pt x="5070" y="351"/>
                    <a:pt x="5061" y="287"/>
                    <a:pt x="5056" y="219"/>
                  </a:cubicBezTo>
                  <a:cubicBezTo>
                    <a:pt x="5052" y="210"/>
                    <a:pt x="5052" y="200"/>
                    <a:pt x="5047" y="191"/>
                  </a:cubicBezTo>
                  <a:cubicBezTo>
                    <a:pt x="5038" y="132"/>
                    <a:pt x="5029" y="73"/>
                    <a:pt x="5025" y="9"/>
                  </a:cubicBezTo>
                  <a:cubicBezTo>
                    <a:pt x="5015" y="5"/>
                    <a:pt x="5002" y="0"/>
                    <a:pt x="4988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13"/>
            <p:cNvSpPr/>
            <p:nvPr/>
          </p:nvSpPr>
          <p:spPr>
            <a:xfrm flipH="1">
              <a:off x="6460175" y="2093875"/>
              <a:ext cx="1992356" cy="1928433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9" name="Google Shape;479;p13"/>
          <p:cNvGrpSpPr/>
          <p:nvPr/>
        </p:nvGrpSpPr>
        <p:grpSpPr>
          <a:xfrm>
            <a:off x="886726" y="2046872"/>
            <a:ext cx="2292040" cy="2156232"/>
            <a:chOff x="523300" y="1270463"/>
            <a:chExt cx="2092997" cy="1968982"/>
          </a:xfrm>
        </p:grpSpPr>
        <p:sp>
          <p:nvSpPr>
            <p:cNvPr id="480" name="Google Shape;480;p13"/>
            <p:cNvSpPr/>
            <p:nvPr/>
          </p:nvSpPr>
          <p:spPr>
            <a:xfrm>
              <a:off x="533788" y="1281462"/>
              <a:ext cx="2081869" cy="1946856"/>
            </a:xfrm>
            <a:custGeom>
              <a:avLst/>
              <a:gdLst/>
              <a:ahLst/>
              <a:cxnLst/>
              <a:rect l="l" t="t" r="r" b="b"/>
              <a:pathLst>
                <a:path w="16277" h="15222" extrusionOk="0">
                  <a:moveTo>
                    <a:pt x="5649" y="1"/>
                  </a:moveTo>
                  <a:cubicBezTo>
                    <a:pt x="5190" y="19"/>
                    <a:pt x="4730" y="37"/>
                    <a:pt x="4271" y="60"/>
                  </a:cubicBezTo>
                  <a:cubicBezTo>
                    <a:pt x="4235" y="60"/>
                    <a:pt x="4207" y="83"/>
                    <a:pt x="4194" y="115"/>
                  </a:cubicBezTo>
                  <a:cubicBezTo>
                    <a:pt x="4139" y="310"/>
                    <a:pt x="4162" y="478"/>
                    <a:pt x="4207" y="674"/>
                  </a:cubicBezTo>
                  <a:cubicBezTo>
                    <a:pt x="4244" y="824"/>
                    <a:pt x="4285" y="960"/>
                    <a:pt x="4266" y="1110"/>
                  </a:cubicBezTo>
                  <a:cubicBezTo>
                    <a:pt x="4292" y="1336"/>
                    <a:pt x="4099" y="1574"/>
                    <a:pt x="3878" y="1574"/>
                  </a:cubicBezTo>
                  <a:cubicBezTo>
                    <a:pt x="3828" y="1574"/>
                    <a:pt x="3776" y="1561"/>
                    <a:pt x="3725" y="1533"/>
                  </a:cubicBezTo>
                  <a:cubicBezTo>
                    <a:pt x="3684" y="1515"/>
                    <a:pt x="3653" y="1483"/>
                    <a:pt x="3621" y="1447"/>
                  </a:cubicBezTo>
                  <a:cubicBezTo>
                    <a:pt x="3584" y="1415"/>
                    <a:pt x="3562" y="1379"/>
                    <a:pt x="3562" y="1333"/>
                  </a:cubicBezTo>
                  <a:cubicBezTo>
                    <a:pt x="3534" y="1261"/>
                    <a:pt x="3530" y="1183"/>
                    <a:pt x="3553" y="1110"/>
                  </a:cubicBezTo>
                  <a:cubicBezTo>
                    <a:pt x="3598" y="956"/>
                    <a:pt x="3739" y="874"/>
                    <a:pt x="3889" y="847"/>
                  </a:cubicBezTo>
                  <a:lnTo>
                    <a:pt x="3907" y="838"/>
                  </a:lnTo>
                  <a:cubicBezTo>
                    <a:pt x="3921" y="824"/>
                    <a:pt x="3925" y="801"/>
                    <a:pt x="3921" y="778"/>
                  </a:cubicBezTo>
                  <a:cubicBezTo>
                    <a:pt x="3889" y="569"/>
                    <a:pt x="3862" y="360"/>
                    <a:pt x="3830" y="155"/>
                  </a:cubicBezTo>
                  <a:cubicBezTo>
                    <a:pt x="3825" y="119"/>
                    <a:pt x="3784" y="101"/>
                    <a:pt x="3757" y="96"/>
                  </a:cubicBezTo>
                  <a:cubicBezTo>
                    <a:pt x="3542" y="78"/>
                    <a:pt x="3329" y="69"/>
                    <a:pt x="3117" y="69"/>
                  </a:cubicBezTo>
                  <a:cubicBezTo>
                    <a:pt x="2857" y="69"/>
                    <a:pt x="2598" y="82"/>
                    <a:pt x="2338" y="110"/>
                  </a:cubicBezTo>
                  <a:cubicBezTo>
                    <a:pt x="2302" y="115"/>
                    <a:pt x="2275" y="133"/>
                    <a:pt x="2266" y="165"/>
                  </a:cubicBezTo>
                  <a:cubicBezTo>
                    <a:pt x="2179" y="447"/>
                    <a:pt x="2220" y="660"/>
                    <a:pt x="2334" y="897"/>
                  </a:cubicBezTo>
                  <a:cubicBezTo>
                    <a:pt x="2475" y="997"/>
                    <a:pt x="2602" y="1183"/>
                    <a:pt x="2616" y="1338"/>
                  </a:cubicBezTo>
                  <a:cubicBezTo>
                    <a:pt x="2629" y="1511"/>
                    <a:pt x="2529" y="1620"/>
                    <a:pt x="2402" y="1665"/>
                  </a:cubicBezTo>
                  <a:cubicBezTo>
                    <a:pt x="2356" y="1697"/>
                    <a:pt x="2297" y="1724"/>
                    <a:pt x="2220" y="1733"/>
                  </a:cubicBezTo>
                  <a:lnTo>
                    <a:pt x="2061" y="1756"/>
                  </a:lnTo>
                  <a:cubicBezTo>
                    <a:pt x="1765" y="1756"/>
                    <a:pt x="1570" y="1588"/>
                    <a:pt x="1683" y="1192"/>
                  </a:cubicBezTo>
                  <a:cubicBezTo>
                    <a:pt x="1711" y="1106"/>
                    <a:pt x="1788" y="1024"/>
                    <a:pt x="1829" y="938"/>
                  </a:cubicBezTo>
                  <a:cubicBezTo>
                    <a:pt x="2202" y="146"/>
                    <a:pt x="1188" y="192"/>
                    <a:pt x="688" y="128"/>
                  </a:cubicBezTo>
                  <a:lnTo>
                    <a:pt x="665" y="128"/>
                  </a:lnTo>
                  <a:cubicBezTo>
                    <a:pt x="654" y="125"/>
                    <a:pt x="643" y="123"/>
                    <a:pt x="631" y="123"/>
                  </a:cubicBezTo>
                  <a:cubicBezTo>
                    <a:pt x="581" y="123"/>
                    <a:pt x="533" y="156"/>
                    <a:pt x="533" y="219"/>
                  </a:cubicBezTo>
                  <a:cubicBezTo>
                    <a:pt x="601" y="4094"/>
                    <a:pt x="510" y="7973"/>
                    <a:pt x="255" y="11838"/>
                  </a:cubicBezTo>
                  <a:cubicBezTo>
                    <a:pt x="187" y="12934"/>
                    <a:pt x="101" y="14030"/>
                    <a:pt x="5" y="15126"/>
                  </a:cubicBezTo>
                  <a:cubicBezTo>
                    <a:pt x="1" y="15176"/>
                    <a:pt x="55" y="15222"/>
                    <a:pt x="101" y="15222"/>
                  </a:cubicBezTo>
                  <a:cubicBezTo>
                    <a:pt x="4244" y="15194"/>
                    <a:pt x="8387" y="15026"/>
                    <a:pt x="12520" y="14712"/>
                  </a:cubicBezTo>
                  <a:cubicBezTo>
                    <a:pt x="13685" y="14626"/>
                    <a:pt x="14981" y="14690"/>
                    <a:pt x="16145" y="14580"/>
                  </a:cubicBezTo>
                  <a:cubicBezTo>
                    <a:pt x="16147" y="14580"/>
                    <a:pt x="16149" y="14580"/>
                    <a:pt x="16151" y="14580"/>
                  </a:cubicBezTo>
                  <a:cubicBezTo>
                    <a:pt x="16180" y="14580"/>
                    <a:pt x="16191" y="14600"/>
                    <a:pt x="16195" y="14600"/>
                  </a:cubicBezTo>
                  <a:cubicBezTo>
                    <a:pt x="16197" y="14600"/>
                    <a:pt x="16196" y="14594"/>
                    <a:pt x="16195" y="14576"/>
                  </a:cubicBezTo>
                  <a:cubicBezTo>
                    <a:pt x="15972" y="10892"/>
                    <a:pt x="16277" y="6954"/>
                    <a:pt x="16109" y="3275"/>
                  </a:cubicBezTo>
                  <a:cubicBezTo>
                    <a:pt x="16036" y="1688"/>
                    <a:pt x="15781" y="155"/>
                    <a:pt x="15781" y="155"/>
                  </a:cubicBezTo>
                  <a:lnTo>
                    <a:pt x="15740" y="155"/>
                  </a:lnTo>
                  <a:cubicBezTo>
                    <a:pt x="15567" y="165"/>
                    <a:pt x="15390" y="174"/>
                    <a:pt x="15217" y="183"/>
                  </a:cubicBezTo>
                  <a:cubicBezTo>
                    <a:pt x="15053" y="174"/>
                    <a:pt x="14890" y="160"/>
                    <a:pt x="14726" y="151"/>
                  </a:cubicBezTo>
                  <a:cubicBezTo>
                    <a:pt x="14666" y="148"/>
                    <a:pt x="14580" y="129"/>
                    <a:pt x="14503" y="129"/>
                  </a:cubicBezTo>
                  <a:cubicBezTo>
                    <a:pt x="14458" y="129"/>
                    <a:pt x="14417" y="135"/>
                    <a:pt x="14385" y="155"/>
                  </a:cubicBezTo>
                  <a:cubicBezTo>
                    <a:pt x="14194" y="278"/>
                    <a:pt x="14289" y="556"/>
                    <a:pt x="14376" y="706"/>
                  </a:cubicBezTo>
                  <a:cubicBezTo>
                    <a:pt x="14426" y="783"/>
                    <a:pt x="14530" y="851"/>
                    <a:pt x="14558" y="933"/>
                  </a:cubicBezTo>
                  <a:cubicBezTo>
                    <a:pt x="14635" y="1160"/>
                    <a:pt x="14549" y="1383"/>
                    <a:pt x="14335" y="1461"/>
                  </a:cubicBezTo>
                  <a:cubicBezTo>
                    <a:pt x="14267" y="1486"/>
                    <a:pt x="14158" y="1513"/>
                    <a:pt x="14058" y="1513"/>
                  </a:cubicBezTo>
                  <a:cubicBezTo>
                    <a:pt x="13978" y="1513"/>
                    <a:pt x="13904" y="1495"/>
                    <a:pt x="13862" y="1447"/>
                  </a:cubicBezTo>
                  <a:cubicBezTo>
                    <a:pt x="13730" y="1297"/>
                    <a:pt x="13776" y="1010"/>
                    <a:pt x="13871" y="865"/>
                  </a:cubicBezTo>
                  <a:cubicBezTo>
                    <a:pt x="14007" y="642"/>
                    <a:pt x="14121" y="433"/>
                    <a:pt x="13980" y="187"/>
                  </a:cubicBezTo>
                  <a:cubicBezTo>
                    <a:pt x="13967" y="160"/>
                    <a:pt x="13939" y="146"/>
                    <a:pt x="13912" y="146"/>
                  </a:cubicBezTo>
                  <a:cubicBezTo>
                    <a:pt x="13348" y="151"/>
                    <a:pt x="12793" y="192"/>
                    <a:pt x="12234" y="269"/>
                  </a:cubicBezTo>
                  <a:cubicBezTo>
                    <a:pt x="12211" y="274"/>
                    <a:pt x="12184" y="301"/>
                    <a:pt x="12179" y="324"/>
                  </a:cubicBezTo>
                  <a:cubicBezTo>
                    <a:pt x="12152" y="501"/>
                    <a:pt x="12120" y="678"/>
                    <a:pt x="12093" y="856"/>
                  </a:cubicBezTo>
                  <a:cubicBezTo>
                    <a:pt x="12084" y="901"/>
                    <a:pt x="12111" y="951"/>
                    <a:pt x="12166" y="951"/>
                  </a:cubicBezTo>
                  <a:cubicBezTo>
                    <a:pt x="12525" y="1165"/>
                    <a:pt x="12502" y="1365"/>
                    <a:pt x="12102" y="1552"/>
                  </a:cubicBezTo>
                  <a:cubicBezTo>
                    <a:pt x="12054" y="1562"/>
                    <a:pt x="12005" y="1567"/>
                    <a:pt x="11957" y="1567"/>
                  </a:cubicBezTo>
                  <a:cubicBezTo>
                    <a:pt x="11851" y="1567"/>
                    <a:pt x="11746" y="1542"/>
                    <a:pt x="11643" y="1492"/>
                  </a:cubicBezTo>
                  <a:cubicBezTo>
                    <a:pt x="11002" y="1015"/>
                    <a:pt x="11715" y="983"/>
                    <a:pt x="11816" y="806"/>
                  </a:cubicBezTo>
                  <a:cubicBezTo>
                    <a:pt x="11906" y="642"/>
                    <a:pt x="11843" y="392"/>
                    <a:pt x="11806" y="219"/>
                  </a:cubicBezTo>
                  <a:cubicBezTo>
                    <a:pt x="11802" y="187"/>
                    <a:pt x="11766" y="160"/>
                    <a:pt x="11734" y="160"/>
                  </a:cubicBezTo>
                  <a:cubicBezTo>
                    <a:pt x="11220" y="178"/>
                    <a:pt x="10706" y="192"/>
                    <a:pt x="10192" y="210"/>
                  </a:cubicBezTo>
                  <a:cubicBezTo>
                    <a:pt x="10142" y="269"/>
                    <a:pt x="10115" y="333"/>
                    <a:pt x="10092" y="401"/>
                  </a:cubicBezTo>
                  <a:cubicBezTo>
                    <a:pt x="10083" y="451"/>
                    <a:pt x="10078" y="497"/>
                    <a:pt x="10074" y="547"/>
                  </a:cubicBezTo>
                  <a:cubicBezTo>
                    <a:pt x="10133" y="760"/>
                    <a:pt x="10328" y="997"/>
                    <a:pt x="10315" y="1197"/>
                  </a:cubicBezTo>
                  <a:cubicBezTo>
                    <a:pt x="10302" y="1387"/>
                    <a:pt x="10187" y="1466"/>
                    <a:pt x="10055" y="1466"/>
                  </a:cubicBezTo>
                  <a:cubicBezTo>
                    <a:pt x="10048" y="1466"/>
                    <a:pt x="10040" y="1466"/>
                    <a:pt x="10033" y="1465"/>
                  </a:cubicBezTo>
                  <a:cubicBezTo>
                    <a:pt x="10007" y="1471"/>
                    <a:pt x="9977" y="1474"/>
                    <a:pt x="9944" y="1474"/>
                  </a:cubicBezTo>
                  <a:cubicBezTo>
                    <a:pt x="9901" y="1474"/>
                    <a:pt x="9852" y="1469"/>
                    <a:pt x="9801" y="1456"/>
                  </a:cubicBezTo>
                  <a:cubicBezTo>
                    <a:pt x="9564" y="1411"/>
                    <a:pt x="9469" y="1261"/>
                    <a:pt x="9519" y="1001"/>
                  </a:cubicBezTo>
                  <a:cubicBezTo>
                    <a:pt x="9542" y="883"/>
                    <a:pt x="9619" y="774"/>
                    <a:pt x="9660" y="660"/>
                  </a:cubicBezTo>
                  <a:cubicBezTo>
                    <a:pt x="9719" y="492"/>
                    <a:pt x="9733" y="369"/>
                    <a:pt x="9655" y="205"/>
                  </a:cubicBezTo>
                  <a:cubicBezTo>
                    <a:pt x="9646" y="183"/>
                    <a:pt x="9614" y="169"/>
                    <a:pt x="9587" y="169"/>
                  </a:cubicBezTo>
                  <a:cubicBezTo>
                    <a:pt x="9151" y="183"/>
                    <a:pt x="8710" y="196"/>
                    <a:pt x="8268" y="210"/>
                  </a:cubicBezTo>
                  <a:cubicBezTo>
                    <a:pt x="8227" y="210"/>
                    <a:pt x="8187" y="246"/>
                    <a:pt x="8191" y="287"/>
                  </a:cubicBezTo>
                  <a:cubicBezTo>
                    <a:pt x="8214" y="601"/>
                    <a:pt x="8036" y="778"/>
                    <a:pt x="8305" y="1006"/>
                  </a:cubicBezTo>
                  <a:cubicBezTo>
                    <a:pt x="8387" y="1074"/>
                    <a:pt x="8573" y="1142"/>
                    <a:pt x="8591" y="1279"/>
                  </a:cubicBezTo>
                  <a:cubicBezTo>
                    <a:pt x="8635" y="1568"/>
                    <a:pt x="8299" y="1684"/>
                    <a:pt x="8067" y="1684"/>
                  </a:cubicBezTo>
                  <a:cubicBezTo>
                    <a:pt x="8058" y="1684"/>
                    <a:pt x="8050" y="1684"/>
                    <a:pt x="8041" y="1683"/>
                  </a:cubicBezTo>
                  <a:cubicBezTo>
                    <a:pt x="7923" y="1679"/>
                    <a:pt x="7673" y="1629"/>
                    <a:pt x="7568" y="1547"/>
                  </a:cubicBezTo>
                  <a:cubicBezTo>
                    <a:pt x="7282" y="1315"/>
                    <a:pt x="7523" y="1047"/>
                    <a:pt x="7636" y="847"/>
                  </a:cubicBezTo>
                  <a:cubicBezTo>
                    <a:pt x="7727" y="692"/>
                    <a:pt x="7909" y="292"/>
                    <a:pt x="7677" y="151"/>
                  </a:cubicBezTo>
                  <a:cubicBezTo>
                    <a:pt x="7634" y="126"/>
                    <a:pt x="7572" y="117"/>
                    <a:pt x="7503" y="117"/>
                  </a:cubicBezTo>
                  <a:cubicBezTo>
                    <a:pt x="7373" y="117"/>
                    <a:pt x="7219" y="146"/>
                    <a:pt x="7127" y="146"/>
                  </a:cubicBezTo>
                  <a:cubicBezTo>
                    <a:pt x="6818" y="146"/>
                    <a:pt x="6504" y="142"/>
                    <a:pt x="6190" y="128"/>
                  </a:cubicBezTo>
                  <a:cubicBezTo>
                    <a:pt x="6149" y="128"/>
                    <a:pt x="6117" y="165"/>
                    <a:pt x="6113" y="205"/>
                  </a:cubicBezTo>
                  <a:cubicBezTo>
                    <a:pt x="6104" y="406"/>
                    <a:pt x="6090" y="610"/>
                    <a:pt x="6081" y="810"/>
                  </a:cubicBezTo>
                  <a:cubicBezTo>
                    <a:pt x="6304" y="915"/>
                    <a:pt x="6527" y="1138"/>
                    <a:pt x="6336" y="1392"/>
                  </a:cubicBezTo>
                  <a:cubicBezTo>
                    <a:pt x="6242" y="1518"/>
                    <a:pt x="6090" y="1569"/>
                    <a:pt x="5936" y="1569"/>
                  </a:cubicBezTo>
                  <a:cubicBezTo>
                    <a:pt x="5912" y="1569"/>
                    <a:pt x="5887" y="1568"/>
                    <a:pt x="5863" y="1565"/>
                  </a:cubicBezTo>
                  <a:cubicBezTo>
                    <a:pt x="5848" y="1567"/>
                    <a:pt x="5834" y="1567"/>
                    <a:pt x="5820" y="1567"/>
                  </a:cubicBezTo>
                  <a:cubicBezTo>
                    <a:pt x="5701" y="1567"/>
                    <a:pt x="5579" y="1518"/>
                    <a:pt x="5490" y="1424"/>
                  </a:cubicBezTo>
                  <a:cubicBezTo>
                    <a:pt x="5431" y="1361"/>
                    <a:pt x="5381" y="1279"/>
                    <a:pt x="5376" y="1192"/>
                  </a:cubicBezTo>
                  <a:cubicBezTo>
                    <a:pt x="5372" y="1188"/>
                    <a:pt x="5367" y="1183"/>
                    <a:pt x="5362" y="1179"/>
                  </a:cubicBezTo>
                  <a:lnTo>
                    <a:pt x="5376" y="1160"/>
                  </a:lnTo>
                  <a:lnTo>
                    <a:pt x="5376" y="1156"/>
                  </a:lnTo>
                  <a:cubicBezTo>
                    <a:pt x="5381" y="1083"/>
                    <a:pt x="5412" y="1024"/>
                    <a:pt x="5463" y="979"/>
                  </a:cubicBezTo>
                  <a:cubicBezTo>
                    <a:pt x="5494" y="942"/>
                    <a:pt x="5535" y="910"/>
                    <a:pt x="5572" y="879"/>
                  </a:cubicBezTo>
                  <a:cubicBezTo>
                    <a:pt x="5576" y="874"/>
                    <a:pt x="5576" y="874"/>
                    <a:pt x="5581" y="869"/>
                  </a:cubicBezTo>
                  <a:cubicBezTo>
                    <a:pt x="5590" y="860"/>
                    <a:pt x="5599" y="856"/>
                    <a:pt x="5608" y="847"/>
                  </a:cubicBezTo>
                  <a:cubicBezTo>
                    <a:pt x="5644" y="815"/>
                    <a:pt x="5681" y="774"/>
                    <a:pt x="5704" y="724"/>
                  </a:cubicBezTo>
                  <a:cubicBezTo>
                    <a:pt x="5744" y="628"/>
                    <a:pt x="5754" y="519"/>
                    <a:pt x="5749" y="415"/>
                  </a:cubicBezTo>
                  <a:cubicBezTo>
                    <a:pt x="5735" y="351"/>
                    <a:pt x="5726" y="287"/>
                    <a:pt x="5722" y="219"/>
                  </a:cubicBezTo>
                  <a:cubicBezTo>
                    <a:pt x="5717" y="210"/>
                    <a:pt x="5717" y="205"/>
                    <a:pt x="5713" y="196"/>
                  </a:cubicBezTo>
                  <a:cubicBezTo>
                    <a:pt x="5704" y="133"/>
                    <a:pt x="5694" y="74"/>
                    <a:pt x="5690" y="14"/>
                  </a:cubicBezTo>
                  <a:cubicBezTo>
                    <a:pt x="5681" y="5"/>
                    <a:pt x="5667" y="1"/>
                    <a:pt x="5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601831" y="1281462"/>
              <a:ext cx="1992337" cy="420143"/>
            </a:xfrm>
            <a:custGeom>
              <a:avLst/>
              <a:gdLst/>
              <a:ahLst/>
              <a:cxnLst/>
              <a:rect l="l" t="t" r="r" b="b"/>
              <a:pathLst>
                <a:path w="15577" h="3285" extrusionOk="0">
                  <a:moveTo>
                    <a:pt x="5117" y="1"/>
                  </a:moveTo>
                  <a:cubicBezTo>
                    <a:pt x="4658" y="19"/>
                    <a:pt x="4198" y="37"/>
                    <a:pt x="3739" y="60"/>
                  </a:cubicBezTo>
                  <a:cubicBezTo>
                    <a:pt x="3703" y="60"/>
                    <a:pt x="3675" y="83"/>
                    <a:pt x="3662" y="115"/>
                  </a:cubicBezTo>
                  <a:cubicBezTo>
                    <a:pt x="3607" y="310"/>
                    <a:pt x="3630" y="478"/>
                    <a:pt x="3675" y="674"/>
                  </a:cubicBezTo>
                  <a:cubicBezTo>
                    <a:pt x="3712" y="824"/>
                    <a:pt x="3753" y="960"/>
                    <a:pt x="3734" y="1110"/>
                  </a:cubicBezTo>
                  <a:cubicBezTo>
                    <a:pt x="3760" y="1336"/>
                    <a:pt x="3567" y="1574"/>
                    <a:pt x="3346" y="1574"/>
                  </a:cubicBezTo>
                  <a:cubicBezTo>
                    <a:pt x="3296" y="1574"/>
                    <a:pt x="3244" y="1561"/>
                    <a:pt x="3193" y="1533"/>
                  </a:cubicBezTo>
                  <a:cubicBezTo>
                    <a:pt x="3152" y="1515"/>
                    <a:pt x="3121" y="1483"/>
                    <a:pt x="3089" y="1447"/>
                  </a:cubicBezTo>
                  <a:cubicBezTo>
                    <a:pt x="3052" y="1415"/>
                    <a:pt x="3030" y="1379"/>
                    <a:pt x="3030" y="1333"/>
                  </a:cubicBezTo>
                  <a:cubicBezTo>
                    <a:pt x="3002" y="1261"/>
                    <a:pt x="2998" y="1183"/>
                    <a:pt x="3021" y="1110"/>
                  </a:cubicBezTo>
                  <a:cubicBezTo>
                    <a:pt x="3066" y="956"/>
                    <a:pt x="3207" y="874"/>
                    <a:pt x="3357" y="847"/>
                  </a:cubicBezTo>
                  <a:lnTo>
                    <a:pt x="3375" y="838"/>
                  </a:lnTo>
                  <a:cubicBezTo>
                    <a:pt x="3389" y="824"/>
                    <a:pt x="3393" y="801"/>
                    <a:pt x="3389" y="778"/>
                  </a:cubicBezTo>
                  <a:cubicBezTo>
                    <a:pt x="3357" y="569"/>
                    <a:pt x="3330" y="360"/>
                    <a:pt x="3298" y="155"/>
                  </a:cubicBezTo>
                  <a:cubicBezTo>
                    <a:pt x="3293" y="119"/>
                    <a:pt x="3252" y="101"/>
                    <a:pt x="3225" y="96"/>
                  </a:cubicBezTo>
                  <a:cubicBezTo>
                    <a:pt x="3010" y="78"/>
                    <a:pt x="2797" y="69"/>
                    <a:pt x="2585" y="69"/>
                  </a:cubicBezTo>
                  <a:cubicBezTo>
                    <a:pt x="2325" y="69"/>
                    <a:pt x="2066" y="82"/>
                    <a:pt x="1806" y="110"/>
                  </a:cubicBezTo>
                  <a:cubicBezTo>
                    <a:pt x="1770" y="115"/>
                    <a:pt x="1743" y="133"/>
                    <a:pt x="1734" y="165"/>
                  </a:cubicBezTo>
                  <a:cubicBezTo>
                    <a:pt x="1647" y="447"/>
                    <a:pt x="1688" y="660"/>
                    <a:pt x="1802" y="897"/>
                  </a:cubicBezTo>
                  <a:cubicBezTo>
                    <a:pt x="1943" y="997"/>
                    <a:pt x="2070" y="1183"/>
                    <a:pt x="2084" y="1338"/>
                  </a:cubicBezTo>
                  <a:cubicBezTo>
                    <a:pt x="2097" y="1511"/>
                    <a:pt x="1997" y="1620"/>
                    <a:pt x="1870" y="1665"/>
                  </a:cubicBezTo>
                  <a:cubicBezTo>
                    <a:pt x="1824" y="1697"/>
                    <a:pt x="1765" y="1724"/>
                    <a:pt x="1688" y="1733"/>
                  </a:cubicBezTo>
                  <a:lnTo>
                    <a:pt x="1529" y="1756"/>
                  </a:lnTo>
                  <a:cubicBezTo>
                    <a:pt x="1233" y="1756"/>
                    <a:pt x="1038" y="1588"/>
                    <a:pt x="1151" y="1192"/>
                  </a:cubicBezTo>
                  <a:cubicBezTo>
                    <a:pt x="1179" y="1106"/>
                    <a:pt x="1256" y="1024"/>
                    <a:pt x="1297" y="938"/>
                  </a:cubicBezTo>
                  <a:cubicBezTo>
                    <a:pt x="1670" y="146"/>
                    <a:pt x="656" y="192"/>
                    <a:pt x="156" y="128"/>
                  </a:cubicBezTo>
                  <a:lnTo>
                    <a:pt x="133" y="128"/>
                  </a:lnTo>
                  <a:cubicBezTo>
                    <a:pt x="122" y="125"/>
                    <a:pt x="111" y="123"/>
                    <a:pt x="99" y="123"/>
                  </a:cubicBezTo>
                  <a:cubicBezTo>
                    <a:pt x="49" y="123"/>
                    <a:pt x="1" y="156"/>
                    <a:pt x="1" y="219"/>
                  </a:cubicBezTo>
                  <a:cubicBezTo>
                    <a:pt x="19" y="1238"/>
                    <a:pt x="24" y="2261"/>
                    <a:pt x="19" y="3284"/>
                  </a:cubicBezTo>
                  <a:lnTo>
                    <a:pt x="15577" y="3284"/>
                  </a:lnTo>
                  <a:cubicBezTo>
                    <a:pt x="15577" y="3280"/>
                    <a:pt x="15577" y="3280"/>
                    <a:pt x="15577" y="3275"/>
                  </a:cubicBezTo>
                  <a:cubicBezTo>
                    <a:pt x="15504" y="1688"/>
                    <a:pt x="15249" y="155"/>
                    <a:pt x="15249" y="155"/>
                  </a:cubicBezTo>
                  <a:lnTo>
                    <a:pt x="15208" y="155"/>
                  </a:lnTo>
                  <a:cubicBezTo>
                    <a:pt x="15035" y="165"/>
                    <a:pt x="14858" y="174"/>
                    <a:pt x="14685" y="183"/>
                  </a:cubicBezTo>
                  <a:cubicBezTo>
                    <a:pt x="14521" y="174"/>
                    <a:pt x="14358" y="160"/>
                    <a:pt x="14194" y="151"/>
                  </a:cubicBezTo>
                  <a:cubicBezTo>
                    <a:pt x="14134" y="148"/>
                    <a:pt x="14048" y="129"/>
                    <a:pt x="13971" y="129"/>
                  </a:cubicBezTo>
                  <a:cubicBezTo>
                    <a:pt x="13926" y="129"/>
                    <a:pt x="13885" y="135"/>
                    <a:pt x="13853" y="155"/>
                  </a:cubicBezTo>
                  <a:cubicBezTo>
                    <a:pt x="13662" y="278"/>
                    <a:pt x="13757" y="556"/>
                    <a:pt x="13844" y="706"/>
                  </a:cubicBezTo>
                  <a:cubicBezTo>
                    <a:pt x="13894" y="783"/>
                    <a:pt x="13998" y="851"/>
                    <a:pt x="14026" y="933"/>
                  </a:cubicBezTo>
                  <a:cubicBezTo>
                    <a:pt x="14103" y="1160"/>
                    <a:pt x="14017" y="1383"/>
                    <a:pt x="13803" y="1461"/>
                  </a:cubicBezTo>
                  <a:cubicBezTo>
                    <a:pt x="13735" y="1486"/>
                    <a:pt x="13626" y="1513"/>
                    <a:pt x="13526" y="1513"/>
                  </a:cubicBezTo>
                  <a:cubicBezTo>
                    <a:pt x="13446" y="1513"/>
                    <a:pt x="13372" y="1495"/>
                    <a:pt x="13330" y="1447"/>
                  </a:cubicBezTo>
                  <a:cubicBezTo>
                    <a:pt x="13198" y="1297"/>
                    <a:pt x="13244" y="1010"/>
                    <a:pt x="13339" y="865"/>
                  </a:cubicBezTo>
                  <a:cubicBezTo>
                    <a:pt x="13475" y="642"/>
                    <a:pt x="13589" y="433"/>
                    <a:pt x="13448" y="187"/>
                  </a:cubicBezTo>
                  <a:cubicBezTo>
                    <a:pt x="13435" y="160"/>
                    <a:pt x="13407" y="146"/>
                    <a:pt x="13380" y="146"/>
                  </a:cubicBezTo>
                  <a:cubicBezTo>
                    <a:pt x="12816" y="151"/>
                    <a:pt x="12261" y="192"/>
                    <a:pt x="11702" y="269"/>
                  </a:cubicBezTo>
                  <a:cubicBezTo>
                    <a:pt x="11679" y="274"/>
                    <a:pt x="11652" y="301"/>
                    <a:pt x="11647" y="324"/>
                  </a:cubicBezTo>
                  <a:cubicBezTo>
                    <a:pt x="11620" y="501"/>
                    <a:pt x="11588" y="678"/>
                    <a:pt x="11561" y="856"/>
                  </a:cubicBezTo>
                  <a:cubicBezTo>
                    <a:pt x="11552" y="901"/>
                    <a:pt x="11579" y="951"/>
                    <a:pt x="11634" y="951"/>
                  </a:cubicBezTo>
                  <a:cubicBezTo>
                    <a:pt x="11993" y="1165"/>
                    <a:pt x="11970" y="1365"/>
                    <a:pt x="11570" y="1552"/>
                  </a:cubicBezTo>
                  <a:cubicBezTo>
                    <a:pt x="11522" y="1562"/>
                    <a:pt x="11473" y="1567"/>
                    <a:pt x="11425" y="1567"/>
                  </a:cubicBezTo>
                  <a:cubicBezTo>
                    <a:pt x="11319" y="1567"/>
                    <a:pt x="11214" y="1542"/>
                    <a:pt x="11111" y="1492"/>
                  </a:cubicBezTo>
                  <a:cubicBezTo>
                    <a:pt x="10470" y="1015"/>
                    <a:pt x="11183" y="983"/>
                    <a:pt x="11284" y="806"/>
                  </a:cubicBezTo>
                  <a:cubicBezTo>
                    <a:pt x="11374" y="642"/>
                    <a:pt x="11311" y="392"/>
                    <a:pt x="11274" y="219"/>
                  </a:cubicBezTo>
                  <a:cubicBezTo>
                    <a:pt x="11270" y="187"/>
                    <a:pt x="11234" y="160"/>
                    <a:pt x="11202" y="160"/>
                  </a:cubicBezTo>
                  <a:cubicBezTo>
                    <a:pt x="10688" y="178"/>
                    <a:pt x="10174" y="192"/>
                    <a:pt x="9660" y="210"/>
                  </a:cubicBezTo>
                  <a:cubicBezTo>
                    <a:pt x="9610" y="269"/>
                    <a:pt x="9583" y="333"/>
                    <a:pt x="9560" y="401"/>
                  </a:cubicBezTo>
                  <a:cubicBezTo>
                    <a:pt x="9551" y="451"/>
                    <a:pt x="9546" y="497"/>
                    <a:pt x="9542" y="547"/>
                  </a:cubicBezTo>
                  <a:cubicBezTo>
                    <a:pt x="9601" y="760"/>
                    <a:pt x="9796" y="997"/>
                    <a:pt x="9783" y="1197"/>
                  </a:cubicBezTo>
                  <a:cubicBezTo>
                    <a:pt x="9770" y="1387"/>
                    <a:pt x="9655" y="1466"/>
                    <a:pt x="9523" y="1466"/>
                  </a:cubicBezTo>
                  <a:cubicBezTo>
                    <a:pt x="9516" y="1466"/>
                    <a:pt x="9508" y="1466"/>
                    <a:pt x="9501" y="1465"/>
                  </a:cubicBezTo>
                  <a:cubicBezTo>
                    <a:pt x="9475" y="1471"/>
                    <a:pt x="9445" y="1474"/>
                    <a:pt x="9412" y="1474"/>
                  </a:cubicBezTo>
                  <a:cubicBezTo>
                    <a:pt x="9369" y="1474"/>
                    <a:pt x="9320" y="1469"/>
                    <a:pt x="9269" y="1456"/>
                  </a:cubicBezTo>
                  <a:cubicBezTo>
                    <a:pt x="9032" y="1411"/>
                    <a:pt x="8937" y="1261"/>
                    <a:pt x="8987" y="1001"/>
                  </a:cubicBezTo>
                  <a:cubicBezTo>
                    <a:pt x="9010" y="883"/>
                    <a:pt x="9087" y="774"/>
                    <a:pt x="9128" y="660"/>
                  </a:cubicBezTo>
                  <a:cubicBezTo>
                    <a:pt x="9187" y="492"/>
                    <a:pt x="9201" y="369"/>
                    <a:pt x="9123" y="205"/>
                  </a:cubicBezTo>
                  <a:cubicBezTo>
                    <a:pt x="9114" y="183"/>
                    <a:pt x="9082" y="169"/>
                    <a:pt x="9055" y="169"/>
                  </a:cubicBezTo>
                  <a:cubicBezTo>
                    <a:pt x="8619" y="183"/>
                    <a:pt x="8178" y="196"/>
                    <a:pt x="7736" y="210"/>
                  </a:cubicBezTo>
                  <a:cubicBezTo>
                    <a:pt x="7695" y="210"/>
                    <a:pt x="7655" y="246"/>
                    <a:pt x="7659" y="287"/>
                  </a:cubicBezTo>
                  <a:cubicBezTo>
                    <a:pt x="7682" y="601"/>
                    <a:pt x="7504" y="778"/>
                    <a:pt x="7773" y="1006"/>
                  </a:cubicBezTo>
                  <a:cubicBezTo>
                    <a:pt x="7855" y="1074"/>
                    <a:pt x="8041" y="1142"/>
                    <a:pt x="8059" y="1279"/>
                  </a:cubicBezTo>
                  <a:cubicBezTo>
                    <a:pt x="8103" y="1568"/>
                    <a:pt x="7767" y="1684"/>
                    <a:pt x="7535" y="1684"/>
                  </a:cubicBezTo>
                  <a:cubicBezTo>
                    <a:pt x="7526" y="1684"/>
                    <a:pt x="7518" y="1684"/>
                    <a:pt x="7509" y="1683"/>
                  </a:cubicBezTo>
                  <a:cubicBezTo>
                    <a:pt x="7391" y="1679"/>
                    <a:pt x="7141" y="1629"/>
                    <a:pt x="7036" y="1547"/>
                  </a:cubicBezTo>
                  <a:cubicBezTo>
                    <a:pt x="6750" y="1315"/>
                    <a:pt x="6991" y="1047"/>
                    <a:pt x="7104" y="847"/>
                  </a:cubicBezTo>
                  <a:cubicBezTo>
                    <a:pt x="7195" y="692"/>
                    <a:pt x="7377" y="292"/>
                    <a:pt x="7145" y="151"/>
                  </a:cubicBezTo>
                  <a:cubicBezTo>
                    <a:pt x="7102" y="126"/>
                    <a:pt x="7040" y="117"/>
                    <a:pt x="6971" y="117"/>
                  </a:cubicBezTo>
                  <a:cubicBezTo>
                    <a:pt x="6841" y="117"/>
                    <a:pt x="6687" y="146"/>
                    <a:pt x="6595" y="146"/>
                  </a:cubicBezTo>
                  <a:cubicBezTo>
                    <a:pt x="6286" y="146"/>
                    <a:pt x="5972" y="142"/>
                    <a:pt x="5658" y="128"/>
                  </a:cubicBezTo>
                  <a:cubicBezTo>
                    <a:pt x="5617" y="128"/>
                    <a:pt x="5585" y="165"/>
                    <a:pt x="5581" y="205"/>
                  </a:cubicBezTo>
                  <a:cubicBezTo>
                    <a:pt x="5572" y="406"/>
                    <a:pt x="5558" y="610"/>
                    <a:pt x="5549" y="810"/>
                  </a:cubicBezTo>
                  <a:cubicBezTo>
                    <a:pt x="5772" y="915"/>
                    <a:pt x="5995" y="1138"/>
                    <a:pt x="5804" y="1392"/>
                  </a:cubicBezTo>
                  <a:cubicBezTo>
                    <a:pt x="5710" y="1518"/>
                    <a:pt x="5558" y="1569"/>
                    <a:pt x="5404" y="1569"/>
                  </a:cubicBezTo>
                  <a:cubicBezTo>
                    <a:pt x="5380" y="1569"/>
                    <a:pt x="5355" y="1568"/>
                    <a:pt x="5331" y="1565"/>
                  </a:cubicBezTo>
                  <a:cubicBezTo>
                    <a:pt x="5316" y="1567"/>
                    <a:pt x="5302" y="1567"/>
                    <a:pt x="5288" y="1567"/>
                  </a:cubicBezTo>
                  <a:cubicBezTo>
                    <a:pt x="5169" y="1567"/>
                    <a:pt x="5047" y="1518"/>
                    <a:pt x="4958" y="1424"/>
                  </a:cubicBezTo>
                  <a:cubicBezTo>
                    <a:pt x="4899" y="1361"/>
                    <a:pt x="4849" y="1279"/>
                    <a:pt x="4844" y="1192"/>
                  </a:cubicBezTo>
                  <a:cubicBezTo>
                    <a:pt x="4840" y="1188"/>
                    <a:pt x="4835" y="1183"/>
                    <a:pt x="4830" y="1179"/>
                  </a:cubicBezTo>
                  <a:lnTo>
                    <a:pt x="4844" y="1160"/>
                  </a:lnTo>
                  <a:lnTo>
                    <a:pt x="4844" y="1156"/>
                  </a:lnTo>
                  <a:cubicBezTo>
                    <a:pt x="4849" y="1083"/>
                    <a:pt x="4880" y="1024"/>
                    <a:pt x="4931" y="979"/>
                  </a:cubicBezTo>
                  <a:cubicBezTo>
                    <a:pt x="4962" y="942"/>
                    <a:pt x="5003" y="910"/>
                    <a:pt x="5040" y="879"/>
                  </a:cubicBezTo>
                  <a:cubicBezTo>
                    <a:pt x="5044" y="874"/>
                    <a:pt x="5044" y="874"/>
                    <a:pt x="5049" y="869"/>
                  </a:cubicBezTo>
                  <a:cubicBezTo>
                    <a:pt x="5058" y="860"/>
                    <a:pt x="5067" y="856"/>
                    <a:pt x="5076" y="847"/>
                  </a:cubicBezTo>
                  <a:cubicBezTo>
                    <a:pt x="5112" y="815"/>
                    <a:pt x="5149" y="774"/>
                    <a:pt x="5172" y="724"/>
                  </a:cubicBezTo>
                  <a:cubicBezTo>
                    <a:pt x="5212" y="628"/>
                    <a:pt x="5222" y="519"/>
                    <a:pt x="5217" y="415"/>
                  </a:cubicBezTo>
                  <a:cubicBezTo>
                    <a:pt x="5203" y="351"/>
                    <a:pt x="5194" y="287"/>
                    <a:pt x="5190" y="219"/>
                  </a:cubicBezTo>
                  <a:cubicBezTo>
                    <a:pt x="5185" y="210"/>
                    <a:pt x="5185" y="205"/>
                    <a:pt x="5181" y="196"/>
                  </a:cubicBezTo>
                  <a:cubicBezTo>
                    <a:pt x="5172" y="133"/>
                    <a:pt x="5162" y="74"/>
                    <a:pt x="5158" y="14"/>
                  </a:cubicBezTo>
                  <a:cubicBezTo>
                    <a:pt x="5149" y="5"/>
                    <a:pt x="5135" y="1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523300" y="1270463"/>
              <a:ext cx="2092997" cy="1968982"/>
            </a:xfrm>
            <a:custGeom>
              <a:avLst/>
              <a:gdLst/>
              <a:ahLst/>
              <a:cxnLst/>
              <a:rect l="l" t="t" r="r" b="b"/>
              <a:pathLst>
                <a:path w="16364" h="15395" extrusionOk="0">
                  <a:moveTo>
                    <a:pt x="5695" y="173"/>
                  </a:moveTo>
                  <a:cubicBezTo>
                    <a:pt x="5699" y="210"/>
                    <a:pt x="5708" y="251"/>
                    <a:pt x="5713" y="291"/>
                  </a:cubicBezTo>
                  <a:cubicBezTo>
                    <a:pt x="5717" y="301"/>
                    <a:pt x="5717" y="310"/>
                    <a:pt x="5722" y="319"/>
                  </a:cubicBezTo>
                  <a:cubicBezTo>
                    <a:pt x="5726" y="378"/>
                    <a:pt x="5736" y="432"/>
                    <a:pt x="5745" y="482"/>
                  </a:cubicBezTo>
                  <a:lnTo>
                    <a:pt x="5749" y="510"/>
                  </a:lnTo>
                  <a:cubicBezTo>
                    <a:pt x="5754" y="614"/>
                    <a:pt x="5740" y="701"/>
                    <a:pt x="5708" y="774"/>
                  </a:cubicBezTo>
                  <a:cubicBezTo>
                    <a:pt x="5695" y="805"/>
                    <a:pt x="5676" y="833"/>
                    <a:pt x="5640" y="864"/>
                  </a:cubicBezTo>
                  <a:cubicBezTo>
                    <a:pt x="5626" y="874"/>
                    <a:pt x="5613" y="883"/>
                    <a:pt x="5604" y="892"/>
                  </a:cubicBezTo>
                  <a:lnTo>
                    <a:pt x="5585" y="915"/>
                  </a:lnTo>
                  <a:cubicBezTo>
                    <a:pt x="5554" y="942"/>
                    <a:pt x="5517" y="969"/>
                    <a:pt x="5490" y="1005"/>
                  </a:cubicBezTo>
                  <a:cubicBezTo>
                    <a:pt x="5426" y="1060"/>
                    <a:pt x="5385" y="1133"/>
                    <a:pt x="5376" y="1215"/>
                  </a:cubicBezTo>
                  <a:lnTo>
                    <a:pt x="5340" y="1265"/>
                  </a:lnTo>
                  <a:lnTo>
                    <a:pt x="5376" y="1310"/>
                  </a:lnTo>
                  <a:cubicBezTo>
                    <a:pt x="5390" y="1401"/>
                    <a:pt x="5440" y="1492"/>
                    <a:pt x="5517" y="1569"/>
                  </a:cubicBezTo>
                  <a:cubicBezTo>
                    <a:pt x="5621" y="1677"/>
                    <a:pt x="5762" y="1739"/>
                    <a:pt x="5907" y="1739"/>
                  </a:cubicBezTo>
                  <a:cubicBezTo>
                    <a:pt x="5921" y="1739"/>
                    <a:pt x="5935" y="1739"/>
                    <a:pt x="5949" y="1738"/>
                  </a:cubicBezTo>
                  <a:cubicBezTo>
                    <a:pt x="5972" y="1739"/>
                    <a:pt x="5994" y="1740"/>
                    <a:pt x="6015" y="1740"/>
                  </a:cubicBezTo>
                  <a:cubicBezTo>
                    <a:pt x="6218" y="1740"/>
                    <a:pt x="6388" y="1664"/>
                    <a:pt x="6490" y="1528"/>
                  </a:cubicBezTo>
                  <a:cubicBezTo>
                    <a:pt x="6568" y="1424"/>
                    <a:pt x="6595" y="1306"/>
                    <a:pt x="6568" y="1192"/>
                  </a:cubicBezTo>
                  <a:cubicBezTo>
                    <a:pt x="6536" y="1060"/>
                    <a:pt x="6418" y="933"/>
                    <a:pt x="6254" y="842"/>
                  </a:cubicBezTo>
                  <a:lnTo>
                    <a:pt x="6286" y="301"/>
                  </a:lnTo>
                  <a:cubicBezTo>
                    <a:pt x="6622" y="310"/>
                    <a:pt x="6927" y="314"/>
                    <a:pt x="7213" y="314"/>
                  </a:cubicBezTo>
                  <a:cubicBezTo>
                    <a:pt x="7259" y="314"/>
                    <a:pt x="7314" y="310"/>
                    <a:pt x="7373" y="301"/>
                  </a:cubicBezTo>
                  <a:cubicBezTo>
                    <a:pt x="7435" y="296"/>
                    <a:pt x="7513" y="288"/>
                    <a:pt x="7582" y="288"/>
                  </a:cubicBezTo>
                  <a:cubicBezTo>
                    <a:pt x="7639" y="288"/>
                    <a:pt x="7689" y="293"/>
                    <a:pt x="7718" y="310"/>
                  </a:cubicBezTo>
                  <a:cubicBezTo>
                    <a:pt x="7873" y="405"/>
                    <a:pt x="7741" y="728"/>
                    <a:pt x="7646" y="887"/>
                  </a:cubicBezTo>
                  <a:cubicBezTo>
                    <a:pt x="7632" y="915"/>
                    <a:pt x="7614" y="946"/>
                    <a:pt x="7595" y="974"/>
                  </a:cubicBezTo>
                  <a:cubicBezTo>
                    <a:pt x="7473" y="1165"/>
                    <a:pt x="7291" y="1451"/>
                    <a:pt x="7600" y="1697"/>
                  </a:cubicBezTo>
                  <a:cubicBezTo>
                    <a:pt x="7732" y="1801"/>
                    <a:pt x="8014" y="1847"/>
                    <a:pt x="8123" y="1851"/>
                  </a:cubicBezTo>
                  <a:cubicBezTo>
                    <a:pt x="8135" y="1852"/>
                    <a:pt x="8147" y="1852"/>
                    <a:pt x="8160" y="1852"/>
                  </a:cubicBezTo>
                  <a:cubicBezTo>
                    <a:pt x="8336" y="1852"/>
                    <a:pt x="8550" y="1792"/>
                    <a:pt x="8673" y="1660"/>
                  </a:cubicBezTo>
                  <a:cubicBezTo>
                    <a:pt x="8751" y="1574"/>
                    <a:pt x="8778" y="1469"/>
                    <a:pt x="8764" y="1356"/>
                  </a:cubicBezTo>
                  <a:cubicBezTo>
                    <a:pt x="8741" y="1215"/>
                    <a:pt x="8614" y="1133"/>
                    <a:pt x="8519" y="1074"/>
                  </a:cubicBezTo>
                  <a:cubicBezTo>
                    <a:pt x="8491" y="1055"/>
                    <a:pt x="8464" y="1037"/>
                    <a:pt x="8446" y="1024"/>
                  </a:cubicBezTo>
                  <a:cubicBezTo>
                    <a:pt x="8300" y="905"/>
                    <a:pt x="8319" y="814"/>
                    <a:pt x="8341" y="655"/>
                  </a:cubicBezTo>
                  <a:cubicBezTo>
                    <a:pt x="8355" y="578"/>
                    <a:pt x="8369" y="487"/>
                    <a:pt x="8364" y="382"/>
                  </a:cubicBezTo>
                  <a:lnTo>
                    <a:pt x="9669" y="342"/>
                  </a:lnTo>
                  <a:lnTo>
                    <a:pt x="9669" y="342"/>
                  </a:lnTo>
                  <a:cubicBezTo>
                    <a:pt x="9728" y="473"/>
                    <a:pt x="9715" y="573"/>
                    <a:pt x="9665" y="714"/>
                  </a:cubicBezTo>
                  <a:cubicBezTo>
                    <a:pt x="9651" y="755"/>
                    <a:pt x="9628" y="796"/>
                    <a:pt x="9606" y="842"/>
                  </a:cubicBezTo>
                  <a:cubicBezTo>
                    <a:pt x="9569" y="915"/>
                    <a:pt x="9533" y="987"/>
                    <a:pt x="9519" y="1069"/>
                  </a:cubicBezTo>
                  <a:cubicBezTo>
                    <a:pt x="9460" y="1374"/>
                    <a:pt x="9583" y="1574"/>
                    <a:pt x="9865" y="1628"/>
                  </a:cubicBezTo>
                  <a:cubicBezTo>
                    <a:pt x="9918" y="1640"/>
                    <a:pt x="9967" y="1646"/>
                    <a:pt x="10012" y="1646"/>
                  </a:cubicBezTo>
                  <a:cubicBezTo>
                    <a:pt x="10052" y="1646"/>
                    <a:pt x="10090" y="1642"/>
                    <a:pt x="10124" y="1633"/>
                  </a:cubicBezTo>
                  <a:cubicBezTo>
                    <a:pt x="10131" y="1633"/>
                    <a:pt x="10138" y="1634"/>
                    <a:pt x="10144" y="1634"/>
                  </a:cubicBezTo>
                  <a:cubicBezTo>
                    <a:pt x="10231" y="1634"/>
                    <a:pt x="10306" y="1606"/>
                    <a:pt x="10365" y="1556"/>
                  </a:cubicBezTo>
                  <a:cubicBezTo>
                    <a:pt x="10415" y="1515"/>
                    <a:pt x="10474" y="1433"/>
                    <a:pt x="10483" y="1287"/>
                  </a:cubicBezTo>
                  <a:cubicBezTo>
                    <a:pt x="10492" y="1142"/>
                    <a:pt x="10420" y="996"/>
                    <a:pt x="10347" y="855"/>
                  </a:cubicBezTo>
                  <a:cubicBezTo>
                    <a:pt x="10306" y="774"/>
                    <a:pt x="10269" y="696"/>
                    <a:pt x="10247" y="623"/>
                  </a:cubicBezTo>
                  <a:cubicBezTo>
                    <a:pt x="10251" y="587"/>
                    <a:pt x="10256" y="546"/>
                    <a:pt x="10260" y="505"/>
                  </a:cubicBezTo>
                  <a:cubicBezTo>
                    <a:pt x="10279" y="455"/>
                    <a:pt x="10297" y="414"/>
                    <a:pt x="10320" y="382"/>
                  </a:cubicBezTo>
                  <a:lnTo>
                    <a:pt x="11811" y="332"/>
                  </a:lnTo>
                  <a:lnTo>
                    <a:pt x="11816" y="369"/>
                  </a:lnTo>
                  <a:cubicBezTo>
                    <a:pt x="11848" y="523"/>
                    <a:pt x="11888" y="728"/>
                    <a:pt x="11825" y="846"/>
                  </a:cubicBezTo>
                  <a:cubicBezTo>
                    <a:pt x="11811" y="878"/>
                    <a:pt x="11729" y="915"/>
                    <a:pt x="11670" y="946"/>
                  </a:cubicBezTo>
                  <a:cubicBezTo>
                    <a:pt x="11538" y="1010"/>
                    <a:pt x="11393" y="1083"/>
                    <a:pt x="11379" y="1233"/>
                  </a:cubicBezTo>
                  <a:cubicBezTo>
                    <a:pt x="11365" y="1356"/>
                    <a:pt x="11461" y="1488"/>
                    <a:pt x="11675" y="1647"/>
                  </a:cubicBezTo>
                  <a:lnTo>
                    <a:pt x="11688" y="1656"/>
                  </a:lnTo>
                  <a:cubicBezTo>
                    <a:pt x="11799" y="1711"/>
                    <a:pt x="11916" y="1737"/>
                    <a:pt x="12035" y="1737"/>
                  </a:cubicBezTo>
                  <a:cubicBezTo>
                    <a:pt x="12092" y="1737"/>
                    <a:pt x="12149" y="1731"/>
                    <a:pt x="12207" y="1719"/>
                  </a:cubicBezTo>
                  <a:lnTo>
                    <a:pt x="12220" y="1710"/>
                  </a:lnTo>
                  <a:cubicBezTo>
                    <a:pt x="12461" y="1601"/>
                    <a:pt x="12580" y="1478"/>
                    <a:pt x="12589" y="1342"/>
                  </a:cubicBezTo>
                  <a:cubicBezTo>
                    <a:pt x="12593" y="1210"/>
                    <a:pt x="12498" y="1087"/>
                    <a:pt x="12293" y="965"/>
                  </a:cubicBezTo>
                  <a:lnTo>
                    <a:pt x="12275" y="951"/>
                  </a:lnTo>
                  <a:lnTo>
                    <a:pt x="12261" y="951"/>
                  </a:lnTo>
                  <a:lnTo>
                    <a:pt x="12343" y="437"/>
                  </a:lnTo>
                  <a:cubicBezTo>
                    <a:pt x="12893" y="360"/>
                    <a:pt x="13448" y="323"/>
                    <a:pt x="13989" y="319"/>
                  </a:cubicBezTo>
                  <a:lnTo>
                    <a:pt x="13989" y="319"/>
                  </a:lnTo>
                  <a:cubicBezTo>
                    <a:pt x="14103" y="519"/>
                    <a:pt x="14012" y="696"/>
                    <a:pt x="13880" y="905"/>
                  </a:cubicBezTo>
                  <a:cubicBezTo>
                    <a:pt x="13776" y="1074"/>
                    <a:pt x="13712" y="1401"/>
                    <a:pt x="13880" y="1588"/>
                  </a:cubicBezTo>
                  <a:cubicBezTo>
                    <a:pt x="13945" y="1660"/>
                    <a:pt x="14046" y="1682"/>
                    <a:pt x="14144" y="1682"/>
                  </a:cubicBezTo>
                  <a:cubicBezTo>
                    <a:pt x="14292" y="1682"/>
                    <a:pt x="14436" y="1631"/>
                    <a:pt x="14444" y="1628"/>
                  </a:cubicBezTo>
                  <a:cubicBezTo>
                    <a:pt x="14703" y="1538"/>
                    <a:pt x="14817" y="1269"/>
                    <a:pt x="14722" y="992"/>
                  </a:cubicBezTo>
                  <a:cubicBezTo>
                    <a:pt x="14699" y="928"/>
                    <a:pt x="14649" y="878"/>
                    <a:pt x="14608" y="833"/>
                  </a:cubicBezTo>
                  <a:cubicBezTo>
                    <a:pt x="14576" y="801"/>
                    <a:pt x="14549" y="774"/>
                    <a:pt x="14535" y="746"/>
                  </a:cubicBezTo>
                  <a:cubicBezTo>
                    <a:pt x="14517" y="714"/>
                    <a:pt x="14353" y="419"/>
                    <a:pt x="14517" y="314"/>
                  </a:cubicBezTo>
                  <a:cubicBezTo>
                    <a:pt x="14532" y="305"/>
                    <a:pt x="14557" y="302"/>
                    <a:pt x="14586" y="302"/>
                  </a:cubicBezTo>
                  <a:cubicBezTo>
                    <a:pt x="14628" y="302"/>
                    <a:pt x="14679" y="309"/>
                    <a:pt x="14717" y="314"/>
                  </a:cubicBezTo>
                  <a:cubicBezTo>
                    <a:pt x="14749" y="319"/>
                    <a:pt x="14776" y="323"/>
                    <a:pt x="14803" y="323"/>
                  </a:cubicBezTo>
                  <a:lnTo>
                    <a:pt x="15299" y="355"/>
                  </a:lnTo>
                  <a:lnTo>
                    <a:pt x="15790" y="328"/>
                  </a:lnTo>
                  <a:cubicBezTo>
                    <a:pt x="15840" y="655"/>
                    <a:pt x="16045" y="2001"/>
                    <a:pt x="16109" y="3366"/>
                  </a:cubicBezTo>
                  <a:cubicBezTo>
                    <a:pt x="16186" y="5103"/>
                    <a:pt x="16159" y="6926"/>
                    <a:pt x="16136" y="8695"/>
                  </a:cubicBezTo>
                  <a:cubicBezTo>
                    <a:pt x="16104" y="10646"/>
                    <a:pt x="16077" y="12661"/>
                    <a:pt x="16191" y="14580"/>
                  </a:cubicBezTo>
                  <a:cubicBezTo>
                    <a:pt x="15581" y="14635"/>
                    <a:pt x="14926" y="14648"/>
                    <a:pt x="14290" y="14657"/>
                  </a:cubicBezTo>
                  <a:cubicBezTo>
                    <a:pt x="13726" y="14662"/>
                    <a:pt x="13144" y="14671"/>
                    <a:pt x="12598" y="14712"/>
                  </a:cubicBezTo>
                  <a:cubicBezTo>
                    <a:pt x="8500" y="15021"/>
                    <a:pt x="4326" y="15194"/>
                    <a:pt x="187" y="15221"/>
                  </a:cubicBezTo>
                  <a:cubicBezTo>
                    <a:pt x="183" y="15221"/>
                    <a:pt x="178" y="15217"/>
                    <a:pt x="174" y="15217"/>
                  </a:cubicBezTo>
                  <a:cubicBezTo>
                    <a:pt x="274" y="14112"/>
                    <a:pt x="356" y="13007"/>
                    <a:pt x="428" y="11929"/>
                  </a:cubicBezTo>
                  <a:cubicBezTo>
                    <a:pt x="679" y="8091"/>
                    <a:pt x="774" y="4175"/>
                    <a:pt x="706" y="301"/>
                  </a:cubicBezTo>
                  <a:lnTo>
                    <a:pt x="706" y="296"/>
                  </a:lnTo>
                  <a:cubicBezTo>
                    <a:pt x="709" y="296"/>
                    <a:pt x="712" y="294"/>
                    <a:pt x="716" y="294"/>
                  </a:cubicBezTo>
                  <a:cubicBezTo>
                    <a:pt x="718" y="294"/>
                    <a:pt x="721" y="295"/>
                    <a:pt x="724" y="296"/>
                  </a:cubicBezTo>
                  <a:lnTo>
                    <a:pt x="742" y="301"/>
                  </a:lnTo>
                  <a:lnTo>
                    <a:pt x="765" y="296"/>
                  </a:lnTo>
                  <a:cubicBezTo>
                    <a:pt x="833" y="305"/>
                    <a:pt x="910" y="310"/>
                    <a:pt x="992" y="319"/>
                  </a:cubicBezTo>
                  <a:cubicBezTo>
                    <a:pt x="1315" y="346"/>
                    <a:pt x="1761" y="382"/>
                    <a:pt x="1879" y="587"/>
                  </a:cubicBezTo>
                  <a:cubicBezTo>
                    <a:pt x="1934" y="683"/>
                    <a:pt x="1920" y="814"/>
                    <a:pt x="1838" y="987"/>
                  </a:cubicBezTo>
                  <a:cubicBezTo>
                    <a:pt x="1825" y="1015"/>
                    <a:pt x="1802" y="1046"/>
                    <a:pt x="1784" y="1078"/>
                  </a:cubicBezTo>
                  <a:cubicBezTo>
                    <a:pt x="1747" y="1133"/>
                    <a:pt x="1711" y="1187"/>
                    <a:pt x="1688" y="1251"/>
                  </a:cubicBezTo>
                  <a:cubicBezTo>
                    <a:pt x="1629" y="1465"/>
                    <a:pt x="1643" y="1633"/>
                    <a:pt x="1734" y="1756"/>
                  </a:cubicBezTo>
                  <a:cubicBezTo>
                    <a:pt x="1820" y="1865"/>
                    <a:pt x="1961" y="1924"/>
                    <a:pt x="2152" y="1924"/>
                  </a:cubicBezTo>
                  <a:lnTo>
                    <a:pt x="2320" y="1901"/>
                  </a:lnTo>
                  <a:cubicBezTo>
                    <a:pt x="2402" y="1888"/>
                    <a:pt x="2475" y="1865"/>
                    <a:pt x="2529" y="1824"/>
                  </a:cubicBezTo>
                  <a:cubicBezTo>
                    <a:pt x="2702" y="1760"/>
                    <a:pt x="2802" y="1606"/>
                    <a:pt x="2789" y="1415"/>
                  </a:cubicBezTo>
                  <a:cubicBezTo>
                    <a:pt x="2775" y="1246"/>
                    <a:pt x="2652" y="1051"/>
                    <a:pt x="2489" y="924"/>
                  </a:cubicBezTo>
                  <a:cubicBezTo>
                    <a:pt x="2398" y="724"/>
                    <a:pt x="2352" y="537"/>
                    <a:pt x="2434" y="278"/>
                  </a:cubicBezTo>
                  <a:cubicBezTo>
                    <a:pt x="2694" y="250"/>
                    <a:pt x="2949" y="237"/>
                    <a:pt x="3204" y="237"/>
                  </a:cubicBezTo>
                  <a:cubicBezTo>
                    <a:pt x="3413" y="237"/>
                    <a:pt x="3622" y="246"/>
                    <a:pt x="3835" y="264"/>
                  </a:cubicBezTo>
                  <a:lnTo>
                    <a:pt x="3921" y="855"/>
                  </a:lnTo>
                  <a:cubicBezTo>
                    <a:pt x="3735" y="896"/>
                    <a:pt x="3603" y="1010"/>
                    <a:pt x="3557" y="1174"/>
                  </a:cubicBezTo>
                  <a:cubicBezTo>
                    <a:pt x="3530" y="1256"/>
                    <a:pt x="3534" y="1347"/>
                    <a:pt x="3562" y="1433"/>
                  </a:cubicBezTo>
                  <a:cubicBezTo>
                    <a:pt x="3571" y="1497"/>
                    <a:pt x="3598" y="1551"/>
                    <a:pt x="3648" y="1592"/>
                  </a:cubicBezTo>
                  <a:cubicBezTo>
                    <a:pt x="3685" y="1633"/>
                    <a:pt x="3721" y="1669"/>
                    <a:pt x="3766" y="1692"/>
                  </a:cubicBezTo>
                  <a:cubicBezTo>
                    <a:pt x="3829" y="1727"/>
                    <a:pt x="3896" y="1744"/>
                    <a:pt x="3963" y="1744"/>
                  </a:cubicBezTo>
                  <a:cubicBezTo>
                    <a:pt x="4046" y="1744"/>
                    <a:pt x="4130" y="1718"/>
                    <a:pt x="4208" y="1665"/>
                  </a:cubicBezTo>
                  <a:cubicBezTo>
                    <a:pt x="4362" y="1560"/>
                    <a:pt x="4458" y="1369"/>
                    <a:pt x="4439" y="1192"/>
                  </a:cubicBezTo>
                  <a:cubicBezTo>
                    <a:pt x="4453" y="1055"/>
                    <a:pt x="4421" y="928"/>
                    <a:pt x="4394" y="805"/>
                  </a:cubicBezTo>
                  <a:cubicBezTo>
                    <a:pt x="4389" y="783"/>
                    <a:pt x="4380" y="760"/>
                    <a:pt x="4376" y="737"/>
                  </a:cubicBezTo>
                  <a:cubicBezTo>
                    <a:pt x="4330" y="546"/>
                    <a:pt x="4317" y="401"/>
                    <a:pt x="4362" y="228"/>
                  </a:cubicBezTo>
                  <a:lnTo>
                    <a:pt x="5695" y="173"/>
                  </a:lnTo>
                  <a:close/>
                  <a:moveTo>
                    <a:pt x="5726" y="0"/>
                  </a:moveTo>
                  <a:lnTo>
                    <a:pt x="4348" y="55"/>
                  </a:lnTo>
                  <a:cubicBezTo>
                    <a:pt x="4276" y="60"/>
                    <a:pt x="4217" y="110"/>
                    <a:pt x="4194" y="178"/>
                  </a:cubicBezTo>
                  <a:cubicBezTo>
                    <a:pt x="4139" y="382"/>
                    <a:pt x="4157" y="560"/>
                    <a:pt x="4208" y="778"/>
                  </a:cubicBezTo>
                  <a:cubicBezTo>
                    <a:pt x="4212" y="801"/>
                    <a:pt x="4217" y="824"/>
                    <a:pt x="4221" y="846"/>
                  </a:cubicBezTo>
                  <a:cubicBezTo>
                    <a:pt x="4253" y="969"/>
                    <a:pt x="4280" y="1074"/>
                    <a:pt x="4262" y="1183"/>
                  </a:cubicBezTo>
                  <a:lnTo>
                    <a:pt x="4262" y="1192"/>
                  </a:lnTo>
                  <a:lnTo>
                    <a:pt x="4262" y="1206"/>
                  </a:lnTo>
                  <a:cubicBezTo>
                    <a:pt x="4280" y="1319"/>
                    <a:pt x="4212" y="1451"/>
                    <a:pt x="4107" y="1524"/>
                  </a:cubicBezTo>
                  <a:cubicBezTo>
                    <a:pt x="4076" y="1547"/>
                    <a:pt x="4023" y="1574"/>
                    <a:pt x="3962" y="1574"/>
                  </a:cubicBezTo>
                  <a:cubicBezTo>
                    <a:pt x="3926" y="1574"/>
                    <a:pt x="3888" y="1565"/>
                    <a:pt x="3848" y="1542"/>
                  </a:cubicBezTo>
                  <a:cubicBezTo>
                    <a:pt x="3821" y="1528"/>
                    <a:pt x="3794" y="1506"/>
                    <a:pt x="3771" y="1478"/>
                  </a:cubicBezTo>
                  <a:lnTo>
                    <a:pt x="3766" y="1469"/>
                  </a:lnTo>
                  <a:lnTo>
                    <a:pt x="3757" y="1465"/>
                  </a:lnTo>
                  <a:cubicBezTo>
                    <a:pt x="3739" y="1451"/>
                    <a:pt x="3730" y="1437"/>
                    <a:pt x="3730" y="1415"/>
                  </a:cubicBezTo>
                  <a:lnTo>
                    <a:pt x="3730" y="1401"/>
                  </a:lnTo>
                  <a:lnTo>
                    <a:pt x="3725" y="1392"/>
                  </a:lnTo>
                  <a:cubicBezTo>
                    <a:pt x="3707" y="1333"/>
                    <a:pt x="3703" y="1274"/>
                    <a:pt x="3716" y="1219"/>
                  </a:cubicBezTo>
                  <a:cubicBezTo>
                    <a:pt x="3762" y="1078"/>
                    <a:pt x="3907" y="1028"/>
                    <a:pt x="3989" y="1015"/>
                  </a:cubicBezTo>
                  <a:lnTo>
                    <a:pt x="4048" y="996"/>
                  </a:lnTo>
                  <a:lnTo>
                    <a:pt x="4067" y="969"/>
                  </a:lnTo>
                  <a:cubicBezTo>
                    <a:pt x="4089" y="933"/>
                    <a:pt x="4094" y="892"/>
                    <a:pt x="4089" y="851"/>
                  </a:cubicBezTo>
                  <a:lnTo>
                    <a:pt x="3998" y="228"/>
                  </a:lnTo>
                  <a:cubicBezTo>
                    <a:pt x="3989" y="146"/>
                    <a:pt x="3912" y="100"/>
                    <a:pt x="3848" y="96"/>
                  </a:cubicBezTo>
                  <a:cubicBezTo>
                    <a:pt x="3629" y="75"/>
                    <a:pt x="3413" y="65"/>
                    <a:pt x="3197" y="65"/>
                  </a:cubicBezTo>
                  <a:cubicBezTo>
                    <a:pt x="2938" y="65"/>
                    <a:pt x="2679" y="80"/>
                    <a:pt x="2416" y="110"/>
                  </a:cubicBezTo>
                  <a:cubicBezTo>
                    <a:pt x="2343" y="114"/>
                    <a:pt x="2288" y="160"/>
                    <a:pt x="2266" y="223"/>
                  </a:cubicBezTo>
                  <a:cubicBezTo>
                    <a:pt x="2179" y="501"/>
                    <a:pt x="2202" y="728"/>
                    <a:pt x="2338" y="1015"/>
                  </a:cubicBezTo>
                  <a:lnTo>
                    <a:pt x="2348" y="1037"/>
                  </a:lnTo>
                  <a:lnTo>
                    <a:pt x="2366" y="1051"/>
                  </a:lnTo>
                  <a:cubicBezTo>
                    <a:pt x="2498" y="1146"/>
                    <a:pt x="2607" y="1306"/>
                    <a:pt x="2616" y="1428"/>
                  </a:cubicBezTo>
                  <a:cubicBezTo>
                    <a:pt x="2625" y="1588"/>
                    <a:pt x="2520" y="1647"/>
                    <a:pt x="2457" y="1669"/>
                  </a:cubicBezTo>
                  <a:lnTo>
                    <a:pt x="2443" y="1674"/>
                  </a:lnTo>
                  <a:lnTo>
                    <a:pt x="2434" y="1683"/>
                  </a:lnTo>
                  <a:cubicBezTo>
                    <a:pt x="2402" y="1706"/>
                    <a:pt x="2352" y="1724"/>
                    <a:pt x="2293" y="1733"/>
                  </a:cubicBezTo>
                  <a:lnTo>
                    <a:pt x="2143" y="1756"/>
                  </a:lnTo>
                  <a:cubicBezTo>
                    <a:pt x="2052" y="1756"/>
                    <a:pt x="1929" y="1738"/>
                    <a:pt x="1870" y="1651"/>
                  </a:cubicBezTo>
                  <a:cubicBezTo>
                    <a:pt x="1811" y="1578"/>
                    <a:pt x="1806" y="1456"/>
                    <a:pt x="1852" y="1301"/>
                  </a:cubicBezTo>
                  <a:cubicBezTo>
                    <a:pt x="1865" y="1260"/>
                    <a:pt x="1893" y="1219"/>
                    <a:pt x="1925" y="1174"/>
                  </a:cubicBezTo>
                  <a:cubicBezTo>
                    <a:pt x="1947" y="1137"/>
                    <a:pt x="1970" y="1101"/>
                    <a:pt x="1988" y="1060"/>
                  </a:cubicBezTo>
                  <a:cubicBezTo>
                    <a:pt x="2097" y="837"/>
                    <a:pt x="2107" y="651"/>
                    <a:pt x="2025" y="505"/>
                  </a:cubicBezTo>
                  <a:cubicBezTo>
                    <a:pt x="1861" y="219"/>
                    <a:pt x="1383" y="182"/>
                    <a:pt x="1006" y="151"/>
                  </a:cubicBezTo>
                  <a:cubicBezTo>
                    <a:pt x="924" y="141"/>
                    <a:pt x="851" y="137"/>
                    <a:pt x="783" y="128"/>
                  </a:cubicBezTo>
                  <a:lnTo>
                    <a:pt x="751" y="128"/>
                  </a:lnTo>
                  <a:cubicBezTo>
                    <a:pt x="739" y="126"/>
                    <a:pt x="727" y="124"/>
                    <a:pt x="714" y="124"/>
                  </a:cubicBezTo>
                  <a:cubicBezTo>
                    <a:pt x="675" y="124"/>
                    <a:pt x="636" y="136"/>
                    <a:pt x="601" y="160"/>
                  </a:cubicBezTo>
                  <a:cubicBezTo>
                    <a:pt x="556" y="191"/>
                    <a:pt x="533" y="246"/>
                    <a:pt x="533" y="305"/>
                  </a:cubicBezTo>
                  <a:cubicBezTo>
                    <a:pt x="597" y="4180"/>
                    <a:pt x="506" y="8086"/>
                    <a:pt x="256" y="11920"/>
                  </a:cubicBezTo>
                  <a:cubicBezTo>
                    <a:pt x="187" y="12993"/>
                    <a:pt x="101" y="14098"/>
                    <a:pt x="6" y="15203"/>
                  </a:cubicBezTo>
                  <a:cubicBezTo>
                    <a:pt x="1" y="15249"/>
                    <a:pt x="15" y="15294"/>
                    <a:pt x="51" y="15330"/>
                  </a:cubicBezTo>
                  <a:cubicBezTo>
                    <a:pt x="87" y="15371"/>
                    <a:pt x="137" y="15394"/>
                    <a:pt x="187" y="15394"/>
                  </a:cubicBezTo>
                  <a:cubicBezTo>
                    <a:pt x="187" y="15394"/>
                    <a:pt x="187" y="15394"/>
                    <a:pt x="183" y="15389"/>
                  </a:cubicBezTo>
                  <a:cubicBezTo>
                    <a:pt x="4326" y="15362"/>
                    <a:pt x="8505" y="15189"/>
                    <a:pt x="12607" y="14880"/>
                  </a:cubicBezTo>
                  <a:cubicBezTo>
                    <a:pt x="13144" y="14839"/>
                    <a:pt x="13726" y="14830"/>
                    <a:pt x="14290" y="14821"/>
                  </a:cubicBezTo>
                  <a:cubicBezTo>
                    <a:pt x="14935" y="14812"/>
                    <a:pt x="15599" y="14803"/>
                    <a:pt x="16218" y="14748"/>
                  </a:cubicBezTo>
                  <a:cubicBezTo>
                    <a:pt x="16236" y="14762"/>
                    <a:pt x="16254" y="14767"/>
                    <a:pt x="16269" y="14767"/>
                  </a:cubicBezTo>
                  <a:cubicBezTo>
                    <a:pt x="16289" y="14767"/>
                    <a:pt x="16304" y="14760"/>
                    <a:pt x="16309" y="14757"/>
                  </a:cubicBezTo>
                  <a:cubicBezTo>
                    <a:pt x="16363" y="14735"/>
                    <a:pt x="16363" y="14680"/>
                    <a:pt x="16359" y="14648"/>
                  </a:cubicBezTo>
                  <a:cubicBezTo>
                    <a:pt x="16241" y="12716"/>
                    <a:pt x="16272" y="10669"/>
                    <a:pt x="16300" y="8695"/>
                  </a:cubicBezTo>
                  <a:cubicBezTo>
                    <a:pt x="16327" y="6926"/>
                    <a:pt x="16354" y="5094"/>
                    <a:pt x="16272" y="3357"/>
                  </a:cubicBezTo>
                  <a:cubicBezTo>
                    <a:pt x="16200" y="1779"/>
                    <a:pt x="15945" y="237"/>
                    <a:pt x="15940" y="223"/>
                  </a:cubicBezTo>
                  <a:lnTo>
                    <a:pt x="15927" y="146"/>
                  </a:lnTo>
                  <a:lnTo>
                    <a:pt x="15295" y="178"/>
                  </a:lnTo>
                  <a:lnTo>
                    <a:pt x="14808" y="151"/>
                  </a:lnTo>
                  <a:cubicBezTo>
                    <a:pt x="14785" y="146"/>
                    <a:pt x="14763" y="146"/>
                    <a:pt x="14735" y="141"/>
                  </a:cubicBezTo>
                  <a:cubicBezTo>
                    <a:pt x="14688" y="135"/>
                    <a:pt x="14637" y="128"/>
                    <a:pt x="14585" y="128"/>
                  </a:cubicBezTo>
                  <a:cubicBezTo>
                    <a:pt x="14526" y="128"/>
                    <a:pt x="14468" y="137"/>
                    <a:pt x="14417" y="169"/>
                  </a:cubicBezTo>
                  <a:cubicBezTo>
                    <a:pt x="14194" y="314"/>
                    <a:pt x="14258" y="614"/>
                    <a:pt x="14381" y="833"/>
                  </a:cubicBezTo>
                  <a:cubicBezTo>
                    <a:pt x="14408" y="874"/>
                    <a:pt x="14444" y="910"/>
                    <a:pt x="14476" y="946"/>
                  </a:cubicBezTo>
                  <a:cubicBezTo>
                    <a:pt x="14512" y="983"/>
                    <a:pt x="14544" y="1015"/>
                    <a:pt x="14553" y="1046"/>
                  </a:cubicBezTo>
                  <a:cubicBezTo>
                    <a:pt x="14622" y="1233"/>
                    <a:pt x="14549" y="1406"/>
                    <a:pt x="14381" y="1465"/>
                  </a:cubicBezTo>
                  <a:cubicBezTo>
                    <a:pt x="14307" y="1492"/>
                    <a:pt x="14217" y="1508"/>
                    <a:pt x="14142" y="1508"/>
                  </a:cubicBezTo>
                  <a:cubicBezTo>
                    <a:pt x="14079" y="1508"/>
                    <a:pt x="14026" y="1496"/>
                    <a:pt x="14003" y="1469"/>
                  </a:cubicBezTo>
                  <a:cubicBezTo>
                    <a:pt x="13898" y="1356"/>
                    <a:pt x="13944" y="1110"/>
                    <a:pt x="14021" y="992"/>
                  </a:cubicBezTo>
                  <a:cubicBezTo>
                    <a:pt x="14135" y="810"/>
                    <a:pt x="14308" y="533"/>
                    <a:pt x="14130" y="228"/>
                  </a:cubicBezTo>
                  <a:cubicBezTo>
                    <a:pt x="14103" y="173"/>
                    <a:pt x="14049" y="146"/>
                    <a:pt x="13989" y="146"/>
                  </a:cubicBezTo>
                  <a:cubicBezTo>
                    <a:pt x="13435" y="146"/>
                    <a:pt x="12866" y="187"/>
                    <a:pt x="12302" y="269"/>
                  </a:cubicBezTo>
                  <a:cubicBezTo>
                    <a:pt x="12239" y="278"/>
                    <a:pt x="12184" y="332"/>
                    <a:pt x="12175" y="392"/>
                  </a:cubicBezTo>
                  <a:lnTo>
                    <a:pt x="12084" y="924"/>
                  </a:lnTo>
                  <a:cubicBezTo>
                    <a:pt x="12075" y="974"/>
                    <a:pt x="12089" y="1028"/>
                    <a:pt x="12120" y="1065"/>
                  </a:cubicBezTo>
                  <a:cubicBezTo>
                    <a:pt x="12148" y="1096"/>
                    <a:pt x="12179" y="1115"/>
                    <a:pt x="12216" y="1119"/>
                  </a:cubicBezTo>
                  <a:cubicBezTo>
                    <a:pt x="12348" y="1196"/>
                    <a:pt x="12416" y="1274"/>
                    <a:pt x="12411" y="1333"/>
                  </a:cubicBezTo>
                  <a:cubicBezTo>
                    <a:pt x="12407" y="1397"/>
                    <a:pt x="12316" y="1474"/>
                    <a:pt x="12152" y="1551"/>
                  </a:cubicBezTo>
                  <a:cubicBezTo>
                    <a:pt x="12109" y="1560"/>
                    <a:pt x="12066" y="1565"/>
                    <a:pt x="12024" y="1565"/>
                  </a:cubicBezTo>
                  <a:cubicBezTo>
                    <a:pt x="11937" y="1565"/>
                    <a:pt x="11851" y="1545"/>
                    <a:pt x="11766" y="1506"/>
                  </a:cubicBezTo>
                  <a:cubicBezTo>
                    <a:pt x="11552" y="1342"/>
                    <a:pt x="11543" y="1265"/>
                    <a:pt x="11543" y="1246"/>
                  </a:cubicBezTo>
                  <a:cubicBezTo>
                    <a:pt x="11547" y="1192"/>
                    <a:pt x="11657" y="1137"/>
                    <a:pt x="11743" y="1096"/>
                  </a:cubicBezTo>
                  <a:cubicBezTo>
                    <a:pt x="11838" y="1051"/>
                    <a:pt x="11929" y="1005"/>
                    <a:pt x="11970" y="928"/>
                  </a:cubicBezTo>
                  <a:cubicBezTo>
                    <a:pt x="12066" y="755"/>
                    <a:pt x="12016" y="510"/>
                    <a:pt x="11979" y="332"/>
                  </a:cubicBezTo>
                  <a:lnTo>
                    <a:pt x="11970" y="287"/>
                  </a:lnTo>
                  <a:cubicBezTo>
                    <a:pt x="11957" y="217"/>
                    <a:pt x="11889" y="159"/>
                    <a:pt x="11819" y="159"/>
                  </a:cubicBezTo>
                  <a:cubicBezTo>
                    <a:pt x="11816" y="159"/>
                    <a:pt x="11814" y="159"/>
                    <a:pt x="11811" y="160"/>
                  </a:cubicBezTo>
                  <a:lnTo>
                    <a:pt x="10229" y="210"/>
                  </a:lnTo>
                  <a:lnTo>
                    <a:pt x="10206" y="237"/>
                  </a:lnTo>
                  <a:cubicBezTo>
                    <a:pt x="10156" y="296"/>
                    <a:pt x="10119" y="369"/>
                    <a:pt x="10092" y="460"/>
                  </a:cubicBezTo>
                  <a:lnTo>
                    <a:pt x="10088" y="473"/>
                  </a:lnTo>
                  <a:cubicBezTo>
                    <a:pt x="10078" y="514"/>
                    <a:pt x="10074" y="560"/>
                    <a:pt x="10069" y="605"/>
                  </a:cubicBezTo>
                  <a:lnTo>
                    <a:pt x="10065" y="637"/>
                  </a:lnTo>
                  <a:lnTo>
                    <a:pt x="10069" y="655"/>
                  </a:lnTo>
                  <a:cubicBezTo>
                    <a:pt x="10097" y="746"/>
                    <a:pt x="10142" y="842"/>
                    <a:pt x="10192" y="933"/>
                  </a:cubicBezTo>
                  <a:cubicBezTo>
                    <a:pt x="10251" y="1051"/>
                    <a:pt x="10315" y="1178"/>
                    <a:pt x="10310" y="1274"/>
                  </a:cubicBezTo>
                  <a:cubicBezTo>
                    <a:pt x="10306" y="1342"/>
                    <a:pt x="10283" y="1397"/>
                    <a:pt x="10251" y="1424"/>
                  </a:cubicBezTo>
                  <a:cubicBezTo>
                    <a:pt x="10219" y="1453"/>
                    <a:pt x="10177" y="1462"/>
                    <a:pt x="10143" y="1462"/>
                  </a:cubicBezTo>
                  <a:cubicBezTo>
                    <a:pt x="10135" y="1462"/>
                    <a:pt x="10127" y="1461"/>
                    <a:pt x="10119" y="1460"/>
                  </a:cubicBezTo>
                  <a:lnTo>
                    <a:pt x="10101" y="1460"/>
                  </a:lnTo>
                  <a:lnTo>
                    <a:pt x="10088" y="1465"/>
                  </a:lnTo>
                  <a:cubicBezTo>
                    <a:pt x="10070" y="1470"/>
                    <a:pt x="10049" y="1473"/>
                    <a:pt x="10025" y="1473"/>
                  </a:cubicBezTo>
                  <a:cubicBezTo>
                    <a:pt x="9989" y="1473"/>
                    <a:pt x="9946" y="1467"/>
                    <a:pt x="9897" y="1456"/>
                  </a:cubicBezTo>
                  <a:cubicBezTo>
                    <a:pt x="9706" y="1419"/>
                    <a:pt x="9642" y="1315"/>
                    <a:pt x="9683" y="1101"/>
                  </a:cubicBezTo>
                  <a:cubicBezTo>
                    <a:pt x="9692" y="1042"/>
                    <a:pt x="9724" y="983"/>
                    <a:pt x="9756" y="915"/>
                  </a:cubicBezTo>
                  <a:cubicBezTo>
                    <a:pt x="9778" y="869"/>
                    <a:pt x="9801" y="824"/>
                    <a:pt x="9819" y="774"/>
                  </a:cubicBezTo>
                  <a:cubicBezTo>
                    <a:pt x="9883" y="596"/>
                    <a:pt x="9906" y="442"/>
                    <a:pt x="9815" y="255"/>
                  </a:cubicBezTo>
                  <a:cubicBezTo>
                    <a:pt x="9789" y="204"/>
                    <a:pt x="9731" y="168"/>
                    <a:pt x="9675" y="168"/>
                  </a:cubicBezTo>
                  <a:cubicBezTo>
                    <a:pt x="9671" y="168"/>
                    <a:pt x="9668" y="168"/>
                    <a:pt x="9665" y="169"/>
                  </a:cubicBezTo>
                  <a:lnTo>
                    <a:pt x="8346" y="210"/>
                  </a:lnTo>
                  <a:cubicBezTo>
                    <a:pt x="8300" y="210"/>
                    <a:pt x="8259" y="232"/>
                    <a:pt x="8228" y="264"/>
                  </a:cubicBezTo>
                  <a:cubicBezTo>
                    <a:pt x="8200" y="296"/>
                    <a:pt x="8182" y="337"/>
                    <a:pt x="8187" y="378"/>
                  </a:cubicBezTo>
                  <a:cubicBezTo>
                    <a:pt x="8191" y="469"/>
                    <a:pt x="8182" y="551"/>
                    <a:pt x="8168" y="628"/>
                  </a:cubicBezTo>
                  <a:cubicBezTo>
                    <a:pt x="8141" y="796"/>
                    <a:pt x="8114" y="974"/>
                    <a:pt x="8332" y="1156"/>
                  </a:cubicBezTo>
                  <a:cubicBezTo>
                    <a:pt x="8359" y="1178"/>
                    <a:pt x="8391" y="1196"/>
                    <a:pt x="8428" y="1219"/>
                  </a:cubicBezTo>
                  <a:cubicBezTo>
                    <a:pt x="8500" y="1265"/>
                    <a:pt x="8582" y="1315"/>
                    <a:pt x="8591" y="1378"/>
                  </a:cubicBezTo>
                  <a:cubicBezTo>
                    <a:pt x="8601" y="1442"/>
                    <a:pt x="8582" y="1497"/>
                    <a:pt x="8541" y="1542"/>
                  </a:cubicBezTo>
                  <a:cubicBezTo>
                    <a:pt x="8462" y="1634"/>
                    <a:pt x="8295" y="1680"/>
                    <a:pt x="8163" y="1680"/>
                  </a:cubicBezTo>
                  <a:cubicBezTo>
                    <a:pt x="8151" y="1680"/>
                    <a:pt x="8139" y="1679"/>
                    <a:pt x="8128" y="1679"/>
                  </a:cubicBezTo>
                  <a:cubicBezTo>
                    <a:pt x="8005" y="1674"/>
                    <a:pt x="7782" y="1628"/>
                    <a:pt x="7700" y="1560"/>
                  </a:cubicBezTo>
                  <a:cubicBezTo>
                    <a:pt x="7527" y="1424"/>
                    <a:pt x="7600" y="1283"/>
                    <a:pt x="7736" y="1065"/>
                  </a:cubicBezTo>
                  <a:cubicBezTo>
                    <a:pt x="7755" y="1033"/>
                    <a:pt x="7773" y="1001"/>
                    <a:pt x="7791" y="974"/>
                  </a:cubicBezTo>
                  <a:cubicBezTo>
                    <a:pt x="7959" y="683"/>
                    <a:pt x="8050" y="314"/>
                    <a:pt x="7805" y="164"/>
                  </a:cubicBezTo>
                  <a:cubicBezTo>
                    <a:pt x="7745" y="126"/>
                    <a:pt x="7666" y="114"/>
                    <a:pt x="7582" y="114"/>
                  </a:cubicBezTo>
                  <a:cubicBezTo>
                    <a:pt x="7506" y="114"/>
                    <a:pt x="7425" y="124"/>
                    <a:pt x="7350" y="132"/>
                  </a:cubicBezTo>
                  <a:cubicBezTo>
                    <a:pt x="7295" y="137"/>
                    <a:pt x="7245" y="141"/>
                    <a:pt x="7209" y="141"/>
                  </a:cubicBezTo>
                  <a:cubicBezTo>
                    <a:pt x="7156" y="142"/>
                    <a:pt x="7102" y="143"/>
                    <a:pt x="7047" y="143"/>
                  </a:cubicBezTo>
                  <a:cubicBezTo>
                    <a:pt x="6805" y="143"/>
                    <a:pt x="6551" y="135"/>
                    <a:pt x="6277" y="128"/>
                  </a:cubicBezTo>
                  <a:cubicBezTo>
                    <a:pt x="6274" y="128"/>
                    <a:pt x="6271" y="128"/>
                    <a:pt x="6269" y="128"/>
                  </a:cubicBezTo>
                  <a:cubicBezTo>
                    <a:pt x="6185" y="128"/>
                    <a:pt x="6113" y="194"/>
                    <a:pt x="6108" y="282"/>
                  </a:cubicBezTo>
                  <a:lnTo>
                    <a:pt x="6072" y="946"/>
                  </a:lnTo>
                  <a:lnTo>
                    <a:pt x="6127" y="969"/>
                  </a:lnTo>
                  <a:cubicBezTo>
                    <a:pt x="6268" y="1037"/>
                    <a:pt x="6372" y="1137"/>
                    <a:pt x="6395" y="1233"/>
                  </a:cubicBezTo>
                  <a:cubicBezTo>
                    <a:pt x="6413" y="1297"/>
                    <a:pt x="6395" y="1360"/>
                    <a:pt x="6349" y="1424"/>
                  </a:cubicBezTo>
                  <a:cubicBezTo>
                    <a:pt x="6280" y="1517"/>
                    <a:pt x="6154" y="1567"/>
                    <a:pt x="6004" y="1567"/>
                  </a:cubicBezTo>
                  <a:cubicBezTo>
                    <a:pt x="5986" y="1567"/>
                    <a:pt x="5968" y="1566"/>
                    <a:pt x="5949" y="1565"/>
                  </a:cubicBezTo>
                  <a:lnTo>
                    <a:pt x="5936" y="1565"/>
                  </a:lnTo>
                  <a:cubicBezTo>
                    <a:pt x="5926" y="1566"/>
                    <a:pt x="5917" y="1566"/>
                    <a:pt x="5908" y="1566"/>
                  </a:cubicBezTo>
                  <a:cubicBezTo>
                    <a:pt x="5808" y="1566"/>
                    <a:pt x="5710" y="1522"/>
                    <a:pt x="5631" y="1447"/>
                  </a:cubicBezTo>
                  <a:cubicBezTo>
                    <a:pt x="5581" y="1392"/>
                    <a:pt x="5545" y="1328"/>
                    <a:pt x="5540" y="1269"/>
                  </a:cubicBezTo>
                  <a:lnTo>
                    <a:pt x="5540" y="1242"/>
                  </a:lnTo>
                  <a:cubicBezTo>
                    <a:pt x="5545" y="1196"/>
                    <a:pt x="5563" y="1160"/>
                    <a:pt x="5599" y="1128"/>
                  </a:cubicBezTo>
                  <a:lnTo>
                    <a:pt x="5608" y="1119"/>
                  </a:lnTo>
                  <a:cubicBezTo>
                    <a:pt x="5635" y="1092"/>
                    <a:pt x="5663" y="1069"/>
                    <a:pt x="5695" y="1042"/>
                  </a:cubicBezTo>
                  <a:lnTo>
                    <a:pt x="5722" y="1019"/>
                  </a:lnTo>
                  <a:lnTo>
                    <a:pt x="5726" y="1010"/>
                  </a:lnTo>
                  <a:cubicBezTo>
                    <a:pt x="5726" y="1005"/>
                    <a:pt x="5731" y="1005"/>
                    <a:pt x="5736" y="1001"/>
                  </a:cubicBezTo>
                  <a:lnTo>
                    <a:pt x="5749" y="992"/>
                  </a:lnTo>
                  <a:cubicBezTo>
                    <a:pt x="5786" y="960"/>
                    <a:pt x="5831" y="910"/>
                    <a:pt x="5863" y="842"/>
                  </a:cubicBezTo>
                  <a:cubicBezTo>
                    <a:pt x="5904" y="742"/>
                    <a:pt x="5922" y="633"/>
                    <a:pt x="5913" y="492"/>
                  </a:cubicBezTo>
                  <a:lnTo>
                    <a:pt x="5908" y="455"/>
                  </a:lnTo>
                  <a:cubicBezTo>
                    <a:pt x="5899" y="405"/>
                    <a:pt x="5890" y="351"/>
                    <a:pt x="5886" y="296"/>
                  </a:cubicBezTo>
                  <a:lnTo>
                    <a:pt x="5886" y="282"/>
                  </a:lnTo>
                  <a:lnTo>
                    <a:pt x="5881" y="269"/>
                  </a:lnTo>
                  <a:cubicBezTo>
                    <a:pt x="5881" y="264"/>
                    <a:pt x="5881" y="264"/>
                    <a:pt x="5881" y="264"/>
                  </a:cubicBezTo>
                  <a:cubicBezTo>
                    <a:pt x="5867" y="205"/>
                    <a:pt x="5863" y="146"/>
                    <a:pt x="5858" y="91"/>
                  </a:cubicBezTo>
                  <a:lnTo>
                    <a:pt x="5854" y="46"/>
                  </a:lnTo>
                  <a:lnTo>
                    <a:pt x="5817" y="23"/>
                  </a:lnTo>
                  <a:cubicBezTo>
                    <a:pt x="5790" y="5"/>
                    <a:pt x="5758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3" name="Google Shape;483;p13"/>
          <p:cNvSpPr/>
          <p:nvPr/>
        </p:nvSpPr>
        <p:spPr>
          <a:xfrm>
            <a:off x="617942" y="1859017"/>
            <a:ext cx="1224160" cy="796158"/>
          </a:xfrm>
          <a:custGeom>
            <a:avLst/>
            <a:gdLst/>
            <a:ahLst/>
            <a:cxnLst/>
            <a:rect l="l" t="t" r="r" b="b"/>
            <a:pathLst>
              <a:path w="7491" h="4872" extrusionOk="0">
                <a:moveTo>
                  <a:pt x="6645" y="1"/>
                </a:moveTo>
                <a:lnTo>
                  <a:pt x="6576" y="28"/>
                </a:lnTo>
                <a:cubicBezTo>
                  <a:pt x="6576" y="28"/>
                  <a:pt x="5494" y="519"/>
                  <a:pt x="5426" y="537"/>
                </a:cubicBezTo>
                <a:cubicBezTo>
                  <a:pt x="5358" y="555"/>
                  <a:pt x="3352" y="1479"/>
                  <a:pt x="3352" y="1479"/>
                </a:cubicBezTo>
                <a:cubicBezTo>
                  <a:pt x="3352" y="1479"/>
                  <a:pt x="1765" y="2188"/>
                  <a:pt x="1137" y="2456"/>
                </a:cubicBezTo>
                <a:cubicBezTo>
                  <a:pt x="514" y="2725"/>
                  <a:pt x="14" y="2943"/>
                  <a:pt x="1" y="2957"/>
                </a:cubicBezTo>
                <a:lnTo>
                  <a:pt x="401" y="3125"/>
                </a:lnTo>
                <a:lnTo>
                  <a:pt x="337" y="3216"/>
                </a:lnTo>
                <a:lnTo>
                  <a:pt x="151" y="3475"/>
                </a:lnTo>
                <a:cubicBezTo>
                  <a:pt x="151" y="3475"/>
                  <a:pt x="273" y="3516"/>
                  <a:pt x="351" y="3521"/>
                </a:cubicBezTo>
                <a:cubicBezTo>
                  <a:pt x="433" y="3530"/>
                  <a:pt x="433" y="3630"/>
                  <a:pt x="437" y="3680"/>
                </a:cubicBezTo>
                <a:cubicBezTo>
                  <a:pt x="446" y="3734"/>
                  <a:pt x="364" y="3962"/>
                  <a:pt x="364" y="3962"/>
                </a:cubicBezTo>
                <a:cubicBezTo>
                  <a:pt x="364" y="3962"/>
                  <a:pt x="383" y="4034"/>
                  <a:pt x="410" y="4057"/>
                </a:cubicBezTo>
                <a:cubicBezTo>
                  <a:pt x="437" y="4075"/>
                  <a:pt x="669" y="4107"/>
                  <a:pt x="669" y="4107"/>
                </a:cubicBezTo>
                <a:lnTo>
                  <a:pt x="405" y="4471"/>
                </a:lnTo>
                <a:lnTo>
                  <a:pt x="537" y="4485"/>
                </a:lnTo>
                <a:lnTo>
                  <a:pt x="828" y="4535"/>
                </a:lnTo>
                <a:lnTo>
                  <a:pt x="633" y="4871"/>
                </a:lnTo>
                <a:cubicBezTo>
                  <a:pt x="633" y="4871"/>
                  <a:pt x="710" y="4871"/>
                  <a:pt x="783" y="4867"/>
                </a:cubicBezTo>
                <a:cubicBezTo>
                  <a:pt x="856" y="4857"/>
                  <a:pt x="1447" y="4630"/>
                  <a:pt x="1588" y="4566"/>
                </a:cubicBezTo>
                <a:cubicBezTo>
                  <a:pt x="1729" y="4507"/>
                  <a:pt x="2334" y="4307"/>
                  <a:pt x="2456" y="4244"/>
                </a:cubicBezTo>
                <a:cubicBezTo>
                  <a:pt x="2584" y="4184"/>
                  <a:pt x="3880" y="3593"/>
                  <a:pt x="4043" y="3502"/>
                </a:cubicBezTo>
                <a:cubicBezTo>
                  <a:pt x="4207" y="3407"/>
                  <a:pt x="5831" y="2606"/>
                  <a:pt x="6335" y="2356"/>
                </a:cubicBezTo>
                <a:cubicBezTo>
                  <a:pt x="6840" y="2111"/>
                  <a:pt x="7491" y="1706"/>
                  <a:pt x="7491" y="1706"/>
                </a:cubicBezTo>
                <a:cubicBezTo>
                  <a:pt x="7491" y="1706"/>
                  <a:pt x="7336" y="1665"/>
                  <a:pt x="7281" y="1642"/>
                </a:cubicBezTo>
                <a:cubicBezTo>
                  <a:pt x="7222" y="1620"/>
                  <a:pt x="7031" y="1474"/>
                  <a:pt x="7031" y="1474"/>
                </a:cubicBezTo>
                <a:lnTo>
                  <a:pt x="7199" y="1206"/>
                </a:lnTo>
                <a:lnTo>
                  <a:pt x="6777" y="1015"/>
                </a:lnTo>
                <a:lnTo>
                  <a:pt x="6899" y="656"/>
                </a:lnTo>
                <a:lnTo>
                  <a:pt x="6536" y="460"/>
                </a:lnTo>
                <a:lnTo>
                  <a:pt x="6645" y="1"/>
                </a:lnTo>
                <a:close/>
              </a:path>
            </a:pathLst>
          </a:custGeom>
          <a:solidFill>
            <a:srgbClr val="A3D0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13"/>
          <p:cNvSpPr/>
          <p:nvPr/>
        </p:nvSpPr>
        <p:spPr>
          <a:xfrm>
            <a:off x="609771" y="1848232"/>
            <a:ext cx="1247202" cy="818709"/>
          </a:xfrm>
          <a:custGeom>
            <a:avLst/>
            <a:gdLst/>
            <a:ahLst/>
            <a:cxnLst/>
            <a:rect l="l" t="t" r="r" b="b"/>
            <a:pathLst>
              <a:path w="7632" h="5010" extrusionOk="0">
                <a:moveTo>
                  <a:pt x="6636" y="135"/>
                </a:moveTo>
                <a:lnTo>
                  <a:pt x="6636" y="135"/>
                </a:lnTo>
                <a:cubicBezTo>
                  <a:pt x="6599" y="276"/>
                  <a:pt x="6563" y="421"/>
                  <a:pt x="6526" y="567"/>
                </a:cubicBezTo>
                <a:cubicBezTo>
                  <a:pt x="6517" y="590"/>
                  <a:pt x="6526" y="617"/>
                  <a:pt x="6554" y="626"/>
                </a:cubicBezTo>
                <a:cubicBezTo>
                  <a:pt x="6667" y="667"/>
                  <a:pt x="6786" y="708"/>
                  <a:pt x="6899" y="749"/>
                </a:cubicBezTo>
                <a:cubicBezTo>
                  <a:pt x="6858" y="853"/>
                  <a:pt x="6817" y="958"/>
                  <a:pt x="6781" y="1063"/>
                </a:cubicBezTo>
                <a:cubicBezTo>
                  <a:pt x="6772" y="1085"/>
                  <a:pt x="6786" y="1117"/>
                  <a:pt x="6808" y="1126"/>
                </a:cubicBezTo>
                <a:lnTo>
                  <a:pt x="7218" y="1299"/>
                </a:lnTo>
                <a:cubicBezTo>
                  <a:pt x="7172" y="1381"/>
                  <a:pt x="7127" y="1458"/>
                  <a:pt x="7081" y="1540"/>
                </a:cubicBezTo>
                <a:cubicBezTo>
                  <a:pt x="7068" y="1563"/>
                  <a:pt x="7072" y="1590"/>
                  <a:pt x="7090" y="1608"/>
                </a:cubicBezTo>
                <a:cubicBezTo>
                  <a:pt x="7209" y="1690"/>
                  <a:pt x="7331" y="1754"/>
                  <a:pt x="7463" y="1795"/>
                </a:cubicBezTo>
                <a:cubicBezTo>
                  <a:pt x="7277" y="1931"/>
                  <a:pt x="7063" y="2031"/>
                  <a:pt x="6854" y="2136"/>
                </a:cubicBezTo>
                <a:cubicBezTo>
                  <a:pt x="6622" y="2254"/>
                  <a:pt x="6385" y="2377"/>
                  <a:pt x="6153" y="2495"/>
                </a:cubicBezTo>
                <a:cubicBezTo>
                  <a:pt x="5676" y="2732"/>
                  <a:pt x="5203" y="2973"/>
                  <a:pt x="4726" y="3205"/>
                </a:cubicBezTo>
                <a:cubicBezTo>
                  <a:pt x="3798" y="3659"/>
                  <a:pt x="2866" y="4100"/>
                  <a:pt x="1915" y="4501"/>
                </a:cubicBezTo>
                <a:cubicBezTo>
                  <a:pt x="1774" y="4555"/>
                  <a:pt x="1638" y="4610"/>
                  <a:pt x="1497" y="4660"/>
                </a:cubicBezTo>
                <a:cubicBezTo>
                  <a:pt x="1492" y="4660"/>
                  <a:pt x="1488" y="4660"/>
                  <a:pt x="1488" y="4664"/>
                </a:cubicBezTo>
                <a:cubicBezTo>
                  <a:pt x="1465" y="4673"/>
                  <a:pt x="1442" y="4682"/>
                  <a:pt x="1419" y="4687"/>
                </a:cubicBezTo>
                <a:cubicBezTo>
                  <a:pt x="1238" y="4755"/>
                  <a:pt x="1056" y="4819"/>
                  <a:pt x="878" y="4892"/>
                </a:cubicBezTo>
                <a:cubicBezTo>
                  <a:pt x="833" y="4901"/>
                  <a:pt x="787" y="4905"/>
                  <a:pt x="742" y="4910"/>
                </a:cubicBezTo>
                <a:cubicBezTo>
                  <a:pt x="792" y="4814"/>
                  <a:pt x="837" y="4710"/>
                  <a:pt x="878" y="4601"/>
                </a:cubicBezTo>
                <a:cubicBezTo>
                  <a:pt x="887" y="4573"/>
                  <a:pt x="869" y="4542"/>
                  <a:pt x="837" y="4537"/>
                </a:cubicBezTo>
                <a:cubicBezTo>
                  <a:pt x="742" y="4523"/>
                  <a:pt x="642" y="4510"/>
                  <a:pt x="542" y="4496"/>
                </a:cubicBezTo>
                <a:cubicBezTo>
                  <a:pt x="610" y="4396"/>
                  <a:pt x="678" y="4296"/>
                  <a:pt x="746" y="4191"/>
                </a:cubicBezTo>
                <a:cubicBezTo>
                  <a:pt x="765" y="4164"/>
                  <a:pt x="746" y="4123"/>
                  <a:pt x="715" y="4119"/>
                </a:cubicBezTo>
                <a:cubicBezTo>
                  <a:pt x="660" y="4109"/>
                  <a:pt x="610" y="4105"/>
                  <a:pt x="555" y="4096"/>
                </a:cubicBezTo>
                <a:cubicBezTo>
                  <a:pt x="537" y="4091"/>
                  <a:pt x="514" y="4091"/>
                  <a:pt x="492" y="4087"/>
                </a:cubicBezTo>
                <a:cubicBezTo>
                  <a:pt x="464" y="4078"/>
                  <a:pt x="455" y="4087"/>
                  <a:pt x="451" y="4055"/>
                </a:cubicBezTo>
                <a:cubicBezTo>
                  <a:pt x="446" y="4019"/>
                  <a:pt x="478" y="3955"/>
                  <a:pt x="492" y="3918"/>
                </a:cubicBezTo>
                <a:cubicBezTo>
                  <a:pt x="501" y="3873"/>
                  <a:pt x="519" y="3832"/>
                  <a:pt x="528" y="3787"/>
                </a:cubicBezTo>
                <a:cubicBezTo>
                  <a:pt x="560" y="3605"/>
                  <a:pt x="396" y="3564"/>
                  <a:pt x="260" y="3518"/>
                </a:cubicBezTo>
                <a:cubicBezTo>
                  <a:pt x="333" y="3414"/>
                  <a:pt x="405" y="3309"/>
                  <a:pt x="483" y="3209"/>
                </a:cubicBezTo>
                <a:cubicBezTo>
                  <a:pt x="501" y="3186"/>
                  <a:pt x="483" y="3154"/>
                  <a:pt x="460" y="3141"/>
                </a:cubicBezTo>
                <a:cubicBezTo>
                  <a:pt x="369" y="3091"/>
                  <a:pt x="269" y="3041"/>
                  <a:pt x="173" y="3004"/>
                </a:cubicBezTo>
                <a:cubicBezTo>
                  <a:pt x="292" y="2959"/>
                  <a:pt x="414" y="2909"/>
                  <a:pt x="533" y="2850"/>
                </a:cubicBezTo>
                <a:cubicBezTo>
                  <a:pt x="533" y="2854"/>
                  <a:pt x="533" y="2854"/>
                  <a:pt x="537" y="2859"/>
                </a:cubicBezTo>
                <a:cubicBezTo>
                  <a:pt x="2092" y="2181"/>
                  <a:pt x="3639" y="1481"/>
                  <a:pt x="5185" y="785"/>
                </a:cubicBezTo>
                <a:cubicBezTo>
                  <a:pt x="5667" y="567"/>
                  <a:pt x="6149" y="349"/>
                  <a:pt x="6636" y="135"/>
                </a:cubicBezTo>
                <a:close/>
                <a:moveTo>
                  <a:pt x="6697" y="0"/>
                </a:moveTo>
                <a:cubicBezTo>
                  <a:pt x="6692" y="0"/>
                  <a:pt x="6687" y="1"/>
                  <a:pt x="6681" y="3"/>
                </a:cubicBezTo>
                <a:cubicBezTo>
                  <a:pt x="4876" y="817"/>
                  <a:pt x="3070" y="1636"/>
                  <a:pt x="1265" y="2454"/>
                </a:cubicBezTo>
                <a:cubicBezTo>
                  <a:pt x="1051" y="2554"/>
                  <a:pt x="833" y="2654"/>
                  <a:pt x="614" y="2754"/>
                </a:cubicBezTo>
                <a:cubicBezTo>
                  <a:pt x="610" y="2754"/>
                  <a:pt x="610" y="2754"/>
                  <a:pt x="605" y="2759"/>
                </a:cubicBezTo>
                <a:cubicBezTo>
                  <a:pt x="414" y="2818"/>
                  <a:pt x="223" y="2895"/>
                  <a:pt x="32" y="2963"/>
                </a:cubicBezTo>
                <a:cubicBezTo>
                  <a:pt x="1" y="2973"/>
                  <a:pt x="5" y="3032"/>
                  <a:pt x="37" y="3041"/>
                </a:cubicBezTo>
                <a:cubicBezTo>
                  <a:pt x="155" y="3086"/>
                  <a:pt x="269" y="3136"/>
                  <a:pt x="383" y="3195"/>
                </a:cubicBezTo>
                <a:cubicBezTo>
                  <a:pt x="305" y="3300"/>
                  <a:pt x="228" y="3405"/>
                  <a:pt x="160" y="3514"/>
                </a:cubicBezTo>
                <a:cubicBezTo>
                  <a:pt x="142" y="3536"/>
                  <a:pt x="151" y="3573"/>
                  <a:pt x="178" y="3582"/>
                </a:cubicBezTo>
                <a:cubicBezTo>
                  <a:pt x="228" y="3600"/>
                  <a:pt x="278" y="3623"/>
                  <a:pt x="328" y="3641"/>
                </a:cubicBezTo>
                <a:cubicBezTo>
                  <a:pt x="387" y="3664"/>
                  <a:pt x="451" y="3673"/>
                  <a:pt x="442" y="3764"/>
                </a:cubicBezTo>
                <a:cubicBezTo>
                  <a:pt x="428" y="3864"/>
                  <a:pt x="373" y="3955"/>
                  <a:pt x="360" y="4055"/>
                </a:cubicBezTo>
                <a:cubicBezTo>
                  <a:pt x="351" y="4109"/>
                  <a:pt x="373" y="4146"/>
                  <a:pt x="419" y="4164"/>
                </a:cubicBezTo>
                <a:cubicBezTo>
                  <a:pt x="483" y="4191"/>
                  <a:pt x="555" y="4196"/>
                  <a:pt x="628" y="4205"/>
                </a:cubicBezTo>
                <a:cubicBezTo>
                  <a:pt x="560" y="4305"/>
                  <a:pt x="492" y="4405"/>
                  <a:pt x="423" y="4505"/>
                </a:cubicBezTo>
                <a:cubicBezTo>
                  <a:pt x="405" y="4532"/>
                  <a:pt x="423" y="4578"/>
                  <a:pt x="460" y="4582"/>
                </a:cubicBezTo>
                <a:cubicBezTo>
                  <a:pt x="560" y="4596"/>
                  <a:pt x="669" y="4610"/>
                  <a:pt x="774" y="4623"/>
                </a:cubicBezTo>
                <a:cubicBezTo>
                  <a:pt x="728" y="4732"/>
                  <a:pt x="678" y="4833"/>
                  <a:pt x="619" y="4933"/>
                </a:cubicBezTo>
                <a:cubicBezTo>
                  <a:pt x="601" y="4969"/>
                  <a:pt x="624" y="5010"/>
                  <a:pt x="665" y="5010"/>
                </a:cubicBezTo>
                <a:cubicBezTo>
                  <a:pt x="710" y="5010"/>
                  <a:pt x="751" y="5005"/>
                  <a:pt x="792" y="5001"/>
                </a:cubicBezTo>
                <a:cubicBezTo>
                  <a:pt x="842" y="4978"/>
                  <a:pt x="892" y="4964"/>
                  <a:pt x="942" y="4951"/>
                </a:cubicBezTo>
                <a:cubicBezTo>
                  <a:pt x="946" y="4946"/>
                  <a:pt x="956" y="4942"/>
                  <a:pt x="965" y="4937"/>
                </a:cubicBezTo>
                <a:cubicBezTo>
                  <a:pt x="969" y="4937"/>
                  <a:pt x="974" y="4933"/>
                  <a:pt x="983" y="4928"/>
                </a:cubicBezTo>
                <a:cubicBezTo>
                  <a:pt x="1092" y="4883"/>
                  <a:pt x="1201" y="4846"/>
                  <a:pt x="1315" y="4814"/>
                </a:cubicBezTo>
                <a:lnTo>
                  <a:pt x="1383" y="4796"/>
                </a:lnTo>
                <a:cubicBezTo>
                  <a:pt x="1406" y="4787"/>
                  <a:pt x="1429" y="4783"/>
                  <a:pt x="1451" y="4778"/>
                </a:cubicBezTo>
                <a:lnTo>
                  <a:pt x="1524" y="4751"/>
                </a:lnTo>
                <a:cubicBezTo>
                  <a:pt x="1588" y="4728"/>
                  <a:pt x="1656" y="4705"/>
                  <a:pt x="1720" y="4687"/>
                </a:cubicBezTo>
                <a:cubicBezTo>
                  <a:pt x="3188" y="4073"/>
                  <a:pt x="4625" y="3368"/>
                  <a:pt x="6049" y="2650"/>
                </a:cubicBezTo>
                <a:cubicBezTo>
                  <a:pt x="6317" y="2518"/>
                  <a:pt x="6581" y="2381"/>
                  <a:pt x="6845" y="2250"/>
                </a:cubicBezTo>
                <a:cubicBezTo>
                  <a:pt x="7104" y="2118"/>
                  <a:pt x="7368" y="1995"/>
                  <a:pt x="7600" y="1808"/>
                </a:cubicBezTo>
                <a:cubicBezTo>
                  <a:pt x="7631" y="1786"/>
                  <a:pt x="7609" y="1736"/>
                  <a:pt x="7572" y="1727"/>
                </a:cubicBezTo>
                <a:cubicBezTo>
                  <a:pt x="7431" y="1695"/>
                  <a:pt x="7299" y="1640"/>
                  <a:pt x="7177" y="1558"/>
                </a:cubicBezTo>
                <a:cubicBezTo>
                  <a:pt x="7227" y="1472"/>
                  <a:pt x="7272" y="1390"/>
                  <a:pt x="7318" y="1304"/>
                </a:cubicBezTo>
                <a:cubicBezTo>
                  <a:pt x="7331" y="1281"/>
                  <a:pt x="7327" y="1244"/>
                  <a:pt x="7295" y="1231"/>
                </a:cubicBezTo>
                <a:lnTo>
                  <a:pt x="6881" y="1058"/>
                </a:lnTo>
                <a:cubicBezTo>
                  <a:pt x="6922" y="949"/>
                  <a:pt x="6963" y="844"/>
                  <a:pt x="7004" y="740"/>
                </a:cubicBezTo>
                <a:cubicBezTo>
                  <a:pt x="7013" y="717"/>
                  <a:pt x="6999" y="685"/>
                  <a:pt x="6977" y="676"/>
                </a:cubicBezTo>
                <a:cubicBezTo>
                  <a:pt x="6858" y="635"/>
                  <a:pt x="6740" y="594"/>
                  <a:pt x="6622" y="553"/>
                </a:cubicBezTo>
                <a:cubicBezTo>
                  <a:pt x="6663" y="390"/>
                  <a:pt x="6704" y="230"/>
                  <a:pt x="6745" y="67"/>
                </a:cubicBezTo>
                <a:cubicBezTo>
                  <a:pt x="6753" y="35"/>
                  <a:pt x="6730" y="0"/>
                  <a:pt x="6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13"/>
          <p:cNvSpPr/>
          <p:nvPr/>
        </p:nvSpPr>
        <p:spPr>
          <a:xfrm>
            <a:off x="608300" y="1844963"/>
            <a:ext cx="1250144" cy="825736"/>
          </a:xfrm>
          <a:custGeom>
            <a:avLst/>
            <a:gdLst/>
            <a:ahLst/>
            <a:cxnLst/>
            <a:rect l="l" t="t" r="r" b="b"/>
            <a:pathLst>
              <a:path w="7650" h="5053" extrusionOk="0">
                <a:moveTo>
                  <a:pt x="6613" y="191"/>
                </a:moveTo>
                <a:lnTo>
                  <a:pt x="6513" y="582"/>
                </a:lnTo>
                <a:cubicBezTo>
                  <a:pt x="6504" y="614"/>
                  <a:pt x="6517" y="655"/>
                  <a:pt x="6554" y="669"/>
                </a:cubicBezTo>
                <a:lnTo>
                  <a:pt x="6881" y="787"/>
                </a:lnTo>
                <a:lnTo>
                  <a:pt x="6767" y="1078"/>
                </a:lnTo>
                <a:cubicBezTo>
                  <a:pt x="6754" y="1110"/>
                  <a:pt x="6772" y="1151"/>
                  <a:pt x="6808" y="1164"/>
                </a:cubicBezTo>
                <a:lnTo>
                  <a:pt x="7195" y="1333"/>
                </a:lnTo>
                <a:lnTo>
                  <a:pt x="7072" y="1551"/>
                </a:lnTo>
                <a:cubicBezTo>
                  <a:pt x="7054" y="1578"/>
                  <a:pt x="7058" y="1624"/>
                  <a:pt x="7090" y="1646"/>
                </a:cubicBezTo>
                <a:cubicBezTo>
                  <a:pt x="7195" y="1724"/>
                  <a:pt x="7308" y="1783"/>
                  <a:pt x="7427" y="1824"/>
                </a:cubicBezTo>
                <a:cubicBezTo>
                  <a:pt x="7268" y="1933"/>
                  <a:pt x="7090" y="2019"/>
                  <a:pt x="6922" y="2106"/>
                </a:cubicBezTo>
                <a:lnTo>
                  <a:pt x="6854" y="2138"/>
                </a:lnTo>
                <a:cubicBezTo>
                  <a:pt x="6622" y="2260"/>
                  <a:pt x="6385" y="2379"/>
                  <a:pt x="6153" y="2497"/>
                </a:cubicBezTo>
                <a:cubicBezTo>
                  <a:pt x="5580" y="2783"/>
                  <a:pt x="5139" y="3002"/>
                  <a:pt x="4725" y="3206"/>
                </a:cubicBezTo>
                <a:cubicBezTo>
                  <a:pt x="3657" y="3729"/>
                  <a:pt x="2765" y="4143"/>
                  <a:pt x="1920" y="4502"/>
                </a:cubicBezTo>
                <a:cubicBezTo>
                  <a:pt x="1829" y="4534"/>
                  <a:pt x="1742" y="4571"/>
                  <a:pt x="1656" y="4602"/>
                </a:cubicBezTo>
                <a:cubicBezTo>
                  <a:pt x="1601" y="4621"/>
                  <a:pt x="1551" y="4643"/>
                  <a:pt x="1501" y="4662"/>
                </a:cubicBezTo>
                <a:cubicBezTo>
                  <a:pt x="1497" y="4662"/>
                  <a:pt x="1492" y="4662"/>
                  <a:pt x="1488" y="4666"/>
                </a:cubicBezTo>
                <a:cubicBezTo>
                  <a:pt x="1465" y="4675"/>
                  <a:pt x="1442" y="4680"/>
                  <a:pt x="1419" y="4689"/>
                </a:cubicBezTo>
                <a:cubicBezTo>
                  <a:pt x="1247" y="4752"/>
                  <a:pt x="1060" y="4821"/>
                  <a:pt x="883" y="4893"/>
                </a:cubicBezTo>
                <a:cubicBezTo>
                  <a:pt x="851" y="4898"/>
                  <a:pt x="819" y="4903"/>
                  <a:pt x="787" y="4907"/>
                </a:cubicBezTo>
                <a:cubicBezTo>
                  <a:pt x="833" y="4816"/>
                  <a:pt x="874" y="4725"/>
                  <a:pt x="905" y="4630"/>
                </a:cubicBezTo>
                <a:cubicBezTo>
                  <a:pt x="915" y="4612"/>
                  <a:pt x="910" y="4589"/>
                  <a:pt x="901" y="4571"/>
                </a:cubicBezTo>
                <a:cubicBezTo>
                  <a:pt x="887" y="4552"/>
                  <a:pt x="869" y="4539"/>
                  <a:pt x="851" y="4539"/>
                </a:cubicBezTo>
                <a:lnTo>
                  <a:pt x="587" y="4502"/>
                </a:lnTo>
                <a:lnTo>
                  <a:pt x="774" y="4230"/>
                </a:lnTo>
                <a:cubicBezTo>
                  <a:pt x="787" y="4207"/>
                  <a:pt x="787" y="4184"/>
                  <a:pt x="778" y="4161"/>
                </a:cubicBezTo>
                <a:cubicBezTo>
                  <a:pt x="769" y="4139"/>
                  <a:pt x="746" y="4125"/>
                  <a:pt x="724" y="4120"/>
                </a:cubicBezTo>
                <a:lnTo>
                  <a:pt x="546" y="4093"/>
                </a:lnTo>
                <a:cubicBezTo>
                  <a:pt x="533" y="4093"/>
                  <a:pt x="519" y="4089"/>
                  <a:pt x="505" y="4089"/>
                </a:cubicBezTo>
                <a:cubicBezTo>
                  <a:pt x="501" y="4084"/>
                  <a:pt x="492" y="4084"/>
                  <a:pt x="487" y="4084"/>
                </a:cubicBezTo>
                <a:lnTo>
                  <a:pt x="483" y="4084"/>
                </a:lnTo>
                <a:cubicBezTo>
                  <a:pt x="483" y="4084"/>
                  <a:pt x="483" y="4079"/>
                  <a:pt x="483" y="4075"/>
                </a:cubicBezTo>
                <a:cubicBezTo>
                  <a:pt x="478" y="4057"/>
                  <a:pt x="492" y="4016"/>
                  <a:pt x="505" y="3989"/>
                </a:cubicBezTo>
                <a:cubicBezTo>
                  <a:pt x="510" y="3970"/>
                  <a:pt x="514" y="3957"/>
                  <a:pt x="519" y="3948"/>
                </a:cubicBezTo>
                <a:cubicBezTo>
                  <a:pt x="523" y="3934"/>
                  <a:pt x="528" y="3920"/>
                  <a:pt x="533" y="3911"/>
                </a:cubicBezTo>
                <a:cubicBezTo>
                  <a:pt x="542" y="3875"/>
                  <a:pt x="551" y="3843"/>
                  <a:pt x="555" y="3811"/>
                </a:cubicBezTo>
                <a:cubicBezTo>
                  <a:pt x="592" y="3625"/>
                  <a:pt x="432" y="3570"/>
                  <a:pt x="301" y="3529"/>
                </a:cubicBezTo>
                <a:cubicBezTo>
                  <a:pt x="369" y="3429"/>
                  <a:pt x="437" y="3334"/>
                  <a:pt x="505" y="3243"/>
                </a:cubicBezTo>
                <a:cubicBezTo>
                  <a:pt x="519" y="3229"/>
                  <a:pt x="523" y="3211"/>
                  <a:pt x="519" y="3197"/>
                </a:cubicBezTo>
                <a:cubicBezTo>
                  <a:pt x="514" y="3174"/>
                  <a:pt x="501" y="3156"/>
                  <a:pt x="483" y="3147"/>
                </a:cubicBezTo>
                <a:cubicBezTo>
                  <a:pt x="401" y="3102"/>
                  <a:pt x="319" y="3061"/>
                  <a:pt x="241" y="3024"/>
                </a:cubicBezTo>
                <a:cubicBezTo>
                  <a:pt x="355" y="2983"/>
                  <a:pt x="446" y="2943"/>
                  <a:pt x="528" y="2902"/>
                </a:cubicBezTo>
                <a:lnTo>
                  <a:pt x="533" y="2911"/>
                </a:lnTo>
                <a:lnTo>
                  <a:pt x="551" y="2902"/>
                </a:lnTo>
                <a:cubicBezTo>
                  <a:pt x="1765" y="2374"/>
                  <a:pt x="2993" y="1819"/>
                  <a:pt x="4180" y="1287"/>
                </a:cubicBezTo>
                <a:cubicBezTo>
                  <a:pt x="4521" y="1133"/>
                  <a:pt x="4862" y="978"/>
                  <a:pt x="5203" y="823"/>
                </a:cubicBezTo>
                <a:cubicBezTo>
                  <a:pt x="5671" y="614"/>
                  <a:pt x="6144" y="405"/>
                  <a:pt x="6613" y="191"/>
                </a:cubicBezTo>
                <a:close/>
                <a:moveTo>
                  <a:pt x="6676" y="119"/>
                </a:moveTo>
                <a:lnTo>
                  <a:pt x="6635" y="137"/>
                </a:lnTo>
                <a:cubicBezTo>
                  <a:pt x="6153" y="350"/>
                  <a:pt x="5671" y="569"/>
                  <a:pt x="5189" y="787"/>
                </a:cubicBezTo>
                <a:cubicBezTo>
                  <a:pt x="4844" y="942"/>
                  <a:pt x="4503" y="1092"/>
                  <a:pt x="4162" y="1246"/>
                </a:cubicBezTo>
                <a:cubicBezTo>
                  <a:pt x="2984" y="1778"/>
                  <a:pt x="1765" y="2329"/>
                  <a:pt x="555" y="2852"/>
                </a:cubicBezTo>
                <a:lnTo>
                  <a:pt x="551" y="2843"/>
                </a:lnTo>
                <a:lnTo>
                  <a:pt x="533" y="2852"/>
                </a:lnTo>
                <a:cubicBezTo>
                  <a:pt x="432" y="2902"/>
                  <a:pt x="323" y="2952"/>
                  <a:pt x="173" y="3006"/>
                </a:cubicBezTo>
                <a:lnTo>
                  <a:pt x="123" y="3024"/>
                </a:lnTo>
                <a:lnTo>
                  <a:pt x="173" y="3047"/>
                </a:lnTo>
                <a:cubicBezTo>
                  <a:pt x="269" y="3084"/>
                  <a:pt x="369" y="3129"/>
                  <a:pt x="460" y="3184"/>
                </a:cubicBezTo>
                <a:cubicBezTo>
                  <a:pt x="469" y="3188"/>
                  <a:pt x="473" y="3197"/>
                  <a:pt x="478" y="3202"/>
                </a:cubicBezTo>
                <a:cubicBezTo>
                  <a:pt x="478" y="3211"/>
                  <a:pt x="478" y="3211"/>
                  <a:pt x="473" y="3215"/>
                </a:cubicBezTo>
                <a:cubicBezTo>
                  <a:pt x="401" y="3315"/>
                  <a:pt x="323" y="3420"/>
                  <a:pt x="251" y="3529"/>
                </a:cubicBezTo>
                <a:lnTo>
                  <a:pt x="237" y="3552"/>
                </a:lnTo>
                <a:lnTo>
                  <a:pt x="282" y="3566"/>
                </a:lnTo>
                <a:cubicBezTo>
                  <a:pt x="410" y="3607"/>
                  <a:pt x="542" y="3652"/>
                  <a:pt x="514" y="3802"/>
                </a:cubicBezTo>
                <a:cubicBezTo>
                  <a:pt x="510" y="3834"/>
                  <a:pt x="501" y="3866"/>
                  <a:pt x="492" y="3898"/>
                </a:cubicBezTo>
                <a:cubicBezTo>
                  <a:pt x="487" y="3907"/>
                  <a:pt x="483" y="3920"/>
                  <a:pt x="478" y="3934"/>
                </a:cubicBezTo>
                <a:cubicBezTo>
                  <a:pt x="473" y="3943"/>
                  <a:pt x="469" y="3957"/>
                  <a:pt x="464" y="3970"/>
                </a:cubicBezTo>
                <a:cubicBezTo>
                  <a:pt x="451" y="4007"/>
                  <a:pt x="432" y="4052"/>
                  <a:pt x="437" y="4079"/>
                </a:cubicBezTo>
                <a:cubicBezTo>
                  <a:pt x="442" y="4116"/>
                  <a:pt x="455" y="4120"/>
                  <a:pt x="483" y="4125"/>
                </a:cubicBezTo>
                <a:cubicBezTo>
                  <a:pt x="487" y="4125"/>
                  <a:pt x="492" y="4129"/>
                  <a:pt x="501" y="4129"/>
                </a:cubicBezTo>
                <a:cubicBezTo>
                  <a:pt x="514" y="4134"/>
                  <a:pt x="528" y="4134"/>
                  <a:pt x="542" y="4134"/>
                </a:cubicBezTo>
                <a:lnTo>
                  <a:pt x="719" y="4161"/>
                </a:lnTo>
                <a:cubicBezTo>
                  <a:pt x="728" y="4161"/>
                  <a:pt x="733" y="4170"/>
                  <a:pt x="737" y="4175"/>
                </a:cubicBezTo>
                <a:cubicBezTo>
                  <a:pt x="742" y="4184"/>
                  <a:pt x="742" y="4193"/>
                  <a:pt x="737" y="4202"/>
                </a:cubicBezTo>
                <a:lnTo>
                  <a:pt x="514" y="4534"/>
                </a:lnTo>
                <a:lnTo>
                  <a:pt x="846" y="4580"/>
                </a:lnTo>
                <a:cubicBezTo>
                  <a:pt x="851" y="4580"/>
                  <a:pt x="860" y="4584"/>
                  <a:pt x="865" y="4593"/>
                </a:cubicBezTo>
                <a:cubicBezTo>
                  <a:pt x="869" y="4598"/>
                  <a:pt x="869" y="4607"/>
                  <a:pt x="869" y="4616"/>
                </a:cubicBezTo>
                <a:cubicBezTo>
                  <a:pt x="828" y="4721"/>
                  <a:pt x="783" y="4821"/>
                  <a:pt x="733" y="4921"/>
                </a:cubicBezTo>
                <a:lnTo>
                  <a:pt x="710" y="4957"/>
                </a:lnTo>
                <a:lnTo>
                  <a:pt x="710" y="4957"/>
                </a:lnTo>
                <a:lnTo>
                  <a:pt x="751" y="4953"/>
                </a:lnTo>
                <a:cubicBezTo>
                  <a:pt x="796" y="4948"/>
                  <a:pt x="842" y="4943"/>
                  <a:pt x="896" y="4934"/>
                </a:cubicBezTo>
                <a:cubicBezTo>
                  <a:pt x="1078" y="4862"/>
                  <a:pt x="1265" y="4793"/>
                  <a:pt x="1438" y="4730"/>
                </a:cubicBezTo>
                <a:cubicBezTo>
                  <a:pt x="1460" y="4721"/>
                  <a:pt x="1483" y="4712"/>
                  <a:pt x="1506" y="4707"/>
                </a:cubicBezTo>
                <a:lnTo>
                  <a:pt x="1515" y="4702"/>
                </a:lnTo>
                <a:cubicBezTo>
                  <a:pt x="1569" y="4680"/>
                  <a:pt x="1619" y="4662"/>
                  <a:pt x="1674" y="4643"/>
                </a:cubicBezTo>
                <a:cubicBezTo>
                  <a:pt x="1760" y="4607"/>
                  <a:pt x="1847" y="4575"/>
                  <a:pt x="1933" y="4543"/>
                </a:cubicBezTo>
                <a:cubicBezTo>
                  <a:pt x="2784" y="4184"/>
                  <a:pt x="3679" y="3770"/>
                  <a:pt x="4744" y="3247"/>
                </a:cubicBezTo>
                <a:cubicBezTo>
                  <a:pt x="5162" y="3043"/>
                  <a:pt x="5603" y="2820"/>
                  <a:pt x="6172" y="2533"/>
                </a:cubicBezTo>
                <a:cubicBezTo>
                  <a:pt x="6408" y="2415"/>
                  <a:pt x="6640" y="2297"/>
                  <a:pt x="6876" y="2179"/>
                </a:cubicBezTo>
                <a:lnTo>
                  <a:pt x="6940" y="2142"/>
                </a:lnTo>
                <a:cubicBezTo>
                  <a:pt x="7127" y="2051"/>
                  <a:pt x="7318" y="1956"/>
                  <a:pt x="7490" y="1833"/>
                </a:cubicBezTo>
                <a:lnTo>
                  <a:pt x="7522" y="1806"/>
                </a:lnTo>
                <a:lnTo>
                  <a:pt x="7481" y="1792"/>
                </a:lnTo>
                <a:cubicBezTo>
                  <a:pt x="7354" y="1756"/>
                  <a:pt x="7231" y="1692"/>
                  <a:pt x="7117" y="1610"/>
                </a:cubicBezTo>
                <a:cubicBezTo>
                  <a:pt x="7104" y="1601"/>
                  <a:pt x="7104" y="1583"/>
                  <a:pt x="7113" y="1574"/>
                </a:cubicBezTo>
                <a:lnTo>
                  <a:pt x="7258" y="1310"/>
                </a:lnTo>
                <a:lnTo>
                  <a:pt x="6826" y="1128"/>
                </a:lnTo>
                <a:cubicBezTo>
                  <a:pt x="6813" y="1124"/>
                  <a:pt x="6808" y="1105"/>
                  <a:pt x="6813" y="1092"/>
                </a:cubicBezTo>
                <a:lnTo>
                  <a:pt x="6940" y="760"/>
                </a:lnTo>
                <a:lnTo>
                  <a:pt x="6572" y="628"/>
                </a:lnTo>
                <a:cubicBezTo>
                  <a:pt x="6558" y="623"/>
                  <a:pt x="6554" y="605"/>
                  <a:pt x="6558" y="591"/>
                </a:cubicBezTo>
                <a:lnTo>
                  <a:pt x="6676" y="119"/>
                </a:lnTo>
                <a:close/>
                <a:moveTo>
                  <a:pt x="6706" y="44"/>
                </a:moveTo>
                <a:cubicBezTo>
                  <a:pt x="6711" y="44"/>
                  <a:pt x="6715" y="47"/>
                  <a:pt x="6722" y="50"/>
                </a:cubicBezTo>
                <a:cubicBezTo>
                  <a:pt x="6731" y="55"/>
                  <a:pt x="6735" y="68"/>
                  <a:pt x="6731" y="82"/>
                </a:cubicBezTo>
                <a:lnTo>
                  <a:pt x="6604" y="587"/>
                </a:lnTo>
                <a:lnTo>
                  <a:pt x="6977" y="719"/>
                </a:lnTo>
                <a:cubicBezTo>
                  <a:pt x="6981" y="719"/>
                  <a:pt x="6986" y="728"/>
                  <a:pt x="6990" y="732"/>
                </a:cubicBezTo>
                <a:cubicBezTo>
                  <a:pt x="6990" y="742"/>
                  <a:pt x="6995" y="746"/>
                  <a:pt x="6990" y="755"/>
                </a:cubicBezTo>
                <a:lnTo>
                  <a:pt x="6863" y="1087"/>
                </a:lnTo>
                <a:lnTo>
                  <a:pt x="7295" y="1274"/>
                </a:lnTo>
                <a:cubicBezTo>
                  <a:pt x="7304" y="1278"/>
                  <a:pt x="7308" y="1283"/>
                  <a:pt x="7308" y="1287"/>
                </a:cubicBezTo>
                <a:cubicBezTo>
                  <a:pt x="7313" y="1296"/>
                  <a:pt x="7313" y="1305"/>
                  <a:pt x="7308" y="1315"/>
                </a:cubicBezTo>
                <a:lnTo>
                  <a:pt x="7158" y="1583"/>
                </a:lnTo>
                <a:lnTo>
                  <a:pt x="7172" y="1592"/>
                </a:lnTo>
                <a:cubicBezTo>
                  <a:pt x="7299" y="1678"/>
                  <a:pt x="7436" y="1737"/>
                  <a:pt x="7577" y="1765"/>
                </a:cubicBezTo>
                <a:cubicBezTo>
                  <a:pt x="7586" y="1769"/>
                  <a:pt x="7595" y="1778"/>
                  <a:pt x="7600" y="1792"/>
                </a:cubicBezTo>
                <a:cubicBezTo>
                  <a:pt x="7600" y="1797"/>
                  <a:pt x="7604" y="1806"/>
                  <a:pt x="7595" y="1815"/>
                </a:cubicBezTo>
                <a:cubicBezTo>
                  <a:pt x="7395" y="1974"/>
                  <a:pt x="7163" y="2092"/>
                  <a:pt x="6936" y="2201"/>
                </a:cubicBezTo>
                <a:lnTo>
                  <a:pt x="6845" y="2247"/>
                </a:lnTo>
                <a:cubicBezTo>
                  <a:pt x="6581" y="2383"/>
                  <a:pt x="6317" y="2520"/>
                  <a:pt x="6049" y="2652"/>
                </a:cubicBezTo>
                <a:cubicBezTo>
                  <a:pt x="4689" y="3338"/>
                  <a:pt x="3220" y="4061"/>
                  <a:pt x="1719" y="4689"/>
                </a:cubicBezTo>
                <a:cubicBezTo>
                  <a:pt x="1656" y="4707"/>
                  <a:pt x="1592" y="4730"/>
                  <a:pt x="1528" y="4748"/>
                </a:cubicBezTo>
                <a:cubicBezTo>
                  <a:pt x="1501" y="4757"/>
                  <a:pt x="1478" y="4766"/>
                  <a:pt x="1451" y="4775"/>
                </a:cubicBezTo>
                <a:cubicBezTo>
                  <a:pt x="1428" y="4784"/>
                  <a:pt x="1406" y="4789"/>
                  <a:pt x="1383" y="4793"/>
                </a:cubicBezTo>
                <a:lnTo>
                  <a:pt x="1319" y="4812"/>
                </a:lnTo>
                <a:cubicBezTo>
                  <a:pt x="1192" y="4848"/>
                  <a:pt x="1087" y="4889"/>
                  <a:pt x="983" y="4930"/>
                </a:cubicBezTo>
                <a:cubicBezTo>
                  <a:pt x="974" y="4934"/>
                  <a:pt x="969" y="4939"/>
                  <a:pt x="960" y="4939"/>
                </a:cubicBezTo>
                <a:cubicBezTo>
                  <a:pt x="955" y="4943"/>
                  <a:pt x="946" y="4948"/>
                  <a:pt x="942" y="4953"/>
                </a:cubicBezTo>
                <a:cubicBezTo>
                  <a:pt x="883" y="4966"/>
                  <a:pt x="837" y="4980"/>
                  <a:pt x="796" y="5003"/>
                </a:cubicBezTo>
                <a:cubicBezTo>
                  <a:pt x="751" y="5007"/>
                  <a:pt x="714" y="5007"/>
                  <a:pt x="674" y="5012"/>
                </a:cubicBezTo>
                <a:cubicBezTo>
                  <a:pt x="660" y="5007"/>
                  <a:pt x="651" y="5003"/>
                  <a:pt x="646" y="4994"/>
                </a:cubicBezTo>
                <a:cubicBezTo>
                  <a:pt x="642" y="4984"/>
                  <a:pt x="642" y="4975"/>
                  <a:pt x="646" y="4966"/>
                </a:cubicBezTo>
                <a:cubicBezTo>
                  <a:pt x="705" y="4866"/>
                  <a:pt x="755" y="4766"/>
                  <a:pt x="801" y="4652"/>
                </a:cubicBezTo>
                <a:lnTo>
                  <a:pt x="810" y="4625"/>
                </a:lnTo>
                <a:lnTo>
                  <a:pt x="469" y="4580"/>
                </a:lnTo>
                <a:cubicBezTo>
                  <a:pt x="460" y="4580"/>
                  <a:pt x="455" y="4575"/>
                  <a:pt x="451" y="4566"/>
                </a:cubicBezTo>
                <a:cubicBezTo>
                  <a:pt x="446" y="4557"/>
                  <a:pt x="446" y="4548"/>
                  <a:pt x="451" y="4539"/>
                </a:cubicBezTo>
                <a:lnTo>
                  <a:pt x="674" y="4207"/>
                </a:lnTo>
                <a:lnTo>
                  <a:pt x="628" y="4202"/>
                </a:lnTo>
                <a:cubicBezTo>
                  <a:pt x="564" y="4198"/>
                  <a:pt x="492" y="4193"/>
                  <a:pt x="437" y="4166"/>
                </a:cubicBezTo>
                <a:cubicBezTo>
                  <a:pt x="401" y="4152"/>
                  <a:pt x="382" y="4125"/>
                  <a:pt x="392" y="4084"/>
                </a:cubicBezTo>
                <a:cubicBezTo>
                  <a:pt x="396" y="4034"/>
                  <a:pt x="410" y="3989"/>
                  <a:pt x="428" y="3943"/>
                </a:cubicBezTo>
                <a:cubicBezTo>
                  <a:pt x="446" y="3893"/>
                  <a:pt x="464" y="3843"/>
                  <a:pt x="469" y="3788"/>
                </a:cubicBezTo>
                <a:cubicBezTo>
                  <a:pt x="483" y="3693"/>
                  <a:pt x="419" y="3670"/>
                  <a:pt x="364" y="3647"/>
                </a:cubicBezTo>
                <a:lnTo>
                  <a:pt x="196" y="3584"/>
                </a:lnTo>
                <a:cubicBezTo>
                  <a:pt x="187" y="3584"/>
                  <a:pt x="182" y="3575"/>
                  <a:pt x="182" y="3570"/>
                </a:cubicBezTo>
                <a:cubicBezTo>
                  <a:pt x="182" y="3561"/>
                  <a:pt x="182" y="3556"/>
                  <a:pt x="182" y="3547"/>
                </a:cubicBezTo>
                <a:cubicBezTo>
                  <a:pt x="255" y="3443"/>
                  <a:pt x="328" y="3338"/>
                  <a:pt x="410" y="3229"/>
                </a:cubicBezTo>
                <a:lnTo>
                  <a:pt x="423" y="3211"/>
                </a:lnTo>
                <a:lnTo>
                  <a:pt x="401" y="3197"/>
                </a:lnTo>
                <a:cubicBezTo>
                  <a:pt x="292" y="3138"/>
                  <a:pt x="173" y="3088"/>
                  <a:pt x="55" y="3043"/>
                </a:cubicBezTo>
                <a:cubicBezTo>
                  <a:pt x="46" y="3043"/>
                  <a:pt x="41" y="3029"/>
                  <a:pt x="41" y="3020"/>
                </a:cubicBezTo>
                <a:cubicBezTo>
                  <a:pt x="41" y="3015"/>
                  <a:pt x="41" y="3006"/>
                  <a:pt x="50" y="3006"/>
                </a:cubicBezTo>
                <a:cubicBezTo>
                  <a:pt x="132" y="2974"/>
                  <a:pt x="219" y="2943"/>
                  <a:pt x="301" y="2911"/>
                </a:cubicBezTo>
                <a:cubicBezTo>
                  <a:pt x="405" y="2874"/>
                  <a:pt x="514" y="2833"/>
                  <a:pt x="623" y="2797"/>
                </a:cubicBezTo>
                <a:lnTo>
                  <a:pt x="633" y="2797"/>
                </a:lnTo>
                <a:cubicBezTo>
                  <a:pt x="846" y="2697"/>
                  <a:pt x="1065" y="2597"/>
                  <a:pt x="1283" y="2497"/>
                </a:cubicBezTo>
                <a:cubicBezTo>
                  <a:pt x="3143" y="1646"/>
                  <a:pt x="4985" y="819"/>
                  <a:pt x="6699" y="46"/>
                </a:cubicBezTo>
                <a:cubicBezTo>
                  <a:pt x="6702" y="44"/>
                  <a:pt x="6704" y="44"/>
                  <a:pt x="6706" y="44"/>
                </a:cubicBezTo>
                <a:close/>
                <a:moveTo>
                  <a:pt x="6707" y="0"/>
                </a:moveTo>
                <a:cubicBezTo>
                  <a:pt x="6699" y="0"/>
                  <a:pt x="6692" y="2"/>
                  <a:pt x="6685" y="5"/>
                </a:cubicBezTo>
                <a:cubicBezTo>
                  <a:pt x="4971" y="778"/>
                  <a:pt x="3125" y="1610"/>
                  <a:pt x="1269" y="2456"/>
                </a:cubicBezTo>
                <a:cubicBezTo>
                  <a:pt x="1051" y="2556"/>
                  <a:pt x="837" y="2656"/>
                  <a:pt x="619" y="2756"/>
                </a:cubicBezTo>
                <a:lnTo>
                  <a:pt x="605" y="2756"/>
                </a:lnTo>
                <a:cubicBezTo>
                  <a:pt x="501" y="2792"/>
                  <a:pt x="392" y="2833"/>
                  <a:pt x="287" y="2870"/>
                </a:cubicBezTo>
                <a:cubicBezTo>
                  <a:pt x="205" y="2902"/>
                  <a:pt x="119" y="2933"/>
                  <a:pt x="37" y="2965"/>
                </a:cubicBezTo>
                <a:cubicBezTo>
                  <a:pt x="14" y="2970"/>
                  <a:pt x="0" y="2993"/>
                  <a:pt x="0" y="3020"/>
                </a:cubicBezTo>
                <a:cubicBezTo>
                  <a:pt x="0" y="3047"/>
                  <a:pt x="14" y="3074"/>
                  <a:pt x="37" y="3084"/>
                </a:cubicBezTo>
                <a:cubicBezTo>
                  <a:pt x="151" y="3124"/>
                  <a:pt x="255" y="3170"/>
                  <a:pt x="360" y="3225"/>
                </a:cubicBezTo>
                <a:cubicBezTo>
                  <a:pt x="287" y="3325"/>
                  <a:pt x="214" y="3425"/>
                  <a:pt x="151" y="3525"/>
                </a:cubicBezTo>
                <a:cubicBezTo>
                  <a:pt x="137" y="3538"/>
                  <a:pt x="137" y="3561"/>
                  <a:pt x="141" y="3584"/>
                </a:cubicBezTo>
                <a:cubicBezTo>
                  <a:pt x="151" y="3602"/>
                  <a:pt x="164" y="3616"/>
                  <a:pt x="178" y="3625"/>
                </a:cubicBezTo>
                <a:lnTo>
                  <a:pt x="351" y="3688"/>
                </a:lnTo>
                <a:cubicBezTo>
                  <a:pt x="410" y="3711"/>
                  <a:pt x="437" y="3720"/>
                  <a:pt x="428" y="3784"/>
                </a:cubicBezTo>
                <a:cubicBezTo>
                  <a:pt x="423" y="3834"/>
                  <a:pt x="405" y="3879"/>
                  <a:pt x="387" y="3929"/>
                </a:cubicBezTo>
                <a:cubicBezTo>
                  <a:pt x="373" y="3975"/>
                  <a:pt x="355" y="4025"/>
                  <a:pt x="346" y="4075"/>
                </a:cubicBezTo>
                <a:cubicBezTo>
                  <a:pt x="337" y="4134"/>
                  <a:pt x="364" y="4184"/>
                  <a:pt x="423" y="4207"/>
                </a:cubicBezTo>
                <a:cubicBezTo>
                  <a:pt x="478" y="4230"/>
                  <a:pt x="537" y="4234"/>
                  <a:pt x="601" y="4243"/>
                </a:cubicBezTo>
                <a:lnTo>
                  <a:pt x="414" y="4516"/>
                </a:lnTo>
                <a:cubicBezTo>
                  <a:pt x="405" y="4534"/>
                  <a:pt x="401" y="4562"/>
                  <a:pt x="410" y="4584"/>
                </a:cubicBezTo>
                <a:cubicBezTo>
                  <a:pt x="423" y="4607"/>
                  <a:pt x="442" y="4621"/>
                  <a:pt x="464" y="4625"/>
                </a:cubicBezTo>
                <a:lnTo>
                  <a:pt x="751" y="4662"/>
                </a:lnTo>
                <a:cubicBezTo>
                  <a:pt x="710" y="4762"/>
                  <a:pt x="664" y="4857"/>
                  <a:pt x="610" y="4943"/>
                </a:cubicBezTo>
                <a:cubicBezTo>
                  <a:pt x="596" y="4966"/>
                  <a:pt x="596" y="4994"/>
                  <a:pt x="610" y="5016"/>
                </a:cubicBezTo>
                <a:cubicBezTo>
                  <a:pt x="623" y="5039"/>
                  <a:pt x="646" y="5053"/>
                  <a:pt x="674" y="5053"/>
                </a:cubicBezTo>
                <a:cubicBezTo>
                  <a:pt x="714" y="5048"/>
                  <a:pt x="760" y="5048"/>
                  <a:pt x="805" y="5044"/>
                </a:cubicBezTo>
                <a:lnTo>
                  <a:pt x="814" y="5039"/>
                </a:lnTo>
                <a:cubicBezTo>
                  <a:pt x="851" y="5021"/>
                  <a:pt x="896" y="5007"/>
                  <a:pt x="955" y="4994"/>
                </a:cubicBezTo>
                <a:lnTo>
                  <a:pt x="965" y="4989"/>
                </a:lnTo>
                <a:cubicBezTo>
                  <a:pt x="969" y="4984"/>
                  <a:pt x="974" y="4980"/>
                  <a:pt x="983" y="4975"/>
                </a:cubicBezTo>
                <a:cubicBezTo>
                  <a:pt x="987" y="4975"/>
                  <a:pt x="992" y="4971"/>
                  <a:pt x="1001" y="4966"/>
                </a:cubicBezTo>
                <a:cubicBezTo>
                  <a:pt x="1101" y="4925"/>
                  <a:pt x="1210" y="4889"/>
                  <a:pt x="1328" y="4853"/>
                </a:cubicBezTo>
                <a:cubicBezTo>
                  <a:pt x="1351" y="4848"/>
                  <a:pt x="1374" y="4839"/>
                  <a:pt x="1397" y="4834"/>
                </a:cubicBezTo>
                <a:cubicBezTo>
                  <a:pt x="1419" y="4830"/>
                  <a:pt x="1442" y="4821"/>
                  <a:pt x="1465" y="4816"/>
                </a:cubicBezTo>
                <a:cubicBezTo>
                  <a:pt x="1492" y="4807"/>
                  <a:pt x="1515" y="4798"/>
                  <a:pt x="1542" y="4789"/>
                </a:cubicBezTo>
                <a:cubicBezTo>
                  <a:pt x="1606" y="4766"/>
                  <a:pt x="1669" y="4748"/>
                  <a:pt x="1738" y="4725"/>
                </a:cubicBezTo>
                <a:cubicBezTo>
                  <a:pt x="3238" y="4098"/>
                  <a:pt x="4707" y="3375"/>
                  <a:pt x="6072" y="2688"/>
                </a:cubicBezTo>
                <a:cubicBezTo>
                  <a:pt x="6335" y="2556"/>
                  <a:pt x="6599" y="2420"/>
                  <a:pt x="6867" y="2288"/>
                </a:cubicBezTo>
                <a:lnTo>
                  <a:pt x="6958" y="2242"/>
                </a:lnTo>
                <a:cubicBezTo>
                  <a:pt x="7186" y="2129"/>
                  <a:pt x="7418" y="2010"/>
                  <a:pt x="7622" y="1847"/>
                </a:cubicBezTo>
                <a:cubicBezTo>
                  <a:pt x="7640" y="1828"/>
                  <a:pt x="7650" y="1806"/>
                  <a:pt x="7645" y="1778"/>
                </a:cubicBezTo>
                <a:cubicBezTo>
                  <a:pt x="7636" y="1751"/>
                  <a:pt x="7613" y="1728"/>
                  <a:pt x="7586" y="1724"/>
                </a:cubicBezTo>
                <a:cubicBezTo>
                  <a:pt x="7454" y="1697"/>
                  <a:pt x="7331" y="1642"/>
                  <a:pt x="7218" y="1569"/>
                </a:cubicBezTo>
                <a:lnTo>
                  <a:pt x="7345" y="1337"/>
                </a:lnTo>
                <a:cubicBezTo>
                  <a:pt x="7359" y="1315"/>
                  <a:pt x="7359" y="1292"/>
                  <a:pt x="7354" y="1274"/>
                </a:cubicBezTo>
                <a:cubicBezTo>
                  <a:pt x="7345" y="1255"/>
                  <a:pt x="7331" y="1242"/>
                  <a:pt x="7313" y="1233"/>
                </a:cubicBezTo>
                <a:lnTo>
                  <a:pt x="6917" y="1064"/>
                </a:lnTo>
                <a:lnTo>
                  <a:pt x="7031" y="769"/>
                </a:lnTo>
                <a:cubicBezTo>
                  <a:pt x="7040" y="751"/>
                  <a:pt x="7036" y="732"/>
                  <a:pt x="7027" y="714"/>
                </a:cubicBezTo>
                <a:cubicBezTo>
                  <a:pt x="7022" y="696"/>
                  <a:pt x="7008" y="682"/>
                  <a:pt x="6990" y="678"/>
                </a:cubicBezTo>
                <a:lnTo>
                  <a:pt x="6658" y="560"/>
                </a:lnTo>
                <a:lnTo>
                  <a:pt x="6776" y="96"/>
                </a:lnTo>
                <a:cubicBezTo>
                  <a:pt x="6781" y="64"/>
                  <a:pt x="6772" y="32"/>
                  <a:pt x="6749" y="14"/>
                </a:cubicBezTo>
                <a:cubicBezTo>
                  <a:pt x="6737" y="5"/>
                  <a:pt x="6722" y="0"/>
                  <a:pt x="67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6" name="Google Shape;486;p13"/>
          <p:cNvGrpSpPr/>
          <p:nvPr/>
        </p:nvGrpSpPr>
        <p:grpSpPr>
          <a:xfrm rot="-1654998">
            <a:off x="3934244" y="1836341"/>
            <a:ext cx="1396348" cy="432776"/>
            <a:chOff x="3804263" y="2577563"/>
            <a:chExt cx="1235784" cy="349743"/>
          </a:xfrm>
        </p:grpSpPr>
        <p:sp>
          <p:nvSpPr>
            <p:cNvPr id="487" name="Google Shape;487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9" name="Google Shape;489;p13"/>
          <p:cNvGrpSpPr/>
          <p:nvPr/>
        </p:nvGrpSpPr>
        <p:grpSpPr>
          <a:xfrm rot="1567644">
            <a:off x="7050279" y="2017366"/>
            <a:ext cx="1396389" cy="432776"/>
            <a:chOff x="3804263" y="2577563"/>
            <a:chExt cx="1235784" cy="349743"/>
          </a:xfrm>
        </p:grpSpPr>
        <p:sp>
          <p:nvSpPr>
            <p:cNvPr id="490" name="Google Shape;490;p13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2" name="Google Shape;492;p13"/>
          <p:cNvSpPr txBox="1">
            <a:spLocks noGrp="1"/>
          </p:cNvSpPr>
          <p:nvPr>
            <p:ph type="title"/>
          </p:nvPr>
        </p:nvSpPr>
        <p:spPr>
          <a:xfrm>
            <a:off x="822969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"/>
          </p:nvPr>
        </p:nvSpPr>
        <p:spPr>
          <a:xfrm>
            <a:off x="1028332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2"/>
          </p:nvPr>
        </p:nvSpPr>
        <p:spPr>
          <a:xfrm>
            <a:off x="5852431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3"/>
          </p:nvPr>
        </p:nvSpPr>
        <p:spPr>
          <a:xfrm>
            <a:off x="6081968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title" idx="5"/>
          </p:nvPr>
        </p:nvSpPr>
        <p:spPr>
          <a:xfrm>
            <a:off x="3349800" y="27342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6"/>
          </p:nvPr>
        </p:nvSpPr>
        <p:spPr>
          <a:xfrm>
            <a:off x="3565214" y="314445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499" name="Google Shape;499;p13"/>
          <p:cNvGrpSpPr/>
          <p:nvPr/>
        </p:nvGrpSpPr>
        <p:grpSpPr>
          <a:xfrm>
            <a:off x="7778589" y="-158850"/>
            <a:ext cx="1465151" cy="1619049"/>
            <a:chOff x="8296825" y="0"/>
            <a:chExt cx="1044522" cy="1255953"/>
          </a:xfrm>
        </p:grpSpPr>
        <p:sp>
          <p:nvSpPr>
            <p:cNvPr id="500" name="Google Shape;500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rgbClr val="F7E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320885" y="16842"/>
              <a:ext cx="1020462" cy="307672"/>
            </a:xfrm>
            <a:custGeom>
              <a:avLst/>
              <a:gdLst/>
              <a:ahLst/>
              <a:cxnLst/>
              <a:rect l="l" t="t" r="r" b="b"/>
              <a:pathLst>
                <a:path w="6786" h="2046" extrusionOk="0">
                  <a:moveTo>
                    <a:pt x="3523" y="1"/>
                  </a:moveTo>
                  <a:cubicBezTo>
                    <a:pt x="2404" y="1"/>
                    <a:pt x="1285" y="53"/>
                    <a:pt x="168" y="158"/>
                  </a:cubicBezTo>
                  <a:cubicBezTo>
                    <a:pt x="136" y="162"/>
                    <a:pt x="118" y="181"/>
                    <a:pt x="114" y="212"/>
                  </a:cubicBezTo>
                  <a:cubicBezTo>
                    <a:pt x="68" y="822"/>
                    <a:pt x="32" y="1436"/>
                    <a:pt x="0" y="2045"/>
                  </a:cubicBezTo>
                  <a:lnTo>
                    <a:pt x="6662" y="2045"/>
                  </a:lnTo>
                  <a:cubicBezTo>
                    <a:pt x="6694" y="1431"/>
                    <a:pt x="6735" y="813"/>
                    <a:pt x="6785" y="199"/>
                  </a:cubicBezTo>
                  <a:cubicBezTo>
                    <a:pt x="6785" y="167"/>
                    <a:pt x="6753" y="144"/>
                    <a:pt x="6726" y="144"/>
                  </a:cubicBezTo>
                  <a:cubicBezTo>
                    <a:pt x="5662" y="49"/>
                    <a:pt x="4593" y="1"/>
                    <a:pt x="3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424797" y="73986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474722" y="165716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377578" y="249025"/>
              <a:ext cx="43158" cy="33685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41" y="1"/>
                  </a:moveTo>
                  <a:cubicBezTo>
                    <a:pt x="0" y="1"/>
                    <a:pt x="0" y="224"/>
                    <a:pt x="141" y="224"/>
                  </a:cubicBezTo>
                  <a:cubicBezTo>
                    <a:pt x="287" y="224"/>
                    <a:pt x="28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369307" y="154588"/>
              <a:ext cx="39850" cy="36391"/>
            </a:xfrm>
            <a:custGeom>
              <a:avLst/>
              <a:gdLst/>
              <a:ahLst/>
              <a:cxnLst/>
              <a:rect l="l" t="t" r="r" b="b"/>
              <a:pathLst>
                <a:path w="265" h="242" extrusionOk="0">
                  <a:moveTo>
                    <a:pt x="138" y="1"/>
                  </a:moveTo>
                  <a:cubicBezTo>
                    <a:pt x="111" y="1"/>
                    <a:pt x="85" y="11"/>
                    <a:pt x="65" y="33"/>
                  </a:cubicBezTo>
                  <a:lnTo>
                    <a:pt x="46" y="51"/>
                  </a:lnTo>
                  <a:cubicBezTo>
                    <a:pt x="5" y="92"/>
                    <a:pt x="1" y="170"/>
                    <a:pt x="46" y="210"/>
                  </a:cubicBezTo>
                  <a:cubicBezTo>
                    <a:pt x="67" y="231"/>
                    <a:pt x="94" y="241"/>
                    <a:pt x="122" y="241"/>
                  </a:cubicBezTo>
                  <a:cubicBezTo>
                    <a:pt x="150" y="241"/>
                    <a:pt x="178" y="231"/>
                    <a:pt x="201" y="210"/>
                  </a:cubicBezTo>
                  <a:lnTo>
                    <a:pt x="219" y="192"/>
                  </a:lnTo>
                  <a:cubicBezTo>
                    <a:pt x="260" y="151"/>
                    <a:pt x="265" y="74"/>
                    <a:pt x="219" y="33"/>
                  </a:cubicBezTo>
                  <a:cubicBezTo>
                    <a:pt x="196" y="12"/>
                    <a:pt x="16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599836" y="52181"/>
              <a:ext cx="43158" cy="32933"/>
            </a:xfrm>
            <a:custGeom>
              <a:avLst/>
              <a:gdLst/>
              <a:ahLst/>
              <a:cxnLst/>
              <a:rect l="l" t="t" r="r" b="b"/>
              <a:pathLst>
                <a:path w="287" h="219" extrusionOk="0">
                  <a:moveTo>
                    <a:pt x="141" y="0"/>
                  </a:moveTo>
                  <a:cubicBezTo>
                    <a:pt x="0" y="0"/>
                    <a:pt x="0" y="218"/>
                    <a:pt x="141" y="218"/>
                  </a:cubicBezTo>
                  <a:cubicBezTo>
                    <a:pt x="287" y="218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60889" y="132783"/>
              <a:ext cx="39850" cy="35790"/>
            </a:xfrm>
            <a:custGeom>
              <a:avLst/>
              <a:gdLst/>
              <a:ahLst/>
              <a:cxnLst/>
              <a:rect l="l" t="t" r="r" b="b"/>
              <a:pathLst>
                <a:path w="265" h="238" extrusionOk="0">
                  <a:moveTo>
                    <a:pt x="141" y="0"/>
                  </a:moveTo>
                  <a:cubicBezTo>
                    <a:pt x="114" y="0"/>
                    <a:pt x="86" y="10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4"/>
                    <a:pt x="46" y="205"/>
                  </a:cubicBezTo>
                  <a:cubicBezTo>
                    <a:pt x="69" y="226"/>
                    <a:pt x="98" y="238"/>
                    <a:pt x="128" y="238"/>
                  </a:cubicBezTo>
                  <a:cubicBezTo>
                    <a:pt x="155" y="238"/>
                    <a:pt x="183" y="228"/>
                    <a:pt x="205" y="205"/>
                  </a:cubicBezTo>
                  <a:lnTo>
                    <a:pt x="223" y="187"/>
                  </a:lnTo>
                  <a:cubicBezTo>
                    <a:pt x="264" y="146"/>
                    <a:pt x="264" y="69"/>
                    <a:pt x="223" y="33"/>
                  </a:cubicBezTo>
                  <a:cubicBezTo>
                    <a:pt x="200" y="12"/>
                    <a:pt x="170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8659988" y="196393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21" y="0"/>
                  </a:moveTo>
                  <a:cubicBezTo>
                    <a:pt x="119" y="0"/>
                    <a:pt x="117" y="1"/>
                    <a:pt x="114" y="1"/>
                  </a:cubicBezTo>
                  <a:cubicBezTo>
                    <a:pt x="51" y="5"/>
                    <a:pt x="1" y="51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4" y="242"/>
                  </a:cubicBezTo>
                  <a:cubicBezTo>
                    <a:pt x="173" y="237"/>
                    <a:pt x="223" y="192"/>
                    <a:pt x="223" y="128"/>
                  </a:cubicBezTo>
                  <a:lnTo>
                    <a:pt x="223" y="110"/>
                  </a:lnTo>
                  <a:cubicBezTo>
                    <a:pt x="223" y="57"/>
                    <a:pt x="177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552618" y="263310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69" y="227"/>
                    <a:pt x="99" y="238"/>
                    <a:pt x="127" y="238"/>
                  </a:cubicBezTo>
                  <a:cubicBezTo>
                    <a:pt x="154" y="238"/>
                    <a:pt x="181" y="228"/>
                    <a:pt x="201" y="206"/>
                  </a:cubicBezTo>
                  <a:lnTo>
                    <a:pt x="219" y="188"/>
                  </a:lnTo>
                  <a:cubicBezTo>
                    <a:pt x="260" y="147"/>
                    <a:pt x="264" y="74"/>
                    <a:pt x="219" y="33"/>
                  </a:cubicBezTo>
                  <a:cubicBezTo>
                    <a:pt x="198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738635" y="79550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6" y="0"/>
                  </a:moveTo>
                  <a:cubicBezTo>
                    <a:pt x="1" y="0"/>
                    <a:pt x="1" y="223"/>
                    <a:pt x="146" y="223"/>
                  </a:cubicBezTo>
                  <a:cubicBezTo>
                    <a:pt x="287" y="223"/>
                    <a:pt x="28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848712" y="238197"/>
              <a:ext cx="43309" cy="33534"/>
            </a:xfrm>
            <a:custGeom>
              <a:avLst/>
              <a:gdLst/>
              <a:ahLst/>
              <a:cxnLst/>
              <a:rect l="l" t="t" r="r" b="b"/>
              <a:pathLst>
                <a:path w="288" h="223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787207" y="157445"/>
              <a:ext cx="37745" cy="33685"/>
            </a:xfrm>
            <a:custGeom>
              <a:avLst/>
              <a:gdLst/>
              <a:ahLst/>
              <a:cxnLst/>
              <a:rect l="l" t="t" r="r" b="b"/>
              <a:pathLst>
                <a:path w="251" h="224" extrusionOk="0">
                  <a:moveTo>
                    <a:pt x="114" y="0"/>
                  </a:moveTo>
                  <a:cubicBezTo>
                    <a:pt x="60" y="0"/>
                    <a:pt x="1" y="50"/>
                    <a:pt x="5" y="110"/>
                  </a:cubicBezTo>
                  <a:cubicBezTo>
                    <a:pt x="10" y="173"/>
                    <a:pt x="55" y="223"/>
                    <a:pt x="114" y="223"/>
                  </a:cubicBezTo>
                  <a:lnTo>
                    <a:pt x="137" y="223"/>
                  </a:lnTo>
                  <a:cubicBezTo>
                    <a:pt x="192" y="223"/>
                    <a:pt x="251" y="173"/>
                    <a:pt x="246" y="110"/>
                  </a:cubicBezTo>
                  <a:cubicBezTo>
                    <a:pt x="242" y="50"/>
                    <a:pt x="19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897284" y="46015"/>
              <a:ext cx="43309" cy="33685"/>
            </a:xfrm>
            <a:custGeom>
              <a:avLst/>
              <a:gdLst/>
              <a:ahLst/>
              <a:cxnLst/>
              <a:rect l="l" t="t" r="r" b="b"/>
              <a:pathLst>
                <a:path w="288" h="224" extrusionOk="0">
                  <a:moveTo>
                    <a:pt x="142" y="0"/>
                  </a:moveTo>
                  <a:cubicBezTo>
                    <a:pt x="1" y="0"/>
                    <a:pt x="1" y="223"/>
                    <a:pt x="142" y="223"/>
                  </a:cubicBezTo>
                  <a:cubicBezTo>
                    <a:pt x="287" y="223"/>
                    <a:pt x="287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9040895" y="99249"/>
              <a:ext cx="33685" cy="36391"/>
            </a:xfrm>
            <a:custGeom>
              <a:avLst/>
              <a:gdLst/>
              <a:ahLst/>
              <a:cxnLst/>
              <a:rect l="l" t="t" r="r" b="b"/>
              <a:pathLst>
                <a:path w="224" h="242" extrusionOk="0">
                  <a:moveTo>
                    <a:pt x="117" y="1"/>
                  </a:moveTo>
                  <a:cubicBezTo>
                    <a:pt x="115" y="1"/>
                    <a:pt x="112" y="1"/>
                    <a:pt x="110" y="1"/>
                  </a:cubicBezTo>
                  <a:cubicBezTo>
                    <a:pt x="51" y="1"/>
                    <a:pt x="1" y="46"/>
                    <a:pt x="1" y="110"/>
                  </a:cubicBezTo>
                  <a:lnTo>
                    <a:pt x="1" y="128"/>
                  </a:lnTo>
                  <a:cubicBezTo>
                    <a:pt x="1" y="187"/>
                    <a:pt x="51" y="242"/>
                    <a:pt x="110" y="242"/>
                  </a:cubicBezTo>
                  <a:cubicBezTo>
                    <a:pt x="173" y="237"/>
                    <a:pt x="224" y="192"/>
                    <a:pt x="224" y="128"/>
                  </a:cubicBezTo>
                  <a:lnTo>
                    <a:pt x="224" y="110"/>
                  </a:lnTo>
                  <a:cubicBezTo>
                    <a:pt x="224" y="53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935630" y="168422"/>
              <a:ext cx="32933" cy="36391"/>
            </a:xfrm>
            <a:custGeom>
              <a:avLst/>
              <a:gdLst/>
              <a:ahLst/>
              <a:cxnLst/>
              <a:rect l="l" t="t" r="r" b="b"/>
              <a:pathLst>
                <a:path w="219" h="242" extrusionOk="0">
                  <a:moveTo>
                    <a:pt x="109" y="0"/>
                  </a:moveTo>
                  <a:cubicBezTo>
                    <a:pt x="50" y="5"/>
                    <a:pt x="0" y="50"/>
                    <a:pt x="0" y="114"/>
                  </a:cubicBezTo>
                  <a:lnTo>
                    <a:pt x="0" y="132"/>
                  </a:lnTo>
                  <a:cubicBezTo>
                    <a:pt x="0" y="189"/>
                    <a:pt x="47" y="242"/>
                    <a:pt x="103" y="242"/>
                  </a:cubicBezTo>
                  <a:cubicBezTo>
                    <a:pt x="105" y="242"/>
                    <a:pt x="107" y="241"/>
                    <a:pt x="109" y="241"/>
                  </a:cubicBezTo>
                  <a:cubicBezTo>
                    <a:pt x="169" y="241"/>
                    <a:pt x="219" y="191"/>
                    <a:pt x="219" y="132"/>
                  </a:cubicBezTo>
                  <a:lnTo>
                    <a:pt x="219" y="114"/>
                  </a:lnTo>
                  <a:cubicBezTo>
                    <a:pt x="219" y="55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146310" y="68572"/>
              <a:ext cx="36993" cy="33685"/>
            </a:xfrm>
            <a:custGeom>
              <a:avLst/>
              <a:gdLst/>
              <a:ahLst/>
              <a:cxnLst/>
              <a:rect l="l" t="t" r="r" b="b"/>
              <a:pathLst>
                <a:path w="246" h="224" extrusionOk="0">
                  <a:moveTo>
                    <a:pt x="114" y="0"/>
                  </a:moveTo>
                  <a:cubicBezTo>
                    <a:pt x="55" y="0"/>
                    <a:pt x="0" y="50"/>
                    <a:pt x="0" y="109"/>
                  </a:cubicBezTo>
                  <a:cubicBezTo>
                    <a:pt x="5" y="173"/>
                    <a:pt x="50" y="223"/>
                    <a:pt x="114" y="223"/>
                  </a:cubicBezTo>
                  <a:lnTo>
                    <a:pt x="132" y="223"/>
                  </a:lnTo>
                  <a:cubicBezTo>
                    <a:pt x="191" y="223"/>
                    <a:pt x="246" y="169"/>
                    <a:pt x="241" y="109"/>
                  </a:cubicBezTo>
                  <a:cubicBezTo>
                    <a:pt x="241" y="50"/>
                    <a:pt x="196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250221" y="138197"/>
              <a:ext cx="39850" cy="35940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141" y="1"/>
                  </a:moveTo>
                  <a:cubicBezTo>
                    <a:pt x="114" y="1"/>
                    <a:pt x="86" y="11"/>
                    <a:pt x="64" y="33"/>
                  </a:cubicBezTo>
                  <a:lnTo>
                    <a:pt x="46" y="51"/>
                  </a:lnTo>
                  <a:cubicBezTo>
                    <a:pt x="5" y="92"/>
                    <a:pt x="0" y="165"/>
                    <a:pt x="46" y="206"/>
                  </a:cubicBezTo>
                  <a:cubicBezTo>
                    <a:pt x="69" y="227"/>
                    <a:pt x="98" y="238"/>
                    <a:pt x="127" y="238"/>
                  </a:cubicBezTo>
                  <a:cubicBezTo>
                    <a:pt x="154" y="238"/>
                    <a:pt x="180" y="228"/>
                    <a:pt x="200" y="206"/>
                  </a:cubicBezTo>
                  <a:lnTo>
                    <a:pt x="223" y="188"/>
                  </a:lnTo>
                  <a:cubicBezTo>
                    <a:pt x="264" y="147"/>
                    <a:pt x="264" y="74"/>
                    <a:pt x="223" y="33"/>
                  </a:cubicBezTo>
                  <a:cubicBezTo>
                    <a:pt x="200" y="12"/>
                    <a:pt x="170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9133227" y="185415"/>
              <a:ext cx="43309" cy="33083"/>
            </a:xfrm>
            <a:custGeom>
              <a:avLst/>
              <a:gdLst/>
              <a:ahLst/>
              <a:cxnLst/>
              <a:rect l="l" t="t" r="r" b="b"/>
              <a:pathLst>
                <a:path w="288" h="220" extrusionOk="0">
                  <a:moveTo>
                    <a:pt x="146" y="1"/>
                  </a:moveTo>
                  <a:cubicBezTo>
                    <a:pt x="1" y="1"/>
                    <a:pt x="1" y="219"/>
                    <a:pt x="146" y="219"/>
                  </a:cubicBezTo>
                  <a:cubicBezTo>
                    <a:pt x="287" y="219"/>
                    <a:pt x="287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9019692" y="260002"/>
              <a:ext cx="42557" cy="33685"/>
            </a:xfrm>
            <a:custGeom>
              <a:avLst/>
              <a:gdLst/>
              <a:ahLst/>
              <a:cxnLst/>
              <a:rect l="l" t="t" r="r" b="b"/>
              <a:pathLst>
                <a:path w="283" h="224" extrusionOk="0">
                  <a:moveTo>
                    <a:pt x="142" y="1"/>
                  </a:moveTo>
                  <a:cubicBezTo>
                    <a:pt x="1" y="1"/>
                    <a:pt x="1" y="223"/>
                    <a:pt x="142" y="223"/>
                  </a:cubicBezTo>
                  <a:cubicBezTo>
                    <a:pt x="283" y="223"/>
                    <a:pt x="283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9247514" y="238197"/>
              <a:ext cx="43158" cy="33534"/>
            </a:xfrm>
            <a:custGeom>
              <a:avLst/>
              <a:gdLst/>
              <a:ahLst/>
              <a:cxnLst/>
              <a:rect l="l" t="t" r="r" b="b"/>
              <a:pathLst>
                <a:path w="287" h="223" extrusionOk="0">
                  <a:moveTo>
                    <a:pt x="141" y="0"/>
                  </a:moveTo>
                  <a:cubicBezTo>
                    <a:pt x="0" y="0"/>
                    <a:pt x="0" y="223"/>
                    <a:pt x="141" y="223"/>
                  </a:cubicBezTo>
                  <a:cubicBezTo>
                    <a:pt x="287" y="223"/>
                    <a:pt x="28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8741342" y="266017"/>
              <a:ext cx="40602" cy="35940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142" y="1"/>
                  </a:moveTo>
                  <a:cubicBezTo>
                    <a:pt x="114" y="1"/>
                    <a:pt x="87" y="11"/>
                    <a:pt x="64" y="33"/>
                  </a:cubicBezTo>
                  <a:lnTo>
                    <a:pt x="46" y="52"/>
                  </a:lnTo>
                  <a:cubicBezTo>
                    <a:pt x="5" y="92"/>
                    <a:pt x="1" y="165"/>
                    <a:pt x="46" y="206"/>
                  </a:cubicBezTo>
                  <a:cubicBezTo>
                    <a:pt x="70" y="227"/>
                    <a:pt x="99" y="239"/>
                    <a:pt x="128" y="239"/>
                  </a:cubicBezTo>
                  <a:cubicBezTo>
                    <a:pt x="156" y="239"/>
                    <a:pt x="183" y="228"/>
                    <a:pt x="205" y="206"/>
                  </a:cubicBezTo>
                  <a:lnTo>
                    <a:pt x="224" y="188"/>
                  </a:lnTo>
                  <a:cubicBezTo>
                    <a:pt x="265" y="147"/>
                    <a:pt x="269" y="74"/>
                    <a:pt x="224" y="33"/>
                  </a:cubicBezTo>
                  <a:cubicBezTo>
                    <a:pt x="200" y="12"/>
                    <a:pt x="171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296825" y="0"/>
              <a:ext cx="1044522" cy="1255953"/>
            </a:xfrm>
            <a:custGeom>
              <a:avLst/>
              <a:gdLst/>
              <a:ahLst/>
              <a:cxnLst/>
              <a:rect l="l" t="t" r="r" b="b"/>
              <a:pathLst>
                <a:path w="6946" h="8352" extrusionOk="0">
                  <a:moveTo>
                    <a:pt x="3700" y="111"/>
                  </a:moveTo>
                  <a:cubicBezTo>
                    <a:pt x="4744" y="111"/>
                    <a:pt x="5787" y="157"/>
                    <a:pt x="6827" y="247"/>
                  </a:cubicBezTo>
                  <a:cubicBezTo>
                    <a:pt x="6618" y="2889"/>
                    <a:pt x="6586" y="5540"/>
                    <a:pt x="6554" y="8187"/>
                  </a:cubicBezTo>
                  <a:cubicBezTo>
                    <a:pt x="5308" y="7328"/>
                    <a:pt x="4212" y="6245"/>
                    <a:pt x="3239" y="5086"/>
                  </a:cubicBezTo>
                  <a:cubicBezTo>
                    <a:pt x="3230" y="5075"/>
                    <a:pt x="3217" y="5070"/>
                    <a:pt x="3203" y="5070"/>
                  </a:cubicBezTo>
                  <a:cubicBezTo>
                    <a:pt x="3187" y="5070"/>
                    <a:pt x="3171" y="5076"/>
                    <a:pt x="3161" y="5086"/>
                  </a:cubicBezTo>
                  <a:cubicBezTo>
                    <a:pt x="2211" y="6145"/>
                    <a:pt x="1224" y="7173"/>
                    <a:pt x="151" y="8105"/>
                  </a:cubicBezTo>
                  <a:cubicBezTo>
                    <a:pt x="115" y="5490"/>
                    <a:pt x="192" y="2871"/>
                    <a:pt x="383" y="265"/>
                  </a:cubicBezTo>
                  <a:cubicBezTo>
                    <a:pt x="1485" y="162"/>
                    <a:pt x="2593" y="111"/>
                    <a:pt x="3700" y="111"/>
                  </a:cubicBezTo>
                  <a:close/>
                  <a:moveTo>
                    <a:pt x="3703" y="1"/>
                  </a:moveTo>
                  <a:cubicBezTo>
                    <a:pt x="2577" y="1"/>
                    <a:pt x="1451" y="53"/>
                    <a:pt x="328" y="156"/>
                  </a:cubicBezTo>
                  <a:cubicBezTo>
                    <a:pt x="296" y="161"/>
                    <a:pt x="278" y="179"/>
                    <a:pt x="274" y="215"/>
                  </a:cubicBezTo>
                  <a:cubicBezTo>
                    <a:pt x="83" y="2871"/>
                    <a:pt x="1" y="5540"/>
                    <a:pt x="42" y="8210"/>
                  </a:cubicBezTo>
                  <a:cubicBezTo>
                    <a:pt x="37" y="8224"/>
                    <a:pt x="37" y="8233"/>
                    <a:pt x="46" y="8242"/>
                  </a:cubicBezTo>
                  <a:cubicBezTo>
                    <a:pt x="55" y="8269"/>
                    <a:pt x="78" y="8278"/>
                    <a:pt x="101" y="8278"/>
                  </a:cubicBezTo>
                  <a:lnTo>
                    <a:pt x="105" y="8278"/>
                  </a:lnTo>
                  <a:cubicBezTo>
                    <a:pt x="110" y="8278"/>
                    <a:pt x="110" y="8278"/>
                    <a:pt x="115" y="8274"/>
                  </a:cubicBezTo>
                  <a:cubicBezTo>
                    <a:pt x="124" y="8274"/>
                    <a:pt x="133" y="8269"/>
                    <a:pt x="137" y="8260"/>
                  </a:cubicBezTo>
                  <a:cubicBezTo>
                    <a:pt x="1233" y="7323"/>
                    <a:pt x="2238" y="6286"/>
                    <a:pt x="3198" y="5213"/>
                  </a:cubicBezTo>
                  <a:cubicBezTo>
                    <a:pt x="4189" y="6386"/>
                    <a:pt x="5308" y="7478"/>
                    <a:pt x="6581" y="8342"/>
                  </a:cubicBezTo>
                  <a:cubicBezTo>
                    <a:pt x="6590" y="8349"/>
                    <a:pt x="6599" y="8352"/>
                    <a:pt x="6608" y="8352"/>
                  </a:cubicBezTo>
                  <a:cubicBezTo>
                    <a:pt x="6621" y="8352"/>
                    <a:pt x="6634" y="8345"/>
                    <a:pt x="6645" y="8337"/>
                  </a:cubicBezTo>
                  <a:cubicBezTo>
                    <a:pt x="6654" y="8328"/>
                    <a:pt x="6663" y="8315"/>
                    <a:pt x="6663" y="8292"/>
                  </a:cubicBezTo>
                  <a:cubicBezTo>
                    <a:pt x="6695" y="5595"/>
                    <a:pt x="6727" y="2889"/>
                    <a:pt x="6941" y="197"/>
                  </a:cubicBezTo>
                  <a:cubicBezTo>
                    <a:pt x="6945" y="165"/>
                    <a:pt x="6913" y="143"/>
                    <a:pt x="6886" y="143"/>
                  </a:cubicBezTo>
                  <a:cubicBezTo>
                    <a:pt x="5828" y="48"/>
                    <a:pt x="4766" y="1"/>
                    <a:pt x="3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/>
          <p:nvPr/>
        </p:nvSpPr>
        <p:spPr>
          <a:xfrm>
            <a:off x="3966075" y="461575"/>
            <a:ext cx="4302141" cy="4049652"/>
          </a:xfrm>
          <a:custGeom>
            <a:avLst/>
            <a:gdLst/>
            <a:ahLst/>
            <a:cxnLst/>
            <a:rect l="l" t="t" r="r" b="b"/>
            <a:pathLst>
              <a:path w="16300" h="20338" extrusionOk="0">
                <a:moveTo>
                  <a:pt x="13080" y="1"/>
                </a:moveTo>
                <a:cubicBezTo>
                  <a:pt x="13080" y="1"/>
                  <a:pt x="9273" y="260"/>
                  <a:pt x="8346" y="351"/>
                </a:cubicBezTo>
                <a:cubicBezTo>
                  <a:pt x="7594" y="428"/>
                  <a:pt x="5214" y="472"/>
                  <a:pt x="4107" y="472"/>
                </a:cubicBezTo>
                <a:cubicBezTo>
                  <a:pt x="3842" y="472"/>
                  <a:pt x="3650" y="470"/>
                  <a:pt x="3571" y="464"/>
                </a:cubicBezTo>
                <a:cubicBezTo>
                  <a:pt x="3505" y="460"/>
                  <a:pt x="3388" y="458"/>
                  <a:pt x="3237" y="458"/>
                </a:cubicBezTo>
                <a:cubicBezTo>
                  <a:pt x="2429" y="458"/>
                  <a:pt x="656" y="510"/>
                  <a:pt x="656" y="510"/>
                </a:cubicBezTo>
                <a:cubicBezTo>
                  <a:pt x="656" y="510"/>
                  <a:pt x="951" y="3102"/>
                  <a:pt x="951" y="3334"/>
                </a:cubicBezTo>
                <a:cubicBezTo>
                  <a:pt x="951" y="3566"/>
                  <a:pt x="1092" y="6367"/>
                  <a:pt x="1038" y="6672"/>
                </a:cubicBezTo>
                <a:cubicBezTo>
                  <a:pt x="983" y="6977"/>
                  <a:pt x="828" y="10969"/>
                  <a:pt x="792" y="11470"/>
                </a:cubicBezTo>
                <a:cubicBezTo>
                  <a:pt x="756" y="11970"/>
                  <a:pt x="583" y="15253"/>
                  <a:pt x="528" y="15772"/>
                </a:cubicBezTo>
                <a:cubicBezTo>
                  <a:pt x="474" y="16290"/>
                  <a:pt x="1" y="20115"/>
                  <a:pt x="1" y="20115"/>
                </a:cubicBezTo>
                <a:cubicBezTo>
                  <a:pt x="1" y="20115"/>
                  <a:pt x="1306" y="20156"/>
                  <a:pt x="1865" y="20292"/>
                </a:cubicBezTo>
                <a:cubicBezTo>
                  <a:pt x="1994" y="20325"/>
                  <a:pt x="2327" y="20338"/>
                  <a:pt x="2773" y="20338"/>
                </a:cubicBezTo>
                <a:cubicBezTo>
                  <a:pt x="4248" y="20338"/>
                  <a:pt x="6966" y="20197"/>
                  <a:pt x="7695" y="20169"/>
                </a:cubicBezTo>
                <a:cubicBezTo>
                  <a:pt x="8646" y="20133"/>
                  <a:pt x="16240" y="19601"/>
                  <a:pt x="16240" y="19601"/>
                </a:cubicBezTo>
                <a:lnTo>
                  <a:pt x="16231" y="19287"/>
                </a:lnTo>
                <a:cubicBezTo>
                  <a:pt x="16231" y="19287"/>
                  <a:pt x="16045" y="13371"/>
                  <a:pt x="16049" y="12570"/>
                </a:cubicBezTo>
                <a:cubicBezTo>
                  <a:pt x="16054" y="11765"/>
                  <a:pt x="16186" y="9391"/>
                  <a:pt x="16240" y="8564"/>
                </a:cubicBezTo>
                <a:cubicBezTo>
                  <a:pt x="16300" y="7741"/>
                  <a:pt x="15899" y="3789"/>
                  <a:pt x="15727" y="2988"/>
                </a:cubicBezTo>
                <a:cubicBezTo>
                  <a:pt x="15549" y="2183"/>
                  <a:pt x="15176" y="1729"/>
                  <a:pt x="14699" y="1010"/>
                </a:cubicBezTo>
                <a:cubicBezTo>
                  <a:pt x="14217" y="292"/>
                  <a:pt x="13080" y="1"/>
                  <a:pt x="130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14"/>
          <p:cNvSpPr/>
          <p:nvPr/>
        </p:nvSpPr>
        <p:spPr>
          <a:xfrm>
            <a:off x="7555616" y="480299"/>
            <a:ext cx="536518" cy="467727"/>
          </a:xfrm>
          <a:custGeom>
            <a:avLst/>
            <a:gdLst/>
            <a:ahLst/>
            <a:cxnLst/>
            <a:rect l="l" t="t" r="r" b="b"/>
            <a:pathLst>
              <a:path w="2346" h="2349" extrusionOk="0">
                <a:moveTo>
                  <a:pt x="256" y="1"/>
                </a:moveTo>
                <a:cubicBezTo>
                  <a:pt x="128" y="1"/>
                  <a:pt x="1" y="143"/>
                  <a:pt x="90" y="280"/>
                </a:cubicBezTo>
                <a:cubicBezTo>
                  <a:pt x="130" y="343"/>
                  <a:pt x="171" y="402"/>
                  <a:pt x="217" y="466"/>
                </a:cubicBezTo>
                <a:cubicBezTo>
                  <a:pt x="194" y="511"/>
                  <a:pt x="190" y="571"/>
                  <a:pt x="217" y="634"/>
                </a:cubicBezTo>
                <a:cubicBezTo>
                  <a:pt x="258" y="730"/>
                  <a:pt x="303" y="825"/>
                  <a:pt x="349" y="921"/>
                </a:cubicBezTo>
                <a:cubicBezTo>
                  <a:pt x="353" y="1148"/>
                  <a:pt x="299" y="1385"/>
                  <a:pt x="240" y="1598"/>
                </a:cubicBezTo>
                <a:cubicBezTo>
                  <a:pt x="201" y="1737"/>
                  <a:pt x="313" y="1830"/>
                  <a:pt x="423" y="1830"/>
                </a:cubicBezTo>
                <a:cubicBezTo>
                  <a:pt x="443" y="1830"/>
                  <a:pt x="462" y="1827"/>
                  <a:pt x="481" y="1821"/>
                </a:cubicBezTo>
                <a:cubicBezTo>
                  <a:pt x="499" y="1830"/>
                  <a:pt x="522" y="1830"/>
                  <a:pt x="549" y="1830"/>
                </a:cubicBezTo>
                <a:cubicBezTo>
                  <a:pt x="619" y="1825"/>
                  <a:pt x="691" y="1821"/>
                  <a:pt x="763" y="1821"/>
                </a:cubicBezTo>
                <a:cubicBezTo>
                  <a:pt x="1206" y="1821"/>
                  <a:pt x="1684" y="1938"/>
                  <a:pt x="1977" y="2290"/>
                </a:cubicBezTo>
                <a:cubicBezTo>
                  <a:pt x="2011" y="2331"/>
                  <a:pt x="2053" y="2348"/>
                  <a:pt x="2095" y="2348"/>
                </a:cubicBezTo>
                <a:cubicBezTo>
                  <a:pt x="2220" y="2348"/>
                  <a:pt x="2345" y="2195"/>
                  <a:pt x="2263" y="2062"/>
                </a:cubicBezTo>
                <a:cubicBezTo>
                  <a:pt x="2113" y="1808"/>
                  <a:pt x="1877" y="1671"/>
                  <a:pt x="1654" y="1489"/>
                </a:cubicBezTo>
                <a:cubicBezTo>
                  <a:pt x="1627" y="1462"/>
                  <a:pt x="1595" y="1439"/>
                  <a:pt x="1568" y="1412"/>
                </a:cubicBezTo>
                <a:cubicBezTo>
                  <a:pt x="1558" y="1385"/>
                  <a:pt x="1549" y="1353"/>
                  <a:pt x="1527" y="1325"/>
                </a:cubicBezTo>
                <a:cubicBezTo>
                  <a:pt x="1417" y="1189"/>
                  <a:pt x="1313" y="1053"/>
                  <a:pt x="1204" y="916"/>
                </a:cubicBezTo>
                <a:cubicBezTo>
                  <a:pt x="1186" y="775"/>
                  <a:pt x="1054" y="693"/>
                  <a:pt x="922" y="671"/>
                </a:cubicBezTo>
                <a:cubicBezTo>
                  <a:pt x="885" y="639"/>
                  <a:pt x="854" y="607"/>
                  <a:pt x="822" y="575"/>
                </a:cubicBezTo>
                <a:cubicBezTo>
                  <a:pt x="781" y="539"/>
                  <a:pt x="735" y="498"/>
                  <a:pt x="694" y="461"/>
                </a:cubicBezTo>
                <a:cubicBezTo>
                  <a:pt x="653" y="416"/>
                  <a:pt x="613" y="366"/>
                  <a:pt x="572" y="316"/>
                </a:cubicBezTo>
                <a:cubicBezTo>
                  <a:pt x="522" y="225"/>
                  <a:pt x="458" y="134"/>
                  <a:pt x="376" y="52"/>
                </a:cubicBezTo>
                <a:cubicBezTo>
                  <a:pt x="341" y="16"/>
                  <a:pt x="299" y="1"/>
                  <a:pt x="2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14"/>
          <p:cNvSpPr/>
          <p:nvPr/>
        </p:nvSpPr>
        <p:spPr>
          <a:xfrm>
            <a:off x="3978682" y="442875"/>
            <a:ext cx="4302199" cy="4076134"/>
          </a:xfrm>
          <a:custGeom>
            <a:avLst/>
            <a:gdLst/>
            <a:ahLst/>
            <a:cxnLst/>
            <a:rect l="l" t="t" r="r" b="b"/>
            <a:pathLst>
              <a:path w="16441" h="20471" extrusionOk="0">
                <a:moveTo>
                  <a:pt x="13684" y="231"/>
                </a:moveTo>
                <a:cubicBezTo>
                  <a:pt x="13812" y="272"/>
                  <a:pt x="13939" y="336"/>
                  <a:pt x="14053" y="436"/>
                </a:cubicBezTo>
                <a:cubicBezTo>
                  <a:pt x="14516" y="840"/>
                  <a:pt x="14903" y="1363"/>
                  <a:pt x="15312" y="1818"/>
                </a:cubicBezTo>
                <a:cubicBezTo>
                  <a:pt x="15494" y="2023"/>
                  <a:pt x="15672" y="2214"/>
                  <a:pt x="15735" y="2482"/>
                </a:cubicBezTo>
                <a:cubicBezTo>
                  <a:pt x="15735" y="2500"/>
                  <a:pt x="15740" y="2519"/>
                  <a:pt x="15744" y="2537"/>
                </a:cubicBezTo>
                <a:cubicBezTo>
                  <a:pt x="15376" y="2133"/>
                  <a:pt x="14858" y="1903"/>
                  <a:pt x="14324" y="1903"/>
                </a:cubicBezTo>
                <a:cubicBezTo>
                  <a:pt x="14173" y="1903"/>
                  <a:pt x="14021" y="1921"/>
                  <a:pt x="13871" y="1959"/>
                </a:cubicBezTo>
                <a:cubicBezTo>
                  <a:pt x="13966" y="1368"/>
                  <a:pt x="13989" y="749"/>
                  <a:pt x="13684" y="231"/>
                </a:cubicBezTo>
                <a:close/>
                <a:moveTo>
                  <a:pt x="13249" y="169"/>
                </a:moveTo>
                <a:cubicBezTo>
                  <a:pt x="13322" y="169"/>
                  <a:pt x="13395" y="173"/>
                  <a:pt x="13466" y="181"/>
                </a:cubicBezTo>
                <a:cubicBezTo>
                  <a:pt x="13866" y="718"/>
                  <a:pt x="13807" y="1423"/>
                  <a:pt x="13693" y="2046"/>
                </a:cubicBezTo>
                <a:cubicBezTo>
                  <a:pt x="13681" y="2097"/>
                  <a:pt x="13715" y="2149"/>
                  <a:pt x="13766" y="2149"/>
                </a:cubicBezTo>
                <a:cubicBezTo>
                  <a:pt x="13773" y="2149"/>
                  <a:pt x="13781" y="2148"/>
                  <a:pt x="13789" y="2146"/>
                </a:cubicBezTo>
                <a:cubicBezTo>
                  <a:pt x="13965" y="2088"/>
                  <a:pt x="14146" y="2061"/>
                  <a:pt x="14325" y="2061"/>
                </a:cubicBezTo>
                <a:cubicBezTo>
                  <a:pt x="14872" y="2061"/>
                  <a:pt x="15404" y="2319"/>
                  <a:pt x="15740" y="2778"/>
                </a:cubicBezTo>
                <a:cubicBezTo>
                  <a:pt x="15753" y="2796"/>
                  <a:pt x="15772" y="2805"/>
                  <a:pt x="15790" y="2810"/>
                </a:cubicBezTo>
                <a:cubicBezTo>
                  <a:pt x="15794" y="2837"/>
                  <a:pt x="15799" y="2860"/>
                  <a:pt x="15799" y="2887"/>
                </a:cubicBezTo>
                <a:cubicBezTo>
                  <a:pt x="15999" y="4765"/>
                  <a:pt x="16308" y="6661"/>
                  <a:pt x="16235" y="8549"/>
                </a:cubicBezTo>
                <a:cubicBezTo>
                  <a:pt x="16199" y="9535"/>
                  <a:pt x="16126" y="10518"/>
                  <a:pt x="16085" y="11505"/>
                </a:cubicBezTo>
                <a:cubicBezTo>
                  <a:pt x="16035" y="12787"/>
                  <a:pt x="16044" y="14069"/>
                  <a:pt x="16081" y="15352"/>
                </a:cubicBezTo>
                <a:cubicBezTo>
                  <a:pt x="16122" y="16775"/>
                  <a:pt x="16199" y="18199"/>
                  <a:pt x="16245" y="19622"/>
                </a:cubicBezTo>
                <a:cubicBezTo>
                  <a:pt x="14234" y="19881"/>
                  <a:pt x="12206" y="19999"/>
                  <a:pt x="10183" y="20090"/>
                </a:cubicBezTo>
                <a:cubicBezTo>
                  <a:pt x="8072" y="20181"/>
                  <a:pt x="5953" y="20290"/>
                  <a:pt x="3839" y="20309"/>
                </a:cubicBezTo>
                <a:cubicBezTo>
                  <a:pt x="3811" y="20309"/>
                  <a:pt x="3783" y="20309"/>
                  <a:pt x="3755" y="20309"/>
                </a:cubicBezTo>
                <a:cubicBezTo>
                  <a:pt x="2588" y="20309"/>
                  <a:pt x="1433" y="20131"/>
                  <a:pt x="266" y="20131"/>
                </a:cubicBezTo>
                <a:cubicBezTo>
                  <a:pt x="238" y="20131"/>
                  <a:pt x="210" y="20131"/>
                  <a:pt x="182" y="20131"/>
                </a:cubicBezTo>
                <a:cubicBezTo>
                  <a:pt x="660" y="17735"/>
                  <a:pt x="723" y="15256"/>
                  <a:pt x="878" y="12823"/>
                </a:cubicBezTo>
                <a:cubicBezTo>
                  <a:pt x="1042" y="10222"/>
                  <a:pt x="1169" y="7616"/>
                  <a:pt x="1128" y="5006"/>
                </a:cubicBezTo>
                <a:cubicBezTo>
                  <a:pt x="1101" y="3560"/>
                  <a:pt x="1024" y="2109"/>
                  <a:pt x="869" y="668"/>
                </a:cubicBezTo>
                <a:cubicBezTo>
                  <a:pt x="1389" y="608"/>
                  <a:pt x="1909" y="576"/>
                  <a:pt x="2429" y="576"/>
                </a:cubicBezTo>
                <a:cubicBezTo>
                  <a:pt x="2464" y="576"/>
                  <a:pt x="2499" y="576"/>
                  <a:pt x="2533" y="577"/>
                </a:cubicBezTo>
                <a:cubicBezTo>
                  <a:pt x="3097" y="581"/>
                  <a:pt x="3657" y="654"/>
                  <a:pt x="4221" y="672"/>
                </a:cubicBezTo>
                <a:cubicBezTo>
                  <a:pt x="4386" y="676"/>
                  <a:pt x="4552" y="678"/>
                  <a:pt x="4717" y="678"/>
                </a:cubicBezTo>
                <a:cubicBezTo>
                  <a:pt x="4918" y="678"/>
                  <a:pt x="5119" y="676"/>
                  <a:pt x="5320" y="676"/>
                </a:cubicBezTo>
                <a:cubicBezTo>
                  <a:pt x="5486" y="676"/>
                  <a:pt x="5651" y="677"/>
                  <a:pt x="5817" y="681"/>
                </a:cubicBezTo>
                <a:cubicBezTo>
                  <a:pt x="6112" y="691"/>
                  <a:pt x="6408" y="700"/>
                  <a:pt x="6703" y="700"/>
                </a:cubicBezTo>
                <a:cubicBezTo>
                  <a:pt x="6955" y="700"/>
                  <a:pt x="7205" y="693"/>
                  <a:pt x="7454" y="677"/>
                </a:cubicBezTo>
                <a:cubicBezTo>
                  <a:pt x="8550" y="595"/>
                  <a:pt x="9646" y="477"/>
                  <a:pt x="10742" y="390"/>
                </a:cubicBezTo>
                <a:cubicBezTo>
                  <a:pt x="11301" y="345"/>
                  <a:pt x="11856" y="299"/>
                  <a:pt x="12411" y="249"/>
                </a:cubicBezTo>
                <a:cubicBezTo>
                  <a:pt x="12684" y="220"/>
                  <a:pt x="12972" y="169"/>
                  <a:pt x="13249" y="169"/>
                </a:cubicBezTo>
                <a:close/>
                <a:moveTo>
                  <a:pt x="13223" y="0"/>
                </a:moveTo>
                <a:cubicBezTo>
                  <a:pt x="12769" y="0"/>
                  <a:pt x="12289" y="102"/>
                  <a:pt x="11847" y="140"/>
                </a:cubicBezTo>
                <a:cubicBezTo>
                  <a:pt x="10678" y="245"/>
                  <a:pt x="9505" y="317"/>
                  <a:pt x="8336" y="431"/>
                </a:cubicBezTo>
                <a:cubicBezTo>
                  <a:pt x="7784" y="484"/>
                  <a:pt x="7236" y="541"/>
                  <a:pt x="6680" y="541"/>
                </a:cubicBezTo>
                <a:cubicBezTo>
                  <a:pt x="6659" y="541"/>
                  <a:pt x="6638" y="540"/>
                  <a:pt x="6617" y="540"/>
                </a:cubicBezTo>
                <a:cubicBezTo>
                  <a:pt x="6031" y="540"/>
                  <a:pt x="5444" y="518"/>
                  <a:pt x="4853" y="518"/>
                </a:cubicBezTo>
                <a:cubicBezTo>
                  <a:pt x="4833" y="518"/>
                  <a:pt x="4813" y="518"/>
                  <a:pt x="4793" y="518"/>
                </a:cubicBezTo>
                <a:cubicBezTo>
                  <a:pt x="4149" y="518"/>
                  <a:pt x="3514" y="449"/>
                  <a:pt x="2870" y="427"/>
                </a:cubicBezTo>
                <a:cubicBezTo>
                  <a:pt x="2717" y="421"/>
                  <a:pt x="2564" y="418"/>
                  <a:pt x="2411" y="418"/>
                </a:cubicBezTo>
                <a:cubicBezTo>
                  <a:pt x="1879" y="418"/>
                  <a:pt x="1349" y="453"/>
                  <a:pt x="819" y="513"/>
                </a:cubicBezTo>
                <a:cubicBezTo>
                  <a:pt x="805" y="506"/>
                  <a:pt x="789" y="502"/>
                  <a:pt x="773" y="502"/>
                </a:cubicBezTo>
                <a:cubicBezTo>
                  <a:pt x="749" y="502"/>
                  <a:pt x="726" y="512"/>
                  <a:pt x="714" y="531"/>
                </a:cubicBezTo>
                <a:cubicBezTo>
                  <a:pt x="651" y="563"/>
                  <a:pt x="651" y="663"/>
                  <a:pt x="714" y="681"/>
                </a:cubicBezTo>
                <a:cubicBezTo>
                  <a:pt x="1246" y="5793"/>
                  <a:pt x="846" y="10936"/>
                  <a:pt x="501" y="16048"/>
                </a:cubicBezTo>
                <a:cubicBezTo>
                  <a:pt x="410" y="17439"/>
                  <a:pt x="287" y="18822"/>
                  <a:pt x="10" y="20186"/>
                </a:cubicBezTo>
                <a:cubicBezTo>
                  <a:pt x="0" y="20236"/>
                  <a:pt x="32" y="20290"/>
                  <a:pt x="87" y="20290"/>
                </a:cubicBezTo>
                <a:cubicBezTo>
                  <a:pt x="146" y="20290"/>
                  <a:pt x="206" y="20289"/>
                  <a:pt x="265" y="20289"/>
                </a:cubicBezTo>
                <a:cubicBezTo>
                  <a:pt x="1310" y="20289"/>
                  <a:pt x="2348" y="20433"/>
                  <a:pt x="3397" y="20463"/>
                </a:cubicBezTo>
                <a:cubicBezTo>
                  <a:pt x="3589" y="20468"/>
                  <a:pt x="3781" y="20470"/>
                  <a:pt x="3974" y="20470"/>
                </a:cubicBezTo>
                <a:cubicBezTo>
                  <a:pt x="4876" y="20470"/>
                  <a:pt x="5781" y="20423"/>
                  <a:pt x="6681" y="20386"/>
                </a:cubicBezTo>
                <a:cubicBezTo>
                  <a:pt x="8741" y="20304"/>
                  <a:pt x="10806" y="20240"/>
                  <a:pt x="12861" y="20104"/>
                </a:cubicBezTo>
                <a:cubicBezTo>
                  <a:pt x="14021" y="20022"/>
                  <a:pt x="15176" y="19922"/>
                  <a:pt x="16326" y="19772"/>
                </a:cubicBezTo>
                <a:cubicBezTo>
                  <a:pt x="16367" y="19768"/>
                  <a:pt x="16408" y="19740"/>
                  <a:pt x="16408" y="19690"/>
                </a:cubicBezTo>
                <a:cubicBezTo>
                  <a:pt x="16326" y="17098"/>
                  <a:pt x="16154" y="14506"/>
                  <a:pt x="16231" y="11909"/>
                </a:cubicBezTo>
                <a:cubicBezTo>
                  <a:pt x="16263" y="10895"/>
                  <a:pt x="16335" y="9881"/>
                  <a:pt x="16381" y="8867"/>
                </a:cubicBezTo>
                <a:cubicBezTo>
                  <a:pt x="16440" y="7621"/>
                  <a:pt x="16331" y="6393"/>
                  <a:pt x="16204" y="5156"/>
                </a:cubicBezTo>
                <a:cubicBezTo>
                  <a:pt x="16122" y="4383"/>
                  <a:pt x="16035" y="3605"/>
                  <a:pt x="15953" y="2832"/>
                </a:cubicBezTo>
                <a:cubicBezTo>
                  <a:pt x="15953" y="2823"/>
                  <a:pt x="15953" y="2819"/>
                  <a:pt x="15949" y="2810"/>
                </a:cubicBezTo>
                <a:cubicBezTo>
                  <a:pt x="15903" y="2523"/>
                  <a:pt x="15872" y="2259"/>
                  <a:pt x="15690" y="2014"/>
                </a:cubicBezTo>
                <a:cubicBezTo>
                  <a:pt x="15362" y="1573"/>
                  <a:pt x="14948" y="1172"/>
                  <a:pt x="14580" y="763"/>
                </a:cubicBezTo>
                <a:cubicBezTo>
                  <a:pt x="14289" y="431"/>
                  <a:pt x="13998" y="86"/>
                  <a:pt x="13534" y="17"/>
                </a:cubicBezTo>
                <a:cubicBezTo>
                  <a:pt x="13526" y="12"/>
                  <a:pt x="13517" y="10"/>
                  <a:pt x="13506" y="10"/>
                </a:cubicBezTo>
                <a:cubicBezTo>
                  <a:pt x="13499" y="10"/>
                  <a:pt x="13492" y="11"/>
                  <a:pt x="13484" y="13"/>
                </a:cubicBezTo>
                <a:cubicBezTo>
                  <a:pt x="13399" y="4"/>
                  <a:pt x="13311" y="0"/>
                  <a:pt x="13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7" name="Google Shape;527;p14"/>
          <p:cNvGrpSpPr/>
          <p:nvPr/>
        </p:nvGrpSpPr>
        <p:grpSpPr>
          <a:xfrm>
            <a:off x="974048" y="748409"/>
            <a:ext cx="898457" cy="898457"/>
            <a:chOff x="1216775" y="380325"/>
            <a:chExt cx="960300" cy="960300"/>
          </a:xfrm>
        </p:grpSpPr>
        <p:sp>
          <p:nvSpPr>
            <p:cNvPr id="528" name="Google Shape;528;p14"/>
            <p:cNvSpPr/>
            <p:nvPr/>
          </p:nvSpPr>
          <p:spPr>
            <a:xfrm>
              <a:off x="1216775" y="380325"/>
              <a:ext cx="960300" cy="96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9" name="Google Shape;529;p14"/>
            <p:cNvGrpSpPr/>
            <p:nvPr/>
          </p:nvGrpSpPr>
          <p:grpSpPr>
            <a:xfrm>
              <a:off x="1285202" y="477638"/>
              <a:ext cx="823446" cy="765674"/>
              <a:chOff x="1271125" y="777525"/>
              <a:chExt cx="823446" cy="765674"/>
            </a:xfrm>
          </p:grpSpPr>
          <p:sp>
            <p:nvSpPr>
              <p:cNvPr id="530" name="Google Shape;530;p14"/>
              <p:cNvSpPr/>
              <p:nvPr/>
            </p:nvSpPr>
            <p:spPr>
              <a:xfrm>
                <a:off x="1296759" y="785620"/>
                <a:ext cx="774202" cy="734642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3267" extrusionOk="0">
                    <a:moveTo>
                      <a:pt x="1683" y="0"/>
                    </a:moveTo>
                    <a:cubicBezTo>
                      <a:pt x="1134" y="0"/>
                      <a:pt x="778" y="256"/>
                      <a:pt x="778" y="256"/>
                    </a:cubicBezTo>
                    <a:cubicBezTo>
                      <a:pt x="655" y="329"/>
                      <a:pt x="455" y="565"/>
                      <a:pt x="273" y="792"/>
                    </a:cubicBezTo>
                    <a:cubicBezTo>
                      <a:pt x="96" y="1024"/>
                      <a:pt x="14" y="1461"/>
                      <a:pt x="5" y="1738"/>
                    </a:cubicBezTo>
                    <a:cubicBezTo>
                      <a:pt x="0" y="2016"/>
                      <a:pt x="177" y="2370"/>
                      <a:pt x="491" y="2780"/>
                    </a:cubicBezTo>
                    <a:cubicBezTo>
                      <a:pt x="805" y="3189"/>
                      <a:pt x="1228" y="3248"/>
                      <a:pt x="1937" y="3266"/>
                    </a:cubicBezTo>
                    <a:cubicBezTo>
                      <a:pt x="1946" y="3266"/>
                      <a:pt x="1954" y="3267"/>
                      <a:pt x="1962" y="3267"/>
                    </a:cubicBezTo>
                    <a:cubicBezTo>
                      <a:pt x="2661" y="3267"/>
                      <a:pt x="3085" y="2500"/>
                      <a:pt x="3247" y="2311"/>
                    </a:cubicBezTo>
                    <a:cubicBezTo>
                      <a:pt x="3406" y="2120"/>
                      <a:pt x="3443" y="1511"/>
                      <a:pt x="3397" y="1352"/>
                    </a:cubicBezTo>
                    <a:cubicBezTo>
                      <a:pt x="3352" y="1193"/>
                      <a:pt x="3179" y="770"/>
                      <a:pt x="2997" y="597"/>
                    </a:cubicBezTo>
                    <a:cubicBezTo>
                      <a:pt x="2811" y="424"/>
                      <a:pt x="2451" y="60"/>
                      <a:pt x="1824" y="6"/>
                    </a:cubicBezTo>
                    <a:cubicBezTo>
                      <a:pt x="1775" y="2"/>
                      <a:pt x="1728" y="0"/>
                      <a:pt x="1683" y="0"/>
                    </a:cubicBezTo>
                    <a:close/>
                  </a:path>
                </a:pathLst>
              </a:custGeom>
              <a:solidFill>
                <a:srgbClr val="A3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1485194" y="1034323"/>
                <a:ext cx="373721" cy="27703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32" extrusionOk="0">
                    <a:moveTo>
                      <a:pt x="1456" y="0"/>
                    </a:moveTo>
                    <a:cubicBezTo>
                      <a:pt x="1424" y="0"/>
                      <a:pt x="1392" y="12"/>
                      <a:pt x="1363" y="41"/>
                    </a:cubicBezTo>
                    <a:cubicBezTo>
                      <a:pt x="1077" y="332"/>
                      <a:pt x="781" y="614"/>
                      <a:pt x="481" y="887"/>
                    </a:cubicBezTo>
                    <a:cubicBezTo>
                      <a:pt x="417" y="805"/>
                      <a:pt x="363" y="719"/>
                      <a:pt x="308" y="632"/>
                    </a:cubicBezTo>
                    <a:cubicBezTo>
                      <a:pt x="279" y="585"/>
                      <a:pt x="236" y="565"/>
                      <a:pt x="193" y="565"/>
                    </a:cubicBezTo>
                    <a:cubicBezTo>
                      <a:pt x="96" y="565"/>
                      <a:pt x="1" y="666"/>
                      <a:pt x="67" y="773"/>
                    </a:cubicBezTo>
                    <a:cubicBezTo>
                      <a:pt x="153" y="919"/>
                      <a:pt x="253" y="1060"/>
                      <a:pt x="363" y="1192"/>
                    </a:cubicBezTo>
                    <a:cubicBezTo>
                      <a:pt x="386" y="1219"/>
                      <a:pt x="420" y="1231"/>
                      <a:pt x="455" y="1231"/>
                    </a:cubicBezTo>
                    <a:cubicBezTo>
                      <a:pt x="495" y="1231"/>
                      <a:pt x="536" y="1216"/>
                      <a:pt x="563" y="1192"/>
                    </a:cubicBezTo>
                    <a:cubicBezTo>
                      <a:pt x="904" y="882"/>
                      <a:pt x="1236" y="569"/>
                      <a:pt x="1563" y="241"/>
                    </a:cubicBezTo>
                    <a:cubicBezTo>
                      <a:pt x="1662" y="143"/>
                      <a:pt x="1564" y="0"/>
                      <a:pt x="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625" cap="flat" cmpd="sng">
                <a:solidFill>
                  <a:srgbClr val="3F3F3F"/>
                </a:solidFill>
                <a:prstDash val="solid"/>
                <a:miter lim="45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1271125" y="777525"/>
                <a:ext cx="823446" cy="765674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05" extrusionOk="0">
                    <a:moveTo>
                      <a:pt x="1756" y="136"/>
                    </a:moveTo>
                    <a:cubicBezTo>
                      <a:pt x="2179" y="136"/>
                      <a:pt x="2607" y="293"/>
                      <a:pt x="2915" y="578"/>
                    </a:cubicBezTo>
                    <a:cubicBezTo>
                      <a:pt x="3466" y="1083"/>
                      <a:pt x="3566" y="1920"/>
                      <a:pt x="3147" y="2538"/>
                    </a:cubicBezTo>
                    <a:cubicBezTo>
                      <a:pt x="2849" y="2984"/>
                      <a:pt x="2313" y="3267"/>
                      <a:pt x="1777" y="3267"/>
                    </a:cubicBezTo>
                    <a:cubicBezTo>
                      <a:pt x="1618" y="3267"/>
                      <a:pt x="1459" y="3242"/>
                      <a:pt x="1306" y="3189"/>
                    </a:cubicBezTo>
                    <a:cubicBezTo>
                      <a:pt x="1101" y="3116"/>
                      <a:pt x="874" y="2998"/>
                      <a:pt x="683" y="2852"/>
                    </a:cubicBezTo>
                    <a:cubicBezTo>
                      <a:pt x="301" y="2497"/>
                      <a:pt x="110" y="1979"/>
                      <a:pt x="187" y="1461"/>
                    </a:cubicBezTo>
                    <a:cubicBezTo>
                      <a:pt x="191" y="1451"/>
                      <a:pt x="191" y="1438"/>
                      <a:pt x="187" y="1429"/>
                    </a:cubicBezTo>
                    <a:cubicBezTo>
                      <a:pt x="291" y="933"/>
                      <a:pt x="628" y="487"/>
                      <a:pt x="1101" y="274"/>
                    </a:cubicBezTo>
                    <a:cubicBezTo>
                      <a:pt x="1306" y="180"/>
                      <a:pt x="1530" y="136"/>
                      <a:pt x="1756" y="136"/>
                    </a:cubicBezTo>
                    <a:close/>
                    <a:moveTo>
                      <a:pt x="1755" y="1"/>
                    </a:moveTo>
                    <a:cubicBezTo>
                      <a:pt x="1596" y="1"/>
                      <a:pt x="1437" y="21"/>
                      <a:pt x="1283" y="64"/>
                    </a:cubicBezTo>
                    <a:cubicBezTo>
                      <a:pt x="614" y="246"/>
                      <a:pt x="119" y="856"/>
                      <a:pt x="32" y="1529"/>
                    </a:cubicBezTo>
                    <a:cubicBezTo>
                      <a:pt x="37" y="1529"/>
                      <a:pt x="41" y="1529"/>
                      <a:pt x="46" y="1524"/>
                    </a:cubicBezTo>
                    <a:lnTo>
                      <a:pt x="46" y="1524"/>
                    </a:lnTo>
                    <a:cubicBezTo>
                      <a:pt x="0" y="2015"/>
                      <a:pt x="164" y="2502"/>
                      <a:pt x="496" y="2861"/>
                    </a:cubicBezTo>
                    <a:cubicBezTo>
                      <a:pt x="496" y="2866"/>
                      <a:pt x="496" y="2866"/>
                      <a:pt x="492" y="2870"/>
                    </a:cubicBezTo>
                    <a:cubicBezTo>
                      <a:pt x="519" y="2893"/>
                      <a:pt x="546" y="2916"/>
                      <a:pt x="573" y="2934"/>
                    </a:cubicBezTo>
                    <a:cubicBezTo>
                      <a:pt x="578" y="2938"/>
                      <a:pt x="578" y="2943"/>
                      <a:pt x="582" y="2948"/>
                    </a:cubicBezTo>
                    <a:cubicBezTo>
                      <a:pt x="592" y="2957"/>
                      <a:pt x="601" y="2961"/>
                      <a:pt x="610" y="2961"/>
                    </a:cubicBezTo>
                    <a:cubicBezTo>
                      <a:pt x="805" y="3111"/>
                      <a:pt x="1028" y="3230"/>
                      <a:pt x="1242" y="3311"/>
                    </a:cubicBezTo>
                    <a:cubicBezTo>
                      <a:pt x="1414" y="3375"/>
                      <a:pt x="1593" y="3404"/>
                      <a:pt x="1772" y="3404"/>
                    </a:cubicBezTo>
                    <a:cubicBezTo>
                      <a:pt x="2315" y="3404"/>
                      <a:pt x="2858" y="3134"/>
                      <a:pt x="3193" y="2707"/>
                    </a:cubicBezTo>
                    <a:cubicBezTo>
                      <a:pt x="3661" y="2102"/>
                      <a:pt x="3657" y="1229"/>
                      <a:pt x="3166" y="642"/>
                    </a:cubicBezTo>
                    <a:cubicBezTo>
                      <a:pt x="2819" y="232"/>
                      <a:pt x="2287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33" name="Google Shape;533;p14"/>
          <p:cNvGrpSpPr/>
          <p:nvPr/>
        </p:nvGrpSpPr>
        <p:grpSpPr>
          <a:xfrm>
            <a:off x="2142701" y="3325825"/>
            <a:ext cx="898500" cy="898500"/>
            <a:chOff x="1638063" y="858487"/>
            <a:chExt cx="898500" cy="898500"/>
          </a:xfrm>
        </p:grpSpPr>
        <p:sp>
          <p:nvSpPr>
            <p:cNvPr id="534" name="Google Shape;534;p14"/>
            <p:cNvSpPr/>
            <p:nvPr/>
          </p:nvSpPr>
          <p:spPr>
            <a:xfrm>
              <a:off x="1638063" y="858487"/>
              <a:ext cx="898500" cy="898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724208" y="962190"/>
              <a:ext cx="728959" cy="690896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858456" y="1334065"/>
              <a:ext cx="457713" cy="169341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708775" y="948025"/>
              <a:ext cx="774202" cy="719437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-598154">
            <a:off x="788633" y="1517033"/>
            <a:ext cx="2791399" cy="1764178"/>
            <a:chOff x="556775" y="2292625"/>
            <a:chExt cx="3103693" cy="1961764"/>
          </a:xfrm>
        </p:grpSpPr>
        <p:sp>
          <p:nvSpPr>
            <p:cNvPr id="547" name="Google Shape;547;p14"/>
            <p:cNvSpPr/>
            <p:nvPr/>
          </p:nvSpPr>
          <p:spPr>
            <a:xfrm>
              <a:off x="556775" y="2292625"/>
              <a:ext cx="3103693" cy="1961764"/>
            </a:xfrm>
            <a:custGeom>
              <a:avLst/>
              <a:gdLst/>
              <a:ahLst/>
              <a:cxnLst/>
              <a:rect l="l" t="t" r="r" b="b"/>
              <a:pathLst>
                <a:path w="52198" h="32993" extrusionOk="0">
                  <a:moveTo>
                    <a:pt x="47673" y="0"/>
                  </a:moveTo>
                  <a:lnTo>
                    <a:pt x="39791" y="24"/>
                  </a:lnTo>
                  <a:cubicBezTo>
                    <a:pt x="39100" y="24"/>
                    <a:pt x="38446" y="310"/>
                    <a:pt x="37969" y="810"/>
                  </a:cubicBezTo>
                  <a:cubicBezTo>
                    <a:pt x="37505" y="1310"/>
                    <a:pt x="37255" y="1977"/>
                    <a:pt x="37291" y="2667"/>
                  </a:cubicBezTo>
                  <a:lnTo>
                    <a:pt x="37422" y="4822"/>
                  </a:lnTo>
                  <a:cubicBezTo>
                    <a:pt x="37445" y="5346"/>
                    <a:pt x="37493" y="5882"/>
                    <a:pt x="37541" y="6418"/>
                  </a:cubicBezTo>
                  <a:lnTo>
                    <a:pt x="36326" y="6537"/>
                  </a:lnTo>
                  <a:cubicBezTo>
                    <a:pt x="35219" y="6644"/>
                    <a:pt x="34350" y="7454"/>
                    <a:pt x="34135" y="8501"/>
                  </a:cubicBezTo>
                  <a:lnTo>
                    <a:pt x="29849" y="8930"/>
                  </a:lnTo>
                  <a:lnTo>
                    <a:pt x="29849" y="8954"/>
                  </a:lnTo>
                  <a:lnTo>
                    <a:pt x="24646" y="9454"/>
                  </a:lnTo>
                  <a:lnTo>
                    <a:pt x="24599" y="7525"/>
                  </a:lnTo>
                  <a:cubicBezTo>
                    <a:pt x="24575" y="6180"/>
                    <a:pt x="23456" y="5084"/>
                    <a:pt x="22098" y="5084"/>
                  </a:cubicBezTo>
                  <a:cubicBezTo>
                    <a:pt x="22015" y="5084"/>
                    <a:pt x="21920" y="5096"/>
                    <a:pt x="21836" y="5096"/>
                  </a:cubicBezTo>
                  <a:lnTo>
                    <a:pt x="14538" y="5894"/>
                  </a:lnTo>
                  <a:cubicBezTo>
                    <a:pt x="13252" y="6037"/>
                    <a:pt x="12311" y="7108"/>
                    <a:pt x="12311" y="8382"/>
                  </a:cubicBezTo>
                  <a:lnTo>
                    <a:pt x="11728" y="8442"/>
                  </a:lnTo>
                  <a:cubicBezTo>
                    <a:pt x="11264" y="7918"/>
                    <a:pt x="10597" y="7597"/>
                    <a:pt x="9871" y="7597"/>
                  </a:cubicBezTo>
                  <a:cubicBezTo>
                    <a:pt x="9775" y="7597"/>
                    <a:pt x="9692" y="7608"/>
                    <a:pt x="9597" y="7608"/>
                  </a:cubicBezTo>
                  <a:lnTo>
                    <a:pt x="2346" y="8394"/>
                  </a:lnTo>
                  <a:cubicBezTo>
                    <a:pt x="1596" y="8478"/>
                    <a:pt x="929" y="8882"/>
                    <a:pt x="512" y="9513"/>
                  </a:cubicBezTo>
                  <a:cubicBezTo>
                    <a:pt x="107" y="10144"/>
                    <a:pt x="0" y="10918"/>
                    <a:pt x="226" y="11633"/>
                  </a:cubicBezTo>
                  <a:lnTo>
                    <a:pt x="977" y="14014"/>
                  </a:lnTo>
                  <a:cubicBezTo>
                    <a:pt x="2798" y="19789"/>
                    <a:pt x="5025" y="25301"/>
                    <a:pt x="6965" y="30028"/>
                  </a:cubicBezTo>
                  <a:lnTo>
                    <a:pt x="7549" y="31445"/>
                  </a:lnTo>
                  <a:cubicBezTo>
                    <a:pt x="7930" y="32385"/>
                    <a:pt x="8835" y="32993"/>
                    <a:pt x="9859" y="32993"/>
                  </a:cubicBezTo>
                  <a:cubicBezTo>
                    <a:pt x="9954" y="32993"/>
                    <a:pt x="10037" y="32993"/>
                    <a:pt x="10132" y="32981"/>
                  </a:cubicBezTo>
                  <a:lnTo>
                    <a:pt x="15574" y="32385"/>
                  </a:lnTo>
                  <a:cubicBezTo>
                    <a:pt x="16288" y="32302"/>
                    <a:pt x="16907" y="31933"/>
                    <a:pt x="17300" y="31397"/>
                  </a:cubicBezTo>
                  <a:lnTo>
                    <a:pt x="21503" y="30933"/>
                  </a:lnTo>
                  <a:cubicBezTo>
                    <a:pt x="22122" y="30861"/>
                    <a:pt x="22694" y="30564"/>
                    <a:pt x="23086" y="30111"/>
                  </a:cubicBezTo>
                  <a:cubicBezTo>
                    <a:pt x="23979" y="30433"/>
                    <a:pt x="24920" y="30611"/>
                    <a:pt x="25908" y="30611"/>
                  </a:cubicBezTo>
                  <a:cubicBezTo>
                    <a:pt x="26504" y="30611"/>
                    <a:pt x="27135" y="30552"/>
                    <a:pt x="27754" y="30421"/>
                  </a:cubicBezTo>
                  <a:cubicBezTo>
                    <a:pt x="29040" y="30171"/>
                    <a:pt x="30183" y="29623"/>
                    <a:pt x="31147" y="28813"/>
                  </a:cubicBezTo>
                  <a:cubicBezTo>
                    <a:pt x="31337" y="28861"/>
                    <a:pt x="31552" y="28885"/>
                    <a:pt x="31766" y="28885"/>
                  </a:cubicBezTo>
                  <a:lnTo>
                    <a:pt x="31885" y="28885"/>
                  </a:lnTo>
                  <a:lnTo>
                    <a:pt x="37600" y="28385"/>
                  </a:lnTo>
                  <a:cubicBezTo>
                    <a:pt x="38184" y="28337"/>
                    <a:pt x="38719" y="28087"/>
                    <a:pt x="39112" y="27706"/>
                  </a:cubicBezTo>
                  <a:lnTo>
                    <a:pt x="42494" y="27337"/>
                  </a:lnTo>
                  <a:cubicBezTo>
                    <a:pt x="43172" y="27266"/>
                    <a:pt x="43756" y="26920"/>
                    <a:pt x="44172" y="26420"/>
                  </a:cubicBezTo>
                  <a:lnTo>
                    <a:pt x="49149" y="26420"/>
                  </a:lnTo>
                  <a:cubicBezTo>
                    <a:pt x="50328" y="26420"/>
                    <a:pt x="51328" y="25611"/>
                    <a:pt x="51578" y="24456"/>
                  </a:cubicBezTo>
                  <a:lnTo>
                    <a:pt x="51935" y="22860"/>
                  </a:lnTo>
                  <a:cubicBezTo>
                    <a:pt x="52197" y="21682"/>
                    <a:pt x="52185" y="20181"/>
                    <a:pt x="51911" y="18753"/>
                  </a:cubicBezTo>
                  <a:cubicBezTo>
                    <a:pt x="51769" y="18026"/>
                    <a:pt x="51542" y="16860"/>
                    <a:pt x="50709" y="15681"/>
                  </a:cubicBezTo>
                  <a:cubicBezTo>
                    <a:pt x="50078" y="10990"/>
                    <a:pt x="49876" y="7716"/>
                    <a:pt x="50054" y="4810"/>
                  </a:cubicBezTo>
                  <a:lnTo>
                    <a:pt x="50173" y="2644"/>
                  </a:lnTo>
                  <a:cubicBezTo>
                    <a:pt x="50221" y="1965"/>
                    <a:pt x="49971" y="1286"/>
                    <a:pt x="49506" y="786"/>
                  </a:cubicBezTo>
                  <a:cubicBezTo>
                    <a:pt x="49030" y="286"/>
                    <a:pt x="48363" y="0"/>
                    <a:pt x="4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690557" y="2421472"/>
              <a:ext cx="2840345" cy="1704064"/>
            </a:xfrm>
            <a:custGeom>
              <a:avLst/>
              <a:gdLst/>
              <a:ahLst/>
              <a:cxnLst/>
              <a:rect l="l" t="t" r="r" b="b"/>
              <a:pathLst>
                <a:path w="47769" h="28659" extrusionOk="0">
                  <a:moveTo>
                    <a:pt x="45435" y="0"/>
                  </a:moveTo>
                  <a:lnTo>
                    <a:pt x="37553" y="24"/>
                  </a:lnTo>
                  <a:cubicBezTo>
                    <a:pt x="37458" y="24"/>
                    <a:pt x="37362" y="60"/>
                    <a:pt x="37303" y="131"/>
                  </a:cubicBezTo>
                  <a:cubicBezTo>
                    <a:pt x="37243" y="191"/>
                    <a:pt x="37208" y="286"/>
                    <a:pt x="37208" y="381"/>
                  </a:cubicBezTo>
                  <a:lnTo>
                    <a:pt x="37339" y="2536"/>
                  </a:lnTo>
                  <a:cubicBezTo>
                    <a:pt x="37362" y="3036"/>
                    <a:pt x="37398" y="3560"/>
                    <a:pt x="37446" y="4060"/>
                  </a:cubicBezTo>
                  <a:lnTo>
                    <a:pt x="37624" y="6192"/>
                  </a:lnTo>
                  <a:lnTo>
                    <a:pt x="34302" y="6525"/>
                  </a:lnTo>
                  <a:cubicBezTo>
                    <a:pt x="34112" y="6537"/>
                    <a:pt x="34029" y="6668"/>
                    <a:pt x="34005" y="6787"/>
                  </a:cubicBezTo>
                  <a:lnTo>
                    <a:pt x="33671" y="8323"/>
                  </a:lnTo>
                  <a:lnTo>
                    <a:pt x="29754" y="8728"/>
                  </a:lnTo>
                  <a:lnTo>
                    <a:pt x="29754" y="8763"/>
                  </a:lnTo>
                  <a:lnTo>
                    <a:pt x="20289" y="9668"/>
                  </a:lnTo>
                  <a:lnTo>
                    <a:pt x="20194" y="5418"/>
                  </a:lnTo>
                  <a:cubicBezTo>
                    <a:pt x="20194" y="5239"/>
                    <a:pt x="20027" y="5084"/>
                    <a:pt x="19860" y="5084"/>
                  </a:cubicBezTo>
                  <a:lnTo>
                    <a:pt x="19813" y="5084"/>
                  </a:lnTo>
                  <a:lnTo>
                    <a:pt x="12526" y="5882"/>
                  </a:lnTo>
                  <a:cubicBezTo>
                    <a:pt x="12347" y="5906"/>
                    <a:pt x="12216" y="6037"/>
                    <a:pt x="12216" y="6215"/>
                  </a:cubicBezTo>
                  <a:lnTo>
                    <a:pt x="12228" y="8168"/>
                  </a:lnTo>
                  <a:lnTo>
                    <a:pt x="8609" y="8537"/>
                  </a:lnTo>
                  <a:lnTo>
                    <a:pt x="7871" y="7716"/>
                  </a:lnTo>
                  <a:cubicBezTo>
                    <a:pt x="7811" y="7644"/>
                    <a:pt x="7716" y="7596"/>
                    <a:pt x="7621" y="7596"/>
                  </a:cubicBezTo>
                  <a:lnTo>
                    <a:pt x="7585" y="7596"/>
                  </a:lnTo>
                  <a:lnTo>
                    <a:pt x="322" y="8382"/>
                  </a:lnTo>
                  <a:cubicBezTo>
                    <a:pt x="215" y="8394"/>
                    <a:pt x="131" y="8442"/>
                    <a:pt x="72" y="8525"/>
                  </a:cubicBezTo>
                  <a:cubicBezTo>
                    <a:pt x="12" y="8620"/>
                    <a:pt x="1" y="8716"/>
                    <a:pt x="36" y="8823"/>
                  </a:cubicBezTo>
                  <a:lnTo>
                    <a:pt x="786" y="11192"/>
                  </a:lnTo>
                  <a:cubicBezTo>
                    <a:pt x="2584" y="16883"/>
                    <a:pt x="4787" y="22360"/>
                    <a:pt x="6716" y="27039"/>
                  </a:cubicBezTo>
                  <a:lnTo>
                    <a:pt x="7299" y="28456"/>
                  </a:lnTo>
                  <a:cubicBezTo>
                    <a:pt x="7347" y="28587"/>
                    <a:pt x="7466" y="28659"/>
                    <a:pt x="7609" y="28659"/>
                  </a:cubicBezTo>
                  <a:lnTo>
                    <a:pt x="7644" y="28659"/>
                  </a:lnTo>
                  <a:lnTo>
                    <a:pt x="13085" y="28063"/>
                  </a:lnTo>
                  <a:cubicBezTo>
                    <a:pt x="13216" y="28051"/>
                    <a:pt x="13288" y="27992"/>
                    <a:pt x="13324" y="27944"/>
                  </a:cubicBezTo>
                  <a:lnTo>
                    <a:pt x="13883" y="27182"/>
                  </a:lnTo>
                  <a:lnTo>
                    <a:pt x="19015" y="26623"/>
                  </a:lnTo>
                  <a:cubicBezTo>
                    <a:pt x="19122" y="26611"/>
                    <a:pt x="19193" y="26539"/>
                    <a:pt x="19229" y="26504"/>
                  </a:cubicBezTo>
                  <a:lnTo>
                    <a:pt x="20217" y="25408"/>
                  </a:lnTo>
                  <a:lnTo>
                    <a:pt x="21598" y="25920"/>
                  </a:lnTo>
                  <a:cubicBezTo>
                    <a:pt x="22241" y="26158"/>
                    <a:pt x="22944" y="26277"/>
                    <a:pt x="23670" y="26277"/>
                  </a:cubicBezTo>
                  <a:cubicBezTo>
                    <a:pt x="24123" y="26277"/>
                    <a:pt x="24611" y="26230"/>
                    <a:pt x="25099" y="26134"/>
                  </a:cubicBezTo>
                  <a:cubicBezTo>
                    <a:pt x="26004" y="25956"/>
                    <a:pt x="26813" y="25575"/>
                    <a:pt x="27504" y="24991"/>
                  </a:cubicBezTo>
                  <a:lnTo>
                    <a:pt x="28349" y="24277"/>
                  </a:lnTo>
                  <a:lnTo>
                    <a:pt x="29433" y="24551"/>
                  </a:lnTo>
                  <a:cubicBezTo>
                    <a:pt x="29457" y="24563"/>
                    <a:pt x="29480" y="24563"/>
                    <a:pt x="29492" y="24563"/>
                  </a:cubicBezTo>
                  <a:lnTo>
                    <a:pt x="29528" y="24563"/>
                  </a:lnTo>
                  <a:lnTo>
                    <a:pt x="35172" y="24075"/>
                  </a:lnTo>
                  <a:cubicBezTo>
                    <a:pt x="35267" y="24063"/>
                    <a:pt x="35338" y="24015"/>
                    <a:pt x="35374" y="23979"/>
                  </a:cubicBezTo>
                  <a:lnTo>
                    <a:pt x="35910" y="23467"/>
                  </a:lnTo>
                  <a:lnTo>
                    <a:pt x="40017" y="23027"/>
                  </a:lnTo>
                  <a:cubicBezTo>
                    <a:pt x="40136" y="23015"/>
                    <a:pt x="40220" y="22932"/>
                    <a:pt x="40244" y="22896"/>
                  </a:cubicBezTo>
                  <a:lnTo>
                    <a:pt x="40887" y="22098"/>
                  </a:lnTo>
                  <a:lnTo>
                    <a:pt x="46899" y="22098"/>
                  </a:lnTo>
                  <a:cubicBezTo>
                    <a:pt x="47066" y="22098"/>
                    <a:pt x="47185" y="21991"/>
                    <a:pt x="47221" y="21824"/>
                  </a:cubicBezTo>
                  <a:lnTo>
                    <a:pt x="47578" y="20229"/>
                  </a:lnTo>
                  <a:cubicBezTo>
                    <a:pt x="47768" y="19348"/>
                    <a:pt x="47756" y="18133"/>
                    <a:pt x="47542" y="17002"/>
                  </a:cubicBezTo>
                  <a:cubicBezTo>
                    <a:pt x="47411" y="16359"/>
                    <a:pt x="47256" y="15562"/>
                    <a:pt x="46697" y="14764"/>
                  </a:cubicBezTo>
                  <a:lnTo>
                    <a:pt x="46387" y="14323"/>
                  </a:lnTo>
                  <a:lnTo>
                    <a:pt x="46316" y="13800"/>
                  </a:lnTo>
                  <a:cubicBezTo>
                    <a:pt x="45661" y="8966"/>
                    <a:pt x="45470" y="5596"/>
                    <a:pt x="45649" y="2524"/>
                  </a:cubicBezTo>
                  <a:lnTo>
                    <a:pt x="45768" y="357"/>
                  </a:lnTo>
                  <a:cubicBezTo>
                    <a:pt x="45780" y="262"/>
                    <a:pt x="45744" y="167"/>
                    <a:pt x="45685" y="107"/>
                  </a:cubicBezTo>
                  <a:cubicBezTo>
                    <a:pt x="45613" y="36"/>
                    <a:pt x="45518" y="0"/>
                    <a:pt x="45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674266" y="2405181"/>
              <a:ext cx="2872215" cy="1736648"/>
            </a:xfrm>
            <a:custGeom>
              <a:avLst/>
              <a:gdLst/>
              <a:ahLst/>
              <a:cxnLst/>
              <a:rect l="l" t="t" r="r" b="b"/>
              <a:pathLst>
                <a:path w="48305" h="29207" extrusionOk="0">
                  <a:moveTo>
                    <a:pt x="45697" y="536"/>
                  </a:moveTo>
                  <a:cubicBezTo>
                    <a:pt x="45721" y="536"/>
                    <a:pt x="45744" y="548"/>
                    <a:pt x="45756" y="560"/>
                  </a:cubicBezTo>
                  <a:cubicBezTo>
                    <a:pt x="45768" y="572"/>
                    <a:pt x="45780" y="596"/>
                    <a:pt x="45768" y="608"/>
                  </a:cubicBezTo>
                  <a:lnTo>
                    <a:pt x="45649" y="2775"/>
                  </a:lnTo>
                  <a:cubicBezTo>
                    <a:pt x="45471" y="5870"/>
                    <a:pt x="45661" y="9252"/>
                    <a:pt x="46328" y="14109"/>
                  </a:cubicBezTo>
                  <a:lnTo>
                    <a:pt x="46399" y="14705"/>
                  </a:lnTo>
                  <a:lnTo>
                    <a:pt x="46745" y="15181"/>
                  </a:lnTo>
                  <a:cubicBezTo>
                    <a:pt x="47268" y="15943"/>
                    <a:pt x="47423" y="16705"/>
                    <a:pt x="47542" y="17324"/>
                  </a:cubicBezTo>
                  <a:cubicBezTo>
                    <a:pt x="47757" y="18419"/>
                    <a:pt x="47769" y="19586"/>
                    <a:pt x="47578" y="20443"/>
                  </a:cubicBezTo>
                  <a:lnTo>
                    <a:pt x="47233" y="22039"/>
                  </a:lnTo>
                  <a:cubicBezTo>
                    <a:pt x="47221" y="22087"/>
                    <a:pt x="47197" y="22098"/>
                    <a:pt x="47161" y="22098"/>
                  </a:cubicBezTo>
                  <a:lnTo>
                    <a:pt x="41030" y="22110"/>
                  </a:lnTo>
                  <a:lnTo>
                    <a:pt x="40303" y="23003"/>
                  </a:lnTo>
                  <a:cubicBezTo>
                    <a:pt x="40291" y="23015"/>
                    <a:pt x="40280" y="23039"/>
                    <a:pt x="40256" y="23039"/>
                  </a:cubicBezTo>
                  <a:lnTo>
                    <a:pt x="36053" y="23491"/>
                  </a:lnTo>
                  <a:lnTo>
                    <a:pt x="35457" y="24063"/>
                  </a:lnTo>
                  <a:cubicBezTo>
                    <a:pt x="35446" y="24063"/>
                    <a:pt x="35434" y="24075"/>
                    <a:pt x="35410" y="24087"/>
                  </a:cubicBezTo>
                  <a:lnTo>
                    <a:pt x="29802" y="24575"/>
                  </a:lnTo>
                  <a:lnTo>
                    <a:pt x="28552" y="24265"/>
                  </a:lnTo>
                  <a:lnTo>
                    <a:pt x="27599" y="25063"/>
                  </a:lnTo>
                  <a:cubicBezTo>
                    <a:pt x="26945" y="25611"/>
                    <a:pt x="26183" y="25980"/>
                    <a:pt x="25313" y="26147"/>
                  </a:cubicBezTo>
                  <a:cubicBezTo>
                    <a:pt x="24843" y="26239"/>
                    <a:pt x="24386" y="26285"/>
                    <a:pt x="23944" y="26285"/>
                  </a:cubicBezTo>
                  <a:cubicBezTo>
                    <a:pt x="23246" y="26285"/>
                    <a:pt x="22583" y="26170"/>
                    <a:pt x="21956" y="25944"/>
                  </a:cubicBezTo>
                  <a:lnTo>
                    <a:pt x="20408" y="25361"/>
                  </a:lnTo>
                  <a:lnTo>
                    <a:pt x="19301" y="26599"/>
                  </a:lnTo>
                  <a:cubicBezTo>
                    <a:pt x="19289" y="26611"/>
                    <a:pt x="19277" y="26623"/>
                    <a:pt x="19253" y="26623"/>
                  </a:cubicBezTo>
                  <a:lnTo>
                    <a:pt x="14014" y="27206"/>
                  </a:lnTo>
                  <a:lnTo>
                    <a:pt x="13383" y="28052"/>
                  </a:lnTo>
                  <a:cubicBezTo>
                    <a:pt x="13371" y="28063"/>
                    <a:pt x="13359" y="28075"/>
                    <a:pt x="13324" y="28075"/>
                  </a:cubicBezTo>
                  <a:lnTo>
                    <a:pt x="7883" y="28671"/>
                  </a:lnTo>
                  <a:cubicBezTo>
                    <a:pt x="7847" y="28671"/>
                    <a:pt x="7823" y="28659"/>
                    <a:pt x="7811" y="28623"/>
                  </a:cubicBezTo>
                  <a:lnTo>
                    <a:pt x="7228" y="27206"/>
                  </a:lnTo>
                  <a:cubicBezTo>
                    <a:pt x="5311" y="22539"/>
                    <a:pt x="3108" y="17074"/>
                    <a:pt x="1310" y="11383"/>
                  </a:cubicBezTo>
                  <a:lnTo>
                    <a:pt x="560" y="9013"/>
                  </a:lnTo>
                  <a:cubicBezTo>
                    <a:pt x="560" y="8990"/>
                    <a:pt x="560" y="8966"/>
                    <a:pt x="572" y="8954"/>
                  </a:cubicBezTo>
                  <a:cubicBezTo>
                    <a:pt x="584" y="8930"/>
                    <a:pt x="596" y="8918"/>
                    <a:pt x="632" y="8918"/>
                  </a:cubicBezTo>
                  <a:lnTo>
                    <a:pt x="7895" y="8132"/>
                  </a:lnTo>
                  <a:cubicBezTo>
                    <a:pt x="7906" y="8132"/>
                    <a:pt x="7930" y="8144"/>
                    <a:pt x="7942" y="8168"/>
                  </a:cubicBezTo>
                  <a:lnTo>
                    <a:pt x="8776" y="9097"/>
                  </a:lnTo>
                  <a:lnTo>
                    <a:pt x="12764" y="8680"/>
                  </a:lnTo>
                  <a:lnTo>
                    <a:pt x="12752" y="6489"/>
                  </a:lnTo>
                  <a:cubicBezTo>
                    <a:pt x="12752" y="6454"/>
                    <a:pt x="12776" y="6430"/>
                    <a:pt x="12824" y="6430"/>
                  </a:cubicBezTo>
                  <a:lnTo>
                    <a:pt x="20122" y="5632"/>
                  </a:lnTo>
                  <a:cubicBezTo>
                    <a:pt x="20158" y="5632"/>
                    <a:pt x="20194" y="5668"/>
                    <a:pt x="20194" y="5704"/>
                  </a:cubicBezTo>
                  <a:lnTo>
                    <a:pt x="20301" y="10240"/>
                  </a:lnTo>
                  <a:lnTo>
                    <a:pt x="30290" y="9275"/>
                  </a:lnTo>
                  <a:lnTo>
                    <a:pt x="30290" y="9240"/>
                  </a:lnTo>
                  <a:lnTo>
                    <a:pt x="34160" y="8847"/>
                  </a:lnTo>
                  <a:lnTo>
                    <a:pt x="34529" y="7108"/>
                  </a:lnTo>
                  <a:cubicBezTo>
                    <a:pt x="34529" y="7097"/>
                    <a:pt x="34553" y="7061"/>
                    <a:pt x="34588" y="7061"/>
                  </a:cubicBezTo>
                  <a:lnTo>
                    <a:pt x="38184" y="6704"/>
                  </a:lnTo>
                  <a:lnTo>
                    <a:pt x="37982" y="4311"/>
                  </a:lnTo>
                  <a:cubicBezTo>
                    <a:pt x="37934" y="3810"/>
                    <a:pt x="37898" y="3287"/>
                    <a:pt x="37863" y="2787"/>
                  </a:cubicBezTo>
                  <a:lnTo>
                    <a:pt x="37743" y="631"/>
                  </a:lnTo>
                  <a:cubicBezTo>
                    <a:pt x="37743" y="620"/>
                    <a:pt x="37755" y="596"/>
                    <a:pt x="37767" y="584"/>
                  </a:cubicBezTo>
                  <a:cubicBezTo>
                    <a:pt x="37779" y="572"/>
                    <a:pt x="37803" y="560"/>
                    <a:pt x="37815" y="560"/>
                  </a:cubicBezTo>
                  <a:lnTo>
                    <a:pt x="45697" y="536"/>
                  </a:lnTo>
                  <a:close/>
                  <a:moveTo>
                    <a:pt x="45697" y="0"/>
                  </a:moveTo>
                  <a:lnTo>
                    <a:pt x="37815" y="24"/>
                  </a:lnTo>
                  <a:cubicBezTo>
                    <a:pt x="37648" y="24"/>
                    <a:pt x="37482" y="96"/>
                    <a:pt x="37374" y="215"/>
                  </a:cubicBezTo>
                  <a:cubicBezTo>
                    <a:pt x="37267" y="334"/>
                    <a:pt x="37208" y="501"/>
                    <a:pt x="37208" y="667"/>
                  </a:cubicBezTo>
                  <a:lnTo>
                    <a:pt x="37339" y="2822"/>
                  </a:lnTo>
                  <a:cubicBezTo>
                    <a:pt x="37362" y="3334"/>
                    <a:pt x="37410" y="3846"/>
                    <a:pt x="37446" y="4358"/>
                  </a:cubicBezTo>
                  <a:lnTo>
                    <a:pt x="37613" y="6227"/>
                  </a:lnTo>
                  <a:lnTo>
                    <a:pt x="34541" y="6537"/>
                  </a:lnTo>
                  <a:cubicBezTo>
                    <a:pt x="34231" y="6561"/>
                    <a:pt x="34053" y="6787"/>
                    <a:pt x="34005" y="7001"/>
                  </a:cubicBezTo>
                  <a:lnTo>
                    <a:pt x="33719" y="8359"/>
                  </a:lnTo>
                  <a:lnTo>
                    <a:pt x="29754" y="8763"/>
                  </a:lnTo>
                  <a:lnTo>
                    <a:pt x="29754" y="8799"/>
                  </a:lnTo>
                  <a:lnTo>
                    <a:pt x="20825" y="9656"/>
                  </a:lnTo>
                  <a:lnTo>
                    <a:pt x="20729" y="5680"/>
                  </a:lnTo>
                  <a:cubicBezTo>
                    <a:pt x="20718" y="5370"/>
                    <a:pt x="20444" y="5096"/>
                    <a:pt x="20122" y="5096"/>
                  </a:cubicBezTo>
                  <a:lnTo>
                    <a:pt x="20063" y="5096"/>
                  </a:lnTo>
                  <a:lnTo>
                    <a:pt x="12764" y="5894"/>
                  </a:lnTo>
                  <a:cubicBezTo>
                    <a:pt x="12455" y="5930"/>
                    <a:pt x="12228" y="6180"/>
                    <a:pt x="12228" y="6489"/>
                  </a:cubicBezTo>
                  <a:lnTo>
                    <a:pt x="12228" y="8204"/>
                  </a:lnTo>
                  <a:lnTo>
                    <a:pt x="8990" y="8537"/>
                  </a:lnTo>
                  <a:lnTo>
                    <a:pt x="8347" y="7811"/>
                  </a:lnTo>
                  <a:cubicBezTo>
                    <a:pt x="8228" y="7680"/>
                    <a:pt x="8061" y="7609"/>
                    <a:pt x="7895" y="7609"/>
                  </a:cubicBezTo>
                  <a:lnTo>
                    <a:pt x="7823" y="7609"/>
                  </a:lnTo>
                  <a:lnTo>
                    <a:pt x="572" y="8394"/>
                  </a:lnTo>
                  <a:cubicBezTo>
                    <a:pt x="382" y="8406"/>
                    <a:pt x="227" y="8502"/>
                    <a:pt x="132" y="8656"/>
                  </a:cubicBezTo>
                  <a:cubicBezTo>
                    <a:pt x="24" y="8811"/>
                    <a:pt x="1" y="9002"/>
                    <a:pt x="60" y="9168"/>
                  </a:cubicBezTo>
                  <a:lnTo>
                    <a:pt x="810" y="11550"/>
                  </a:lnTo>
                  <a:cubicBezTo>
                    <a:pt x="2608" y="17253"/>
                    <a:pt x="4811" y="22729"/>
                    <a:pt x="6740" y="27409"/>
                  </a:cubicBezTo>
                  <a:lnTo>
                    <a:pt x="7323" y="28825"/>
                  </a:lnTo>
                  <a:cubicBezTo>
                    <a:pt x="7418" y="29064"/>
                    <a:pt x="7633" y="29206"/>
                    <a:pt x="7883" y="29206"/>
                  </a:cubicBezTo>
                  <a:lnTo>
                    <a:pt x="7942" y="29206"/>
                  </a:lnTo>
                  <a:lnTo>
                    <a:pt x="13383" y="28611"/>
                  </a:lnTo>
                  <a:cubicBezTo>
                    <a:pt x="13562" y="28587"/>
                    <a:pt x="13705" y="28504"/>
                    <a:pt x="13800" y="28373"/>
                  </a:cubicBezTo>
                  <a:lnTo>
                    <a:pt x="14300" y="27706"/>
                  </a:lnTo>
                  <a:lnTo>
                    <a:pt x="19313" y="27159"/>
                  </a:lnTo>
                  <a:cubicBezTo>
                    <a:pt x="19455" y="27147"/>
                    <a:pt x="19598" y="27075"/>
                    <a:pt x="19694" y="26956"/>
                  </a:cubicBezTo>
                  <a:lnTo>
                    <a:pt x="20563" y="25992"/>
                  </a:lnTo>
                  <a:lnTo>
                    <a:pt x="21765" y="26444"/>
                  </a:lnTo>
                  <a:cubicBezTo>
                    <a:pt x="22454" y="26693"/>
                    <a:pt x="23184" y="26821"/>
                    <a:pt x="23948" y="26821"/>
                  </a:cubicBezTo>
                  <a:cubicBezTo>
                    <a:pt x="24426" y="26821"/>
                    <a:pt x="24917" y="26771"/>
                    <a:pt x="25421" y="26670"/>
                  </a:cubicBezTo>
                  <a:cubicBezTo>
                    <a:pt x="26373" y="26492"/>
                    <a:pt x="27218" y="26087"/>
                    <a:pt x="27945" y="25480"/>
                  </a:cubicBezTo>
                  <a:lnTo>
                    <a:pt x="28683" y="24849"/>
                  </a:lnTo>
                  <a:lnTo>
                    <a:pt x="29635" y="25087"/>
                  </a:lnTo>
                  <a:cubicBezTo>
                    <a:pt x="29671" y="25087"/>
                    <a:pt x="29719" y="25099"/>
                    <a:pt x="29766" y="25099"/>
                  </a:cubicBezTo>
                  <a:lnTo>
                    <a:pt x="35457" y="24611"/>
                  </a:lnTo>
                  <a:cubicBezTo>
                    <a:pt x="35600" y="24599"/>
                    <a:pt x="35719" y="24539"/>
                    <a:pt x="35827" y="24444"/>
                  </a:cubicBezTo>
                  <a:lnTo>
                    <a:pt x="36291" y="23992"/>
                  </a:lnTo>
                  <a:lnTo>
                    <a:pt x="40315" y="23563"/>
                  </a:lnTo>
                  <a:cubicBezTo>
                    <a:pt x="40530" y="23539"/>
                    <a:pt x="40672" y="23396"/>
                    <a:pt x="40720" y="23337"/>
                  </a:cubicBezTo>
                  <a:lnTo>
                    <a:pt x="41292" y="22634"/>
                  </a:lnTo>
                  <a:lnTo>
                    <a:pt x="47161" y="22634"/>
                  </a:lnTo>
                  <a:cubicBezTo>
                    <a:pt x="47447" y="22634"/>
                    <a:pt x="47685" y="22444"/>
                    <a:pt x="47757" y="22158"/>
                  </a:cubicBezTo>
                  <a:lnTo>
                    <a:pt x="48102" y="20563"/>
                  </a:lnTo>
                  <a:cubicBezTo>
                    <a:pt x="48304" y="19634"/>
                    <a:pt x="48292" y="18384"/>
                    <a:pt x="48066" y="17217"/>
                  </a:cubicBezTo>
                  <a:cubicBezTo>
                    <a:pt x="47935" y="16550"/>
                    <a:pt x="47780" y="15729"/>
                    <a:pt x="47185" y="14871"/>
                  </a:cubicBezTo>
                  <a:lnTo>
                    <a:pt x="46911" y="14502"/>
                  </a:lnTo>
                  <a:lnTo>
                    <a:pt x="46852" y="14038"/>
                  </a:lnTo>
                  <a:cubicBezTo>
                    <a:pt x="46197" y="9216"/>
                    <a:pt x="45995" y="5858"/>
                    <a:pt x="46173" y="2810"/>
                  </a:cubicBezTo>
                  <a:lnTo>
                    <a:pt x="46304" y="643"/>
                  </a:lnTo>
                  <a:cubicBezTo>
                    <a:pt x="46316" y="477"/>
                    <a:pt x="46256" y="310"/>
                    <a:pt x="46137" y="191"/>
                  </a:cubicBezTo>
                  <a:cubicBezTo>
                    <a:pt x="46030" y="72"/>
                    <a:pt x="45864" y="0"/>
                    <a:pt x="45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34983" y="2860932"/>
              <a:ext cx="883576" cy="1092637"/>
            </a:xfrm>
            <a:custGeom>
              <a:avLst/>
              <a:gdLst/>
              <a:ahLst/>
              <a:cxnLst/>
              <a:rect l="l" t="t" r="r" b="b"/>
              <a:pathLst>
                <a:path w="14860" h="18376" extrusionOk="0">
                  <a:moveTo>
                    <a:pt x="14437" y="0"/>
                  </a:moveTo>
                  <a:cubicBezTo>
                    <a:pt x="14423" y="0"/>
                    <a:pt x="14409" y="1"/>
                    <a:pt x="14395" y="3"/>
                  </a:cubicBezTo>
                  <a:lnTo>
                    <a:pt x="11954" y="265"/>
                  </a:lnTo>
                  <a:cubicBezTo>
                    <a:pt x="11764" y="289"/>
                    <a:pt x="11633" y="444"/>
                    <a:pt x="11645" y="622"/>
                  </a:cubicBezTo>
                  <a:cubicBezTo>
                    <a:pt x="11895" y="4313"/>
                    <a:pt x="11788" y="8290"/>
                    <a:pt x="11657" y="11993"/>
                  </a:cubicBezTo>
                  <a:lnTo>
                    <a:pt x="11549" y="12028"/>
                  </a:lnTo>
                  <a:cubicBezTo>
                    <a:pt x="10514" y="8647"/>
                    <a:pt x="9466" y="5480"/>
                    <a:pt x="8811" y="3134"/>
                  </a:cubicBezTo>
                  <a:cubicBezTo>
                    <a:pt x="8768" y="2994"/>
                    <a:pt x="8646" y="2893"/>
                    <a:pt x="8500" y="2893"/>
                  </a:cubicBezTo>
                  <a:cubicBezTo>
                    <a:pt x="8485" y="2893"/>
                    <a:pt x="8469" y="2894"/>
                    <a:pt x="8454" y="2896"/>
                  </a:cubicBezTo>
                  <a:lnTo>
                    <a:pt x="6656" y="3075"/>
                  </a:lnTo>
                  <a:cubicBezTo>
                    <a:pt x="6477" y="3099"/>
                    <a:pt x="6346" y="3253"/>
                    <a:pt x="6358" y="3432"/>
                  </a:cubicBezTo>
                  <a:cubicBezTo>
                    <a:pt x="6561" y="6623"/>
                    <a:pt x="6501" y="9826"/>
                    <a:pt x="6430" y="13005"/>
                  </a:cubicBezTo>
                  <a:lnTo>
                    <a:pt x="6323" y="13052"/>
                  </a:lnTo>
                  <a:cubicBezTo>
                    <a:pt x="5049" y="9064"/>
                    <a:pt x="3906" y="5408"/>
                    <a:pt x="3108" y="2682"/>
                  </a:cubicBezTo>
                  <a:cubicBezTo>
                    <a:pt x="3065" y="2542"/>
                    <a:pt x="2934" y="2441"/>
                    <a:pt x="2794" y="2441"/>
                  </a:cubicBezTo>
                  <a:cubicBezTo>
                    <a:pt x="2780" y="2441"/>
                    <a:pt x="2765" y="2442"/>
                    <a:pt x="2751" y="2444"/>
                  </a:cubicBezTo>
                  <a:lnTo>
                    <a:pt x="358" y="2706"/>
                  </a:lnTo>
                  <a:cubicBezTo>
                    <a:pt x="143" y="2730"/>
                    <a:pt x="0" y="2944"/>
                    <a:pt x="72" y="3146"/>
                  </a:cubicBezTo>
                  <a:cubicBezTo>
                    <a:pt x="1739" y="8337"/>
                    <a:pt x="3703" y="13279"/>
                    <a:pt x="5703" y="18160"/>
                  </a:cubicBezTo>
                  <a:cubicBezTo>
                    <a:pt x="5759" y="18294"/>
                    <a:pt x="5888" y="18376"/>
                    <a:pt x="6022" y="18376"/>
                  </a:cubicBezTo>
                  <a:cubicBezTo>
                    <a:pt x="6031" y="18376"/>
                    <a:pt x="6040" y="18375"/>
                    <a:pt x="6049" y="18374"/>
                  </a:cubicBezTo>
                  <a:lnTo>
                    <a:pt x="7823" y="18184"/>
                  </a:lnTo>
                  <a:cubicBezTo>
                    <a:pt x="7978" y="18160"/>
                    <a:pt x="8109" y="18041"/>
                    <a:pt x="8120" y="17874"/>
                  </a:cubicBezTo>
                  <a:cubicBezTo>
                    <a:pt x="8335" y="15886"/>
                    <a:pt x="8430" y="13755"/>
                    <a:pt x="8490" y="11588"/>
                  </a:cubicBezTo>
                  <a:cubicBezTo>
                    <a:pt x="8496" y="11374"/>
                    <a:pt x="8663" y="11252"/>
                    <a:pt x="8830" y="11252"/>
                  </a:cubicBezTo>
                  <a:cubicBezTo>
                    <a:pt x="8951" y="11252"/>
                    <a:pt x="9072" y="11317"/>
                    <a:pt x="9132" y="11457"/>
                  </a:cubicBezTo>
                  <a:cubicBezTo>
                    <a:pt x="9906" y="13207"/>
                    <a:pt x="10716" y="15005"/>
                    <a:pt x="11609" y="16743"/>
                  </a:cubicBezTo>
                  <a:cubicBezTo>
                    <a:pt x="11675" y="16865"/>
                    <a:pt x="11793" y="16935"/>
                    <a:pt x="11924" y="16935"/>
                  </a:cubicBezTo>
                  <a:cubicBezTo>
                    <a:pt x="11934" y="16935"/>
                    <a:pt x="11944" y="16935"/>
                    <a:pt x="11954" y="16934"/>
                  </a:cubicBezTo>
                  <a:lnTo>
                    <a:pt x="13740" y="16731"/>
                  </a:lnTo>
                  <a:cubicBezTo>
                    <a:pt x="13895" y="16719"/>
                    <a:pt x="14026" y="16588"/>
                    <a:pt x="14038" y="16434"/>
                  </a:cubicBezTo>
                  <a:cubicBezTo>
                    <a:pt x="14574" y="11350"/>
                    <a:pt x="14859" y="5301"/>
                    <a:pt x="14764" y="325"/>
                  </a:cubicBezTo>
                  <a:cubicBezTo>
                    <a:pt x="14764" y="137"/>
                    <a:pt x="14611" y="0"/>
                    <a:pt x="1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793519" y="3111492"/>
              <a:ext cx="517540" cy="710844"/>
            </a:xfrm>
            <a:custGeom>
              <a:avLst/>
              <a:gdLst/>
              <a:ahLst/>
              <a:cxnLst/>
              <a:rect l="l" t="t" r="r" b="b"/>
              <a:pathLst>
                <a:path w="8704" h="11955" extrusionOk="0">
                  <a:moveTo>
                    <a:pt x="3894" y="2255"/>
                  </a:moveTo>
                  <a:cubicBezTo>
                    <a:pt x="4609" y="2255"/>
                    <a:pt x="5095" y="3704"/>
                    <a:pt x="5311" y="4850"/>
                  </a:cubicBezTo>
                  <a:cubicBezTo>
                    <a:pt x="5692" y="6790"/>
                    <a:pt x="5715" y="9529"/>
                    <a:pt x="4989" y="9672"/>
                  </a:cubicBezTo>
                  <a:cubicBezTo>
                    <a:pt x="4932" y="9682"/>
                    <a:pt x="4874" y="9688"/>
                    <a:pt x="4816" y="9688"/>
                  </a:cubicBezTo>
                  <a:cubicBezTo>
                    <a:pt x="4264" y="9688"/>
                    <a:pt x="3663" y="9181"/>
                    <a:pt x="3287" y="7243"/>
                  </a:cubicBezTo>
                  <a:cubicBezTo>
                    <a:pt x="2977" y="5636"/>
                    <a:pt x="2846" y="2445"/>
                    <a:pt x="3787" y="2266"/>
                  </a:cubicBezTo>
                  <a:cubicBezTo>
                    <a:pt x="3823" y="2259"/>
                    <a:pt x="3859" y="2255"/>
                    <a:pt x="3894" y="2255"/>
                  </a:cubicBezTo>
                  <a:close/>
                  <a:moveTo>
                    <a:pt x="4103" y="0"/>
                  </a:moveTo>
                  <a:cubicBezTo>
                    <a:pt x="3866" y="0"/>
                    <a:pt x="3618" y="24"/>
                    <a:pt x="3358" y="75"/>
                  </a:cubicBezTo>
                  <a:cubicBezTo>
                    <a:pt x="286" y="671"/>
                    <a:pt x="0" y="5028"/>
                    <a:pt x="501" y="7564"/>
                  </a:cubicBezTo>
                  <a:cubicBezTo>
                    <a:pt x="1158" y="10952"/>
                    <a:pt x="2741" y="11955"/>
                    <a:pt x="4426" y="11955"/>
                  </a:cubicBezTo>
                  <a:cubicBezTo>
                    <a:pt x="4755" y="11955"/>
                    <a:pt x="5087" y="11917"/>
                    <a:pt x="5418" y="11851"/>
                  </a:cubicBezTo>
                  <a:cubicBezTo>
                    <a:pt x="8121" y="11327"/>
                    <a:pt x="8704" y="7600"/>
                    <a:pt x="8109" y="4540"/>
                  </a:cubicBezTo>
                  <a:cubicBezTo>
                    <a:pt x="7718" y="2512"/>
                    <a:pt x="6518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253670" y="2905527"/>
              <a:ext cx="712925" cy="806099"/>
            </a:xfrm>
            <a:custGeom>
              <a:avLst/>
              <a:gdLst/>
              <a:ahLst/>
              <a:cxnLst/>
              <a:rect l="l" t="t" r="r" b="b"/>
              <a:pathLst>
                <a:path w="11990" h="13557" extrusionOk="0">
                  <a:moveTo>
                    <a:pt x="11650" y="1"/>
                  </a:moveTo>
                  <a:cubicBezTo>
                    <a:pt x="11637" y="1"/>
                    <a:pt x="11623" y="2"/>
                    <a:pt x="11609" y="3"/>
                  </a:cubicBezTo>
                  <a:lnTo>
                    <a:pt x="9704" y="194"/>
                  </a:lnTo>
                  <a:cubicBezTo>
                    <a:pt x="9537" y="206"/>
                    <a:pt x="9406" y="360"/>
                    <a:pt x="9406" y="527"/>
                  </a:cubicBezTo>
                  <a:cubicBezTo>
                    <a:pt x="9406" y="2944"/>
                    <a:pt x="9383" y="5135"/>
                    <a:pt x="9299" y="7314"/>
                  </a:cubicBezTo>
                  <a:cubicBezTo>
                    <a:pt x="9293" y="7522"/>
                    <a:pt x="9126" y="7640"/>
                    <a:pt x="8958" y="7640"/>
                  </a:cubicBezTo>
                  <a:cubicBezTo>
                    <a:pt x="8830" y="7640"/>
                    <a:pt x="8701" y="7571"/>
                    <a:pt x="8644" y="7421"/>
                  </a:cubicBezTo>
                  <a:cubicBezTo>
                    <a:pt x="8073" y="5849"/>
                    <a:pt x="7573" y="4266"/>
                    <a:pt x="7085" y="2480"/>
                  </a:cubicBezTo>
                  <a:cubicBezTo>
                    <a:pt x="7040" y="2333"/>
                    <a:pt x="6898" y="2229"/>
                    <a:pt x="6751" y="2229"/>
                  </a:cubicBezTo>
                  <a:cubicBezTo>
                    <a:pt x="6743" y="2229"/>
                    <a:pt x="6735" y="2229"/>
                    <a:pt x="6728" y="2230"/>
                  </a:cubicBezTo>
                  <a:lnTo>
                    <a:pt x="5465" y="2361"/>
                  </a:lnTo>
                  <a:cubicBezTo>
                    <a:pt x="5299" y="2373"/>
                    <a:pt x="5168" y="2527"/>
                    <a:pt x="5168" y="2694"/>
                  </a:cubicBezTo>
                  <a:cubicBezTo>
                    <a:pt x="5156" y="4766"/>
                    <a:pt x="5132" y="6647"/>
                    <a:pt x="5049" y="8552"/>
                  </a:cubicBezTo>
                  <a:cubicBezTo>
                    <a:pt x="5042" y="8757"/>
                    <a:pt x="4874" y="8874"/>
                    <a:pt x="4707" y="8874"/>
                  </a:cubicBezTo>
                  <a:cubicBezTo>
                    <a:pt x="4574" y="8874"/>
                    <a:pt x="4442" y="8799"/>
                    <a:pt x="4394" y="8635"/>
                  </a:cubicBezTo>
                  <a:cubicBezTo>
                    <a:pt x="3822" y="6837"/>
                    <a:pt x="3322" y="5016"/>
                    <a:pt x="2763" y="2956"/>
                  </a:cubicBezTo>
                  <a:cubicBezTo>
                    <a:pt x="2718" y="2809"/>
                    <a:pt x="2576" y="2705"/>
                    <a:pt x="2419" y="2705"/>
                  </a:cubicBezTo>
                  <a:cubicBezTo>
                    <a:pt x="2411" y="2705"/>
                    <a:pt x="2402" y="2705"/>
                    <a:pt x="2394" y="2706"/>
                  </a:cubicBezTo>
                  <a:lnTo>
                    <a:pt x="358" y="2896"/>
                  </a:lnTo>
                  <a:cubicBezTo>
                    <a:pt x="143" y="2920"/>
                    <a:pt x="1" y="3123"/>
                    <a:pt x="60" y="3325"/>
                  </a:cubicBezTo>
                  <a:cubicBezTo>
                    <a:pt x="858" y="6087"/>
                    <a:pt x="2096" y="9373"/>
                    <a:pt x="3751" y="13350"/>
                  </a:cubicBezTo>
                  <a:cubicBezTo>
                    <a:pt x="3804" y="13467"/>
                    <a:pt x="3925" y="13556"/>
                    <a:pt x="4052" y="13556"/>
                  </a:cubicBezTo>
                  <a:cubicBezTo>
                    <a:pt x="4067" y="13556"/>
                    <a:pt x="4081" y="13555"/>
                    <a:pt x="4096" y="13552"/>
                  </a:cubicBezTo>
                  <a:lnTo>
                    <a:pt x="6073" y="13386"/>
                  </a:lnTo>
                  <a:cubicBezTo>
                    <a:pt x="6239" y="13374"/>
                    <a:pt x="6358" y="13243"/>
                    <a:pt x="6382" y="13088"/>
                  </a:cubicBezTo>
                  <a:cubicBezTo>
                    <a:pt x="6549" y="11695"/>
                    <a:pt x="6692" y="10481"/>
                    <a:pt x="6799" y="9350"/>
                  </a:cubicBezTo>
                  <a:cubicBezTo>
                    <a:pt x="6813" y="9153"/>
                    <a:pt x="6973" y="9041"/>
                    <a:pt x="7135" y="9041"/>
                  </a:cubicBezTo>
                  <a:cubicBezTo>
                    <a:pt x="7258" y="9041"/>
                    <a:pt x="7381" y="9104"/>
                    <a:pt x="7442" y="9242"/>
                  </a:cubicBezTo>
                  <a:cubicBezTo>
                    <a:pt x="7859" y="10243"/>
                    <a:pt x="8323" y="11278"/>
                    <a:pt x="8811" y="12374"/>
                  </a:cubicBezTo>
                  <a:cubicBezTo>
                    <a:pt x="8864" y="12490"/>
                    <a:pt x="8973" y="12568"/>
                    <a:pt x="9104" y="12568"/>
                  </a:cubicBezTo>
                  <a:cubicBezTo>
                    <a:pt x="9121" y="12568"/>
                    <a:pt x="9139" y="12567"/>
                    <a:pt x="9156" y="12564"/>
                  </a:cubicBezTo>
                  <a:lnTo>
                    <a:pt x="10883" y="12386"/>
                  </a:lnTo>
                  <a:cubicBezTo>
                    <a:pt x="11038" y="12362"/>
                    <a:pt x="11169" y="12243"/>
                    <a:pt x="11180" y="12076"/>
                  </a:cubicBezTo>
                  <a:cubicBezTo>
                    <a:pt x="11633" y="7778"/>
                    <a:pt x="11919" y="3694"/>
                    <a:pt x="11978" y="337"/>
                  </a:cubicBezTo>
                  <a:cubicBezTo>
                    <a:pt x="11989" y="148"/>
                    <a:pt x="11835" y="1"/>
                    <a:pt x="1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011889" y="2542530"/>
              <a:ext cx="335592" cy="1030799"/>
            </a:xfrm>
            <a:custGeom>
              <a:avLst/>
              <a:gdLst/>
              <a:ahLst/>
              <a:cxnLst/>
              <a:rect l="l" t="t" r="r" b="b"/>
              <a:pathLst>
                <a:path w="5644" h="17336" extrusionOk="0">
                  <a:moveTo>
                    <a:pt x="3191" y="0"/>
                  </a:moveTo>
                  <a:lnTo>
                    <a:pt x="345" y="12"/>
                  </a:lnTo>
                  <a:cubicBezTo>
                    <a:pt x="155" y="12"/>
                    <a:pt x="0" y="179"/>
                    <a:pt x="12" y="369"/>
                  </a:cubicBezTo>
                  <a:cubicBezTo>
                    <a:pt x="143" y="2405"/>
                    <a:pt x="381" y="4429"/>
                    <a:pt x="786" y="6477"/>
                  </a:cubicBezTo>
                  <a:cubicBezTo>
                    <a:pt x="1155" y="8394"/>
                    <a:pt x="1691" y="10347"/>
                    <a:pt x="2334" y="12347"/>
                  </a:cubicBezTo>
                  <a:cubicBezTo>
                    <a:pt x="2379" y="12483"/>
                    <a:pt x="2510" y="12586"/>
                    <a:pt x="2655" y="12586"/>
                  </a:cubicBezTo>
                  <a:cubicBezTo>
                    <a:pt x="2663" y="12586"/>
                    <a:pt x="2671" y="12586"/>
                    <a:pt x="2679" y="12585"/>
                  </a:cubicBezTo>
                  <a:lnTo>
                    <a:pt x="3977" y="12490"/>
                  </a:lnTo>
                  <a:cubicBezTo>
                    <a:pt x="4167" y="12478"/>
                    <a:pt x="4310" y="12299"/>
                    <a:pt x="4286" y="12109"/>
                  </a:cubicBezTo>
                  <a:cubicBezTo>
                    <a:pt x="3715" y="7918"/>
                    <a:pt x="3346" y="4001"/>
                    <a:pt x="3524" y="357"/>
                  </a:cubicBezTo>
                  <a:cubicBezTo>
                    <a:pt x="3536" y="167"/>
                    <a:pt x="3381" y="0"/>
                    <a:pt x="3191" y="0"/>
                  </a:cubicBezTo>
                  <a:close/>
                  <a:moveTo>
                    <a:pt x="4775" y="13643"/>
                  </a:moveTo>
                  <a:cubicBezTo>
                    <a:pt x="4763" y="13643"/>
                    <a:pt x="4751" y="13644"/>
                    <a:pt x="4739" y="13645"/>
                  </a:cubicBezTo>
                  <a:lnTo>
                    <a:pt x="2548" y="13835"/>
                  </a:lnTo>
                  <a:cubicBezTo>
                    <a:pt x="2334" y="13859"/>
                    <a:pt x="2191" y="14062"/>
                    <a:pt x="2250" y="14264"/>
                  </a:cubicBezTo>
                  <a:cubicBezTo>
                    <a:pt x="2298" y="14454"/>
                    <a:pt x="2346" y="14633"/>
                    <a:pt x="2381" y="14800"/>
                  </a:cubicBezTo>
                  <a:cubicBezTo>
                    <a:pt x="2536" y="15609"/>
                    <a:pt x="2655" y="16240"/>
                    <a:pt x="2643" y="17002"/>
                  </a:cubicBezTo>
                  <a:cubicBezTo>
                    <a:pt x="2643" y="17193"/>
                    <a:pt x="2786" y="17336"/>
                    <a:pt x="2977" y="17336"/>
                  </a:cubicBezTo>
                  <a:lnTo>
                    <a:pt x="5239" y="17336"/>
                  </a:lnTo>
                  <a:cubicBezTo>
                    <a:pt x="5417" y="17336"/>
                    <a:pt x="5560" y="17205"/>
                    <a:pt x="5584" y="17038"/>
                  </a:cubicBezTo>
                  <a:cubicBezTo>
                    <a:pt x="5644" y="16478"/>
                    <a:pt x="5608" y="15728"/>
                    <a:pt x="5477" y="15074"/>
                  </a:cubicBezTo>
                  <a:cubicBezTo>
                    <a:pt x="5382" y="14585"/>
                    <a:pt x="5298" y="14157"/>
                    <a:pt x="5048" y="13776"/>
                  </a:cubicBezTo>
                  <a:cubicBezTo>
                    <a:pt x="4984" y="13690"/>
                    <a:pt x="4881" y="13643"/>
                    <a:pt x="4775" y="1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875355" y="2880792"/>
              <a:ext cx="883576" cy="1092756"/>
            </a:xfrm>
            <a:custGeom>
              <a:avLst/>
              <a:gdLst/>
              <a:ahLst/>
              <a:cxnLst/>
              <a:rect l="l" t="t" r="r" b="b"/>
              <a:pathLst>
                <a:path w="14860" h="18378" extrusionOk="0">
                  <a:moveTo>
                    <a:pt x="14434" y="0"/>
                  </a:moveTo>
                  <a:cubicBezTo>
                    <a:pt x="14421" y="0"/>
                    <a:pt x="14408" y="1"/>
                    <a:pt x="14395" y="2"/>
                  </a:cubicBezTo>
                  <a:lnTo>
                    <a:pt x="11954" y="276"/>
                  </a:lnTo>
                  <a:cubicBezTo>
                    <a:pt x="11763" y="288"/>
                    <a:pt x="11632" y="443"/>
                    <a:pt x="11644" y="622"/>
                  </a:cubicBezTo>
                  <a:cubicBezTo>
                    <a:pt x="11894" y="4313"/>
                    <a:pt x="11787" y="8289"/>
                    <a:pt x="11656" y="11992"/>
                  </a:cubicBezTo>
                  <a:lnTo>
                    <a:pt x="11537" y="12040"/>
                  </a:lnTo>
                  <a:cubicBezTo>
                    <a:pt x="10501" y="8646"/>
                    <a:pt x="9466" y="5479"/>
                    <a:pt x="8811" y="3146"/>
                  </a:cubicBezTo>
                  <a:cubicBezTo>
                    <a:pt x="8766" y="2988"/>
                    <a:pt x="8636" y="2895"/>
                    <a:pt x="8481" y="2895"/>
                  </a:cubicBezTo>
                  <a:cubicBezTo>
                    <a:pt x="8472" y="2895"/>
                    <a:pt x="8463" y="2895"/>
                    <a:pt x="8453" y="2896"/>
                  </a:cubicBezTo>
                  <a:lnTo>
                    <a:pt x="6656" y="3086"/>
                  </a:lnTo>
                  <a:cubicBezTo>
                    <a:pt x="6477" y="3098"/>
                    <a:pt x="6346" y="3265"/>
                    <a:pt x="6358" y="3443"/>
                  </a:cubicBezTo>
                  <a:cubicBezTo>
                    <a:pt x="6560" y="6634"/>
                    <a:pt x="6501" y="9837"/>
                    <a:pt x="6429" y="13004"/>
                  </a:cubicBezTo>
                  <a:lnTo>
                    <a:pt x="6322" y="13052"/>
                  </a:lnTo>
                  <a:cubicBezTo>
                    <a:pt x="5048" y="9075"/>
                    <a:pt x="3905" y="5408"/>
                    <a:pt x="3108" y="2681"/>
                  </a:cubicBezTo>
                  <a:cubicBezTo>
                    <a:pt x="3063" y="2535"/>
                    <a:pt x="2922" y="2442"/>
                    <a:pt x="2776" y="2442"/>
                  </a:cubicBezTo>
                  <a:cubicBezTo>
                    <a:pt x="2768" y="2442"/>
                    <a:pt x="2759" y="2443"/>
                    <a:pt x="2750" y="2443"/>
                  </a:cubicBezTo>
                  <a:lnTo>
                    <a:pt x="357" y="2705"/>
                  </a:lnTo>
                  <a:cubicBezTo>
                    <a:pt x="143" y="2729"/>
                    <a:pt x="0" y="2943"/>
                    <a:pt x="71" y="3146"/>
                  </a:cubicBezTo>
                  <a:cubicBezTo>
                    <a:pt x="1738" y="8349"/>
                    <a:pt x="3703" y="13290"/>
                    <a:pt x="5703" y="18171"/>
                  </a:cubicBezTo>
                  <a:cubicBezTo>
                    <a:pt x="5756" y="18298"/>
                    <a:pt x="5874" y="18378"/>
                    <a:pt x="6000" y="18378"/>
                  </a:cubicBezTo>
                  <a:cubicBezTo>
                    <a:pt x="6016" y="18378"/>
                    <a:pt x="6032" y="18376"/>
                    <a:pt x="6048" y="18374"/>
                  </a:cubicBezTo>
                  <a:lnTo>
                    <a:pt x="7822" y="18183"/>
                  </a:lnTo>
                  <a:cubicBezTo>
                    <a:pt x="7977" y="18171"/>
                    <a:pt x="8108" y="18040"/>
                    <a:pt x="8120" y="17886"/>
                  </a:cubicBezTo>
                  <a:cubicBezTo>
                    <a:pt x="8334" y="15885"/>
                    <a:pt x="8430" y="13754"/>
                    <a:pt x="8489" y="11587"/>
                  </a:cubicBezTo>
                  <a:cubicBezTo>
                    <a:pt x="8496" y="11379"/>
                    <a:pt x="8664" y="11260"/>
                    <a:pt x="8832" y="11260"/>
                  </a:cubicBezTo>
                  <a:cubicBezTo>
                    <a:pt x="8952" y="11260"/>
                    <a:pt x="9072" y="11322"/>
                    <a:pt x="9132" y="11456"/>
                  </a:cubicBezTo>
                  <a:cubicBezTo>
                    <a:pt x="9906" y="13218"/>
                    <a:pt x="10716" y="15004"/>
                    <a:pt x="11609" y="16755"/>
                  </a:cubicBezTo>
                  <a:cubicBezTo>
                    <a:pt x="11675" y="16865"/>
                    <a:pt x="11792" y="16934"/>
                    <a:pt x="11923" y="16934"/>
                  </a:cubicBezTo>
                  <a:cubicBezTo>
                    <a:pt x="11933" y="16934"/>
                    <a:pt x="11944" y="16934"/>
                    <a:pt x="11954" y="16933"/>
                  </a:cubicBezTo>
                  <a:lnTo>
                    <a:pt x="13740" y="16743"/>
                  </a:lnTo>
                  <a:cubicBezTo>
                    <a:pt x="13895" y="16719"/>
                    <a:pt x="14026" y="16600"/>
                    <a:pt x="14038" y="16445"/>
                  </a:cubicBezTo>
                  <a:cubicBezTo>
                    <a:pt x="14573" y="11361"/>
                    <a:pt x="14859" y="5301"/>
                    <a:pt x="14764" y="336"/>
                  </a:cubicBezTo>
                  <a:cubicBezTo>
                    <a:pt x="14764" y="147"/>
                    <a:pt x="14609" y="0"/>
                    <a:pt x="144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833891" y="3131470"/>
              <a:ext cx="517540" cy="711142"/>
            </a:xfrm>
            <a:custGeom>
              <a:avLst/>
              <a:gdLst/>
              <a:ahLst/>
              <a:cxnLst/>
              <a:rect l="l" t="t" r="r" b="b"/>
              <a:pathLst>
                <a:path w="8704" h="11960" extrusionOk="0">
                  <a:moveTo>
                    <a:pt x="3887" y="2254"/>
                  </a:moveTo>
                  <a:cubicBezTo>
                    <a:pt x="4606" y="2254"/>
                    <a:pt x="5095" y="3697"/>
                    <a:pt x="5322" y="4847"/>
                  </a:cubicBezTo>
                  <a:cubicBezTo>
                    <a:pt x="5691" y="6800"/>
                    <a:pt x="5715" y="9526"/>
                    <a:pt x="4989" y="9669"/>
                  </a:cubicBezTo>
                  <a:cubicBezTo>
                    <a:pt x="4928" y="9681"/>
                    <a:pt x="4867" y="9688"/>
                    <a:pt x="4805" y="9688"/>
                  </a:cubicBezTo>
                  <a:cubicBezTo>
                    <a:pt x="4258" y="9688"/>
                    <a:pt x="3672" y="9165"/>
                    <a:pt x="3298" y="7240"/>
                  </a:cubicBezTo>
                  <a:cubicBezTo>
                    <a:pt x="2977" y="5645"/>
                    <a:pt x="2846" y="2454"/>
                    <a:pt x="3786" y="2263"/>
                  </a:cubicBezTo>
                  <a:cubicBezTo>
                    <a:pt x="3820" y="2257"/>
                    <a:pt x="3854" y="2254"/>
                    <a:pt x="3887" y="2254"/>
                  </a:cubicBezTo>
                  <a:close/>
                  <a:moveTo>
                    <a:pt x="4092" y="0"/>
                  </a:moveTo>
                  <a:cubicBezTo>
                    <a:pt x="3858" y="0"/>
                    <a:pt x="3614" y="24"/>
                    <a:pt x="3358" y="73"/>
                  </a:cubicBezTo>
                  <a:cubicBezTo>
                    <a:pt x="286" y="680"/>
                    <a:pt x="0" y="5026"/>
                    <a:pt x="500" y="7562"/>
                  </a:cubicBezTo>
                  <a:cubicBezTo>
                    <a:pt x="1160" y="10961"/>
                    <a:pt x="2752" y="11959"/>
                    <a:pt x="4444" y="11959"/>
                  </a:cubicBezTo>
                  <a:cubicBezTo>
                    <a:pt x="4766" y="11959"/>
                    <a:pt x="5093" y="11923"/>
                    <a:pt x="5417" y="11860"/>
                  </a:cubicBezTo>
                  <a:cubicBezTo>
                    <a:pt x="8120" y="11336"/>
                    <a:pt x="8704" y="7609"/>
                    <a:pt x="8108" y="4549"/>
                  </a:cubicBezTo>
                  <a:cubicBezTo>
                    <a:pt x="7717" y="2508"/>
                    <a:pt x="6514" y="0"/>
                    <a:pt x="409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294043" y="2925445"/>
              <a:ext cx="712925" cy="806515"/>
            </a:xfrm>
            <a:custGeom>
              <a:avLst/>
              <a:gdLst/>
              <a:ahLst/>
              <a:cxnLst/>
              <a:rect l="l" t="t" r="r" b="b"/>
              <a:pathLst>
                <a:path w="11990" h="13564" extrusionOk="0">
                  <a:moveTo>
                    <a:pt x="11631" y="1"/>
                  </a:moveTo>
                  <a:cubicBezTo>
                    <a:pt x="11623" y="1"/>
                    <a:pt x="11616" y="1"/>
                    <a:pt x="11609" y="2"/>
                  </a:cubicBezTo>
                  <a:lnTo>
                    <a:pt x="9704" y="192"/>
                  </a:lnTo>
                  <a:cubicBezTo>
                    <a:pt x="9537" y="216"/>
                    <a:pt x="9406" y="359"/>
                    <a:pt x="9406" y="537"/>
                  </a:cubicBezTo>
                  <a:cubicBezTo>
                    <a:pt x="9406" y="2954"/>
                    <a:pt x="9382" y="5133"/>
                    <a:pt x="9299" y="7324"/>
                  </a:cubicBezTo>
                  <a:cubicBezTo>
                    <a:pt x="9292" y="7531"/>
                    <a:pt x="9128" y="7648"/>
                    <a:pt x="8963" y="7648"/>
                  </a:cubicBezTo>
                  <a:cubicBezTo>
                    <a:pt x="8833" y="7648"/>
                    <a:pt x="8702" y="7576"/>
                    <a:pt x="8644" y="7419"/>
                  </a:cubicBezTo>
                  <a:cubicBezTo>
                    <a:pt x="8073" y="5847"/>
                    <a:pt x="7573" y="4264"/>
                    <a:pt x="7084" y="2490"/>
                  </a:cubicBezTo>
                  <a:cubicBezTo>
                    <a:pt x="7041" y="2339"/>
                    <a:pt x="6920" y="2237"/>
                    <a:pt x="6773" y="2237"/>
                  </a:cubicBezTo>
                  <a:cubicBezTo>
                    <a:pt x="6758" y="2237"/>
                    <a:pt x="6743" y="2238"/>
                    <a:pt x="6727" y="2240"/>
                  </a:cubicBezTo>
                  <a:lnTo>
                    <a:pt x="5465" y="2359"/>
                  </a:lnTo>
                  <a:cubicBezTo>
                    <a:pt x="5298" y="2383"/>
                    <a:pt x="5167" y="2526"/>
                    <a:pt x="5167" y="2704"/>
                  </a:cubicBezTo>
                  <a:cubicBezTo>
                    <a:pt x="5156" y="4764"/>
                    <a:pt x="5132" y="6657"/>
                    <a:pt x="5048" y="8550"/>
                  </a:cubicBezTo>
                  <a:cubicBezTo>
                    <a:pt x="5042" y="8762"/>
                    <a:pt x="4873" y="8878"/>
                    <a:pt x="4706" y="8878"/>
                  </a:cubicBezTo>
                  <a:cubicBezTo>
                    <a:pt x="4573" y="8878"/>
                    <a:pt x="4441" y="8804"/>
                    <a:pt x="4394" y="8645"/>
                  </a:cubicBezTo>
                  <a:cubicBezTo>
                    <a:pt x="3822" y="6848"/>
                    <a:pt x="3322" y="5026"/>
                    <a:pt x="2762" y="2966"/>
                  </a:cubicBezTo>
                  <a:cubicBezTo>
                    <a:pt x="2719" y="2815"/>
                    <a:pt x="2588" y="2713"/>
                    <a:pt x="2448" y="2713"/>
                  </a:cubicBezTo>
                  <a:cubicBezTo>
                    <a:pt x="2434" y="2713"/>
                    <a:pt x="2420" y="2714"/>
                    <a:pt x="2405" y="2716"/>
                  </a:cubicBezTo>
                  <a:lnTo>
                    <a:pt x="357" y="2907"/>
                  </a:lnTo>
                  <a:cubicBezTo>
                    <a:pt x="143" y="2930"/>
                    <a:pt x="0" y="3133"/>
                    <a:pt x="60" y="3335"/>
                  </a:cubicBezTo>
                  <a:cubicBezTo>
                    <a:pt x="857" y="6098"/>
                    <a:pt x="2108" y="9384"/>
                    <a:pt x="3763" y="13360"/>
                  </a:cubicBezTo>
                  <a:cubicBezTo>
                    <a:pt x="3807" y="13483"/>
                    <a:pt x="3935" y="13564"/>
                    <a:pt x="4069" y="13564"/>
                  </a:cubicBezTo>
                  <a:cubicBezTo>
                    <a:pt x="4078" y="13564"/>
                    <a:pt x="4087" y="13563"/>
                    <a:pt x="4096" y="13563"/>
                  </a:cubicBezTo>
                  <a:lnTo>
                    <a:pt x="6072" y="13396"/>
                  </a:lnTo>
                  <a:cubicBezTo>
                    <a:pt x="6239" y="13372"/>
                    <a:pt x="6358" y="13253"/>
                    <a:pt x="6382" y="13098"/>
                  </a:cubicBezTo>
                  <a:cubicBezTo>
                    <a:pt x="6549" y="11705"/>
                    <a:pt x="6691" y="10491"/>
                    <a:pt x="6799" y="9360"/>
                  </a:cubicBezTo>
                  <a:cubicBezTo>
                    <a:pt x="6819" y="9158"/>
                    <a:pt x="6976" y="9047"/>
                    <a:pt x="7134" y="9047"/>
                  </a:cubicBezTo>
                  <a:cubicBezTo>
                    <a:pt x="7257" y="9047"/>
                    <a:pt x="7379" y="9113"/>
                    <a:pt x="7442" y="9253"/>
                  </a:cubicBezTo>
                  <a:cubicBezTo>
                    <a:pt x="7870" y="10241"/>
                    <a:pt x="8323" y="11289"/>
                    <a:pt x="8811" y="12372"/>
                  </a:cubicBezTo>
                  <a:cubicBezTo>
                    <a:pt x="8867" y="12495"/>
                    <a:pt x="8985" y="12576"/>
                    <a:pt x="9127" y="12576"/>
                  </a:cubicBezTo>
                  <a:cubicBezTo>
                    <a:pt x="9137" y="12576"/>
                    <a:pt x="9146" y="12575"/>
                    <a:pt x="9156" y="12575"/>
                  </a:cubicBezTo>
                  <a:lnTo>
                    <a:pt x="10882" y="12384"/>
                  </a:lnTo>
                  <a:cubicBezTo>
                    <a:pt x="11037" y="12372"/>
                    <a:pt x="11168" y="12241"/>
                    <a:pt x="11180" y="12086"/>
                  </a:cubicBezTo>
                  <a:cubicBezTo>
                    <a:pt x="11633" y="7788"/>
                    <a:pt x="11918" y="3704"/>
                    <a:pt x="11978" y="347"/>
                  </a:cubicBezTo>
                  <a:cubicBezTo>
                    <a:pt x="11989" y="152"/>
                    <a:pt x="11824" y="1"/>
                    <a:pt x="11631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052202" y="2563044"/>
              <a:ext cx="336365" cy="1030858"/>
            </a:xfrm>
            <a:custGeom>
              <a:avLst/>
              <a:gdLst/>
              <a:ahLst/>
              <a:cxnLst/>
              <a:rect l="l" t="t" r="r" b="b"/>
              <a:pathLst>
                <a:path w="5657" h="17337" extrusionOk="0">
                  <a:moveTo>
                    <a:pt x="3192" y="1"/>
                  </a:moveTo>
                  <a:lnTo>
                    <a:pt x="346" y="12"/>
                  </a:lnTo>
                  <a:cubicBezTo>
                    <a:pt x="156" y="12"/>
                    <a:pt x="1" y="167"/>
                    <a:pt x="13" y="370"/>
                  </a:cubicBezTo>
                  <a:cubicBezTo>
                    <a:pt x="144" y="2394"/>
                    <a:pt x="382" y="4418"/>
                    <a:pt x="787" y="6466"/>
                  </a:cubicBezTo>
                  <a:cubicBezTo>
                    <a:pt x="1156" y="8383"/>
                    <a:pt x="1691" y="10335"/>
                    <a:pt x="2334" y="12335"/>
                  </a:cubicBezTo>
                  <a:cubicBezTo>
                    <a:pt x="2379" y="12481"/>
                    <a:pt x="2509" y="12575"/>
                    <a:pt x="2654" y="12575"/>
                  </a:cubicBezTo>
                  <a:cubicBezTo>
                    <a:pt x="2662" y="12575"/>
                    <a:pt x="2671" y="12574"/>
                    <a:pt x="2680" y="12574"/>
                  </a:cubicBezTo>
                  <a:lnTo>
                    <a:pt x="3977" y="12490"/>
                  </a:lnTo>
                  <a:cubicBezTo>
                    <a:pt x="4168" y="12478"/>
                    <a:pt x="4311" y="12300"/>
                    <a:pt x="4287" y="12109"/>
                  </a:cubicBezTo>
                  <a:cubicBezTo>
                    <a:pt x="3716" y="7906"/>
                    <a:pt x="3346" y="4001"/>
                    <a:pt x="3525" y="346"/>
                  </a:cubicBezTo>
                  <a:cubicBezTo>
                    <a:pt x="3537" y="155"/>
                    <a:pt x="3382" y="1"/>
                    <a:pt x="3192" y="1"/>
                  </a:cubicBezTo>
                  <a:close/>
                  <a:moveTo>
                    <a:pt x="4775" y="13631"/>
                  </a:moveTo>
                  <a:cubicBezTo>
                    <a:pt x="4764" y="13631"/>
                    <a:pt x="4751" y="13632"/>
                    <a:pt x="4739" y="13633"/>
                  </a:cubicBezTo>
                  <a:lnTo>
                    <a:pt x="2549" y="13836"/>
                  </a:lnTo>
                  <a:cubicBezTo>
                    <a:pt x="2334" y="13847"/>
                    <a:pt x="2203" y="14050"/>
                    <a:pt x="2251" y="14252"/>
                  </a:cubicBezTo>
                  <a:cubicBezTo>
                    <a:pt x="2299" y="14443"/>
                    <a:pt x="2346" y="14633"/>
                    <a:pt x="2382" y="14800"/>
                  </a:cubicBezTo>
                  <a:cubicBezTo>
                    <a:pt x="2537" y="15598"/>
                    <a:pt x="2656" y="16241"/>
                    <a:pt x="2644" y="17003"/>
                  </a:cubicBezTo>
                  <a:cubicBezTo>
                    <a:pt x="2644" y="17181"/>
                    <a:pt x="2799" y="17336"/>
                    <a:pt x="2977" y="17336"/>
                  </a:cubicBezTo>
                  <a:lnTo>
                    <a:pt x="5240" y="17336"/>
                  </a:lnTo>
                  <a:cubicBezTo>
                    <a:pt x="5418" y="17336"/>
                    <a:pt x="5561" y="17205"/>
                    <a:pt x="5585" y="17038"/>
                  </a:cubicBezTo>
                  <a:cubicBezTo>
                    <a:pt x="5656" y="16467"/>
                    <a:pt x="5609" y="15729"/>
                    <a:pt x="5478" y="15074"/>
                  </a:cubicBezTo>
                  <a:cubicBezTo>
                    <a:pt x="5382" y="14574"/>
                    <a:pt x="5299" y="14145"/>
                    <a:pt x="5049" y="13764"/>
                  </a:cubicBezTo>
                  <a:cubicBezTo>
                    <a:pt x="4985" y="13679"/>
                    <a:pt x="4882" y="13631"/>
                    <a:pt x="4775" y="1363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Coming Soon"/>
              <a:buNone/>
              <a:defRPr sz="24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subTitle" idx="2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560" name="Google Shape;560;p14"/>
          <p:cNvGrpSpPr/>
          <p:nvPr/>
        </p:nvGrpSpPr>
        <p:grpSpPr>
          <a:xfrm>
            <a:off x="6003763" y="288151"/>
            <a:ext cx="591379" cy="691934"/>
            <a:chOff x="6232363" y="288151"/>
            <a:chExt cx="591379" cy="691934"/>
          </a:xfrm>
        </p:grpSpPr>
        <p:sp>
          <p:nvSpPr>
            <p:cNvPr id="561" name="Google Shape;561;p14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rgbClr val="6E6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5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567" name="Google Shape;567;p15"/>
            <p:cNvSpPr/>
            <p:nvPr/>
          </p:nvSpPr>
          <p:spPr>
            <a:xfrm>
              <a:off x="933500" y="0"/>
              <a:ext cx="3867100" cy="4948520"/>
            </a:xfrm>
            <a:custGeom>
              <a:avLst/>
              <a:gdLst/>
              <a:ahLst/>
              <a:cxnLst/>
              <a:rect l="l" t="t" r="r" b="b"/>
              <a:pathLst>
                <a:path w="37669" h="48203" extrusionOk="0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065829" y="860598"/>
              <a:ext cx="112515" cy="112515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049814" y="844583"/>
              <a:ext cx="144545" cy="143519"/>
            </a:xfrm>
            <a:custGeom>
              <a:avLst/>
              <a:gdLst/>
              <a:ahLst/>
              <a:cxnLst/>
              <a:rect l="l" t="t" r="r" b="b"/>
              <a:pathLst>
                <a:path w="1408" h="1398" extrusionOk="0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090981" y="1219702"/>
              <a:ext cx="109436" cy="113439"/>
            </a:xfrm>
            <a:custGeom>
              <a:avLst/>
              <a:gdLst/>
              <a:ahLst/>
              <a:cxnLst/>
              <a:rect l="l" t="t" r="r" b="b"/>
              <a:pathLst>
                <a:path w="1066" h="110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075890" y="120471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087901" y="1592871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072913" y="1576856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078867" y="1896847"/>
              <a:ext cx="108512" cy="117443"/>
            </a:xfrm>
            <a:custGeom>
              <a:avLst/>
              <a:gdLst/>
              <a:ahLst/>
              <a:cxnLst/>
              <a:rect l="l" t="t" r="r" b="b"/>
              <a:pathLst>
                <a:path w="1057" h="1144" extrusionOk="0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062852" y="1880832"/>
              <a:ext cx="139515" cy="148549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082974" y="2179675"/>
              <a:ext cx="108409" cy="116519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066856" y="2163660"/>
              <a:ext cx="140542" cy="148549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066856" y="2474616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050841" y="2459628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084924" y="2757547"/>
              <a:ext cx="117443" cy="116416"/>
            </a:xfrm>
            <a:custGeom>
              <a:avLst/>
              <a:gdLst/>
              <a:ahLst/>
              <a:cxnLst/>
              <a:rect l="l" t="t" r="r" b="b"/>
              <a:pathLst>
                <a:path w="1144" h="1134" extrusionOk="0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068909" y="2741430"/>
              <a:ext cx="149576" cy="148549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082974" y="3100534"/>
              <a:ext cx="108409" cy="112515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066856" y="3084519"/>
              <a:ext cx="140542" cy="144545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073939" y="3430585"/>
              <a:ext cx="122473" cy="112413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055871" y="3414570"/>
              <a:ext cx="157583" cy="143519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062852" y="3776652"/>
              <a:ext cx="105432" cy="109436"/>
            </a:xfrm>
            <a:custGeom>
              <a:avLst/>
              <a:gdLst/>
              <a:ahLst/>
              <a:cxnLst/>
              <a:rect l="l" t="t" r="r" b="b"/>
              <a:pathLst>
                <a:path w="102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046837" y="3761663"/>
              <a:ext cx="137462" cy="13951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092932" y="4059582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076917" y="4044491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077943" y="4304324"/>
              <a:ext cx="113439" cy="112413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062852" y="4288206"/>
              <a:ext cx="144545" cy="143621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078867" y="307877"/>
              <a:ext cx="108512" cy="112515"/>
            </a:xfrm>
            <a:custGeom>
              <a:avLst/>
              <a:gdLst/>
              <a:ahLst/>
              <a:cxnLst/>
              <a:rect l="l" t="t" r="r" b="b"/>
              <a:pathLst>
                <a:path w="1057" h="1096" extrusionOk="0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062852" y="291862"/>
              <a:ext cx="139515" cy="144545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100939" y="602819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085951" y="587728"/>
              <a:ext cx="136538" cy="139618"/>
            </a:xfrm>
            <a:custGeom>
              <a:avLst/>
              <a:gdLst/>
              <a:ahLst/>
              <a:cxnLst/>
              <a:rect l="l" t="t" r="r" b="b"/>
              <a:pathLst>
                <a:path w="1330" h="1360" extrusionOk="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078867" y="4599163"/>
              <a:ext cx="108512" cy="113542"/>
            </a:xfrm>
            <a:custGeom>
              <a:avLst/>
              <a:gdLst/>
              <a:ahLst/>
              <a:cxnLst/>
              <a:rect l="l" t="t" r="r" b="b"/>
              <a:pathLst>
                <a:path w="1057" h="1106" extrusionOk="0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062852" y="458417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98" name="Google Shape;598;p15"/>
          <p:cNvSpPr txBox="1">
            <a:spLocks noGrp="1"/>
          </p:cNvSpPr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99" name="Google Shape;599;p15"/>
          <p:cNvSpPr txBox="1">
            <a:spLocks noGrp="1"/>
          </p:cNvSpPr>
          <p:nvPr>
            <p:ph type="body" idx="1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600" name="Google Shape;600;p1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01" name="Google Shape;601;p1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4" name="Google Shape;604;p1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05" name="Google Shape;605;p1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1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1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1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0" name="Google Shape;610;p1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11" name="Google Shape;611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617" name="Google Shape;617;p1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2" name="Google Shape;622;p1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623" name="Google Shape;623;p1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28" name="Google Shape;628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29" name="Google Shape;629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635" name="Google Shape;635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1" r:id="rId9"/>
    <p:sldLayoutId id="2147483674" r:id="rId10"/>
    <p:sldLayoutId id="2147483675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8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Does advertising increase sales!??</a:t>
            </a:r>
            <a:endParaRPr b="1" dirty="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29" name="Google Shape;1829;p38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Marketing strategy of MAGGI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30" name="Google Shape;1830;p38">
            <a:hlinkClick r:id=""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GO!</a:t>
            </a:r>
            <a:endParaRPr sz="36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#WeMissYouToo</a:t>
            </a:r>
            <a:endParaRPr dirty="0"/>
          </a:p>
        </p:txBody>
      </p:sp>
      <p:sp>
        <p:nvSpPr>
          <p:cNvPr id="2121" name="Google Shape;2121;p55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22" name="Google Shape;2122;p55">
            <a:hlinkClick r:id="" action="ppaction://noaction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23" name="Google Shape;2123;p55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03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124" name="Google Shape;2124;p5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125" name="Google Shape;2125;p5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0" name="Google Shape;2130;p5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131" name="Google Shape;2131;p5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36" name="Google Shape;2136;p55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7" name="Google Shape;2137;p55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1" name="Google Shape;2141;p55"/>
          <p:cNvSpPr/>
          <p:nvPr/>
        </p:nvSpPr>
        <p:spPr>
          <a:xfrm rot="2843478">
            <a:off x="5423937" y="1350473"/>
            <a:ext cx="849921" cy="569214"/>
          </a:xfrm>
          <a:custGeom>
            <a:avLst/>
            <a:gdLst/>
            <a:ahLst/>
            <a:cxnLst/>
            <a:rect l="l" t="t" r="r" b="b"/>
            <a:pathLst>
              <a:path w="7300" h="4889" extrusionOk="0">
                <a:moveTo>
                  <a:pt x="6472" y="0"/>
                </a:moveTo>
                <a:lnTo>
                  <a:pt x="6403" y="32"/>
                </a:lnTo>
                <a:cubicBezTo>
                  <a:pt x="6403" y="32"/>
                  <a:pt x="5348" y="523"/>
                  <a:pt x="5285" y="541"/>
                </a:cubicBezTo>
                <a:cubicBezTo>
                  <a:pt x="5216" y="559"/>
                  <a:pt x="3261" y="1487"/>
                  <a:pt x="3261" y="1487"/>
                </a:cubicBezTo>
                <a:cubicBezTo>
                  <a:pt x="3261" y="1487"/>
                  <a:pt x="1715" y="2197"/>
                  <a:pt x="1105" y="2465"/>
                </a:cubicBezTo>
                <a:cubicBezTo>
                  <a:pt x="496" y="2733"/>
                  <a:pt x="9" y="2956"/>
                  <a:pt x="0" y="2965"/>
                </a:cubicBezTo>
                <a:lnTo>
                  <a:pt x="387" y="3138"/>
                </a:lnTo>
                <a:lnTo>
                  <a:pt x="323" y="3229"/>
                </a:lnTo>
                <a:lnTo>
                  <a:pt x="146" y="3488"/>
                </a:lnTo>
                <a:cubicBezTo>
                  <a:pt x="146" y="3488"/>
                  <a:pt x="264" y="3529"/>
                  <a:pt x="341" y="3534"/>
                </a:cubicBezTo>
                <a:cubicBezTo>
                  <a:pt x="414" y="3543"/>
                  <a:pt x="419" y="3643"/>
                  <a:pt x="423" y="3697"/>
                </a:cubicBezTo>
                <a:cubicBezTo>
                  <a:pt x="428" y="3747"/>
                  <a:pt x="350" y="3979"/>
                  <a:pt x="350" y="3979"/>
                </a:cubicBezTo>
                <a:cubicBezTo>
                  <a:pt x="350" y="3979"/>
                  <a:pt x="369" y="4047"/>
                  <a:pt x="396" y="4070"/>
                </a:cubicBezTo>
                <a:cubicBezTo>
                  <a:pt x="423" y="4093"/>
                  <a:pt x="646" y="4120"/>
                  <a:pt x="646" y="4120"/>
                </a:cubicBezTo>
                <a:lnTo>
                  <a:pt x="391" y="4489"/>
                </a:lnTo>
                <a:lnTo>
                  <a:pt x="519" y="4498"/>
                </a:lnTo>
                <a:lnTo>
                  <a:pt x="805" y="4552"/>
                </a:lnTo>
                <a:lnTo>
                  <a:pt x="610" y="4889"/>
                </a:lnTo>
                <a:cubicBezTo>
                  <a:pt x="610" y="4889"/>
                  <a:pt x="692" y="4889"/>
                  <a:pt x="760" y="4884"/>
                </a:cubicBezTo>
                <a:cubicBezTo>
                  <a:pt x="833" y="4880"/>
                  <a:pt x="1406" y="4648"/>
                  <a:pt x="1542" y="4584"/>
                </a:cubicBezTo>
                <a:cubicBezTo>
                  <a:pt x="1678" y="4520"/>
                  <a:pt x="2274" y="4320"/>
                  <a:pt x="2392" y="4261"/>
                </a:cubicBezTo>
                <a:cubicBezTo>
                  <a:pt x="2515" y="4197"/>
                  <a:pt x="3779" y="3606"/>
                  <a:pt x="3939" y="3515"/>
                </a:cubicBezTo>
                <a:cubicBezTo>
                  <a:pt x="4098" y="3420"/>
                  <a:pt x="5680" y="2615"/>
                  <a:pt x="6171" y="2365"/>
                </a:cubicBezTo>
                <a:cubicBezTo>
                  <a:pt x="6663" y="2115"/>
                  <a:pt x="7299" y="1715"/>
                  <a:pt x="7299" y="1715"/>
                </a:cubicBezTo>
                <a:cubicBezTo>
                  <a:pt x="7299" y="1715"/>
                  <a:pt x="7145" y="1674"/>
                  <a:pt x="7090" y="1651"/>
                </a:cubicBezTo>
                <a:cubicBezTo>
                  <a:pt x="7035" y="1628"/>
                  <a:pt x="6849" y="1478"/>
                  <a:pt x="6849" y="1478"/>
                </a:cubicBezTo>
                <a:lnTo>
                  <a:pt x="7017" y="1214"/>
                </a:lnTo>
                <a:lnTo>
                  <a:pt x="6599" y="1019"/>
                </a:lnTo>
                <a:lnTo>
                  <a:pt x="6717" y="655"/>
                </a:lnTo>
                <a:lnTo>
                  <a:pt x="6367" y="464"/>
                </a:lnTo>
                <a:lnTo>
                  <a:pt x="64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2" name="Google Shape;2142;p55"/>
          <p:cNvSpPr/>
          <p:nvPr/>
        </p:nvSpPr>
        <p:spPr>
          <a:xfrm rot="2843478">
            <a:off x="5416753" y="1344496"/>
            <a:ext cx="865755" cy="585514"/>
          </a:xfrm>
          <a:custGeom>
            <a:avLst/>
            <a:gdLst/>
            <a:ahLst/>
            <a:cxnLst/>
            <a:rect l="l" t="t" r="r" b="b"/>
            <a:pathLst>
              <a:path w="7436" h="5029" extrusionOk="0">
                <a:moveTo>
                  <a:pt x="6462" y="130"/>
                </a:moveTo>
                <a:cubicBezTo>
                  <a:pt x="6431" y="276"/>
                  <a:pt x="6394" y="421"/>
                  <a:pt x="6358" y="567"/>
                </a:cubicBezTo>
                <a:cubicBezTo>
                  <a:pt x="6353" y="590"/>
                  <a:pt x="6362" y="617"/>
                  <a:pt x="6385" y="626"/>
                </a:cubicBezTo>
                <a:cubicBezTo>
                  <a:pt x="6499" y="667"/>
                  <a:pt x="6613" y="708"/>
                  <a:pt x="6726" y="749"/>
                </a:cubicBezTo>
                <a:cubicBezTo>
                  <a:pt x="6685" y="853"/>
                  <a:pt x="6644" y="958"/>
                  <a:pt x="6608" y="1063"/>
                </a:cubicBezTo>
                <a:cubicBezTo>
                  <a:pt x="6599" y="1085"/>
                  <a:pt x="6613" y="1117"/>
                  <a:pt x="6631" y="1126"/>
                </a:cubicBezTo>
                <a:cubicBezTo>
                  <a:pt x="6767" y="1185"/>
                  <a:pt x="6899" y="1244"/>
                  <a:pt x="7031" y="1299"/>
                </a:cubicBezTo>
                <a:cubicBezTo>
                  <a:pt x="6990" y="1381"/>
                  <a:pt x="6944" y="1463"/>
                  <a:pt x="6899" y="1545"/>
                </a:cubicBezTo>
                <a:cubicBezTo>
                  <a:pt x="6890" y="1563"/>
                  <a:pt x="6890" y="1595"/>
                  <a:pt x="6913" y="1608"/>
                </a:cubicBezTo>
                <a:cubicBezTo>
                  <a:pt x="7022" y="1695"/>
                  <a:pt x="7145" y="1758"/>
                  <a:pt x="7272" y="1795"/>
                </a:cubicBezTo>
                <a:cubicBezTo>
                  <a:pt x="7085" y="1936"/>
                  <a:pt x="6881" y="2036"/>
                  <a:pt x="6681" y="2140"/>
                </a:cubicBezTo>
                <a:cubicBezTo>
                  <a:pt x="6449" y="2263"/>
                  <a:pt x="6221" y="2381"/>
                  <a:pt x="5994" y="2500"/>
                </a:cubicBezTo>
                <a:cubicBezTo>
                  <a:pt x="5530" y="2741"/>
                  <a:pt x="5066" y="2982"/>
                  <a:pt x="4602" y="3214"/>
                </a:cubicBezTo>
                <a:cubicBezTo>
                  <a:pt x="3697" y="3673"/>
                  <a:pt x="2788" y="4109"/>
                  <a:pt x="1865" y="4519"/>
                </a:cubicBezTo>
                <a:cubicBezTo>
                  <a:pt x="1728" y="4569"/>
                  <a:pt x="1592" y="4623"/>
                  <a:pt x="1456" y="4673"/>
                </a:cubicBezTo>
                <a:cubicBezTo>
                  <a:pt x="1451" y="4673"/>
                  <a:pt x="1451" y="4678"/>
                  <a:pt x="1446" y="4678"/>
                </a:cubicBezTo>
                <a:cubicBezTo>
                  <a:pt x="1424" y="4687"/>
                  <a:pt x="1401" y="4696"/>
                  <a:pt x="1378" y="4705"/>
                </a:cubicBezTo>
                <a:cubicBezTo>
                  <a:pt x="1201" y="4769"/>
                  <a:pt x="1028" y="4837"/>
                  <a:pt x="855" y="4910"/>
                </a:cubicBezTo>
                <a:cubicBezTo>
                  <a:pt x="810" y="4914"/>
                  <a:pt x="764" y="4923"/>
                  <a:pt x="719" y="4928"/>
                </a:cubicBezTo>
                <a:cubicBezTo>
                  <a:pt x="769" y="4828"/>
                  <a:pt x="814" y="4723"/>
                  <a:pt x="851" y="4619"/>
                </a:cubicBezTo>
                <a:cubicBezTo>
                  <a:pt x="864" y="4587"/>
                  <a:pt x="846" y="4555"/>
                  <a:pt x="814" y="4551"/>
                </a:cubicBezTo>
                <a:lnTo>
                  <a:pt x="528" y="4510"/>
                </a:lnTo>
                <a:cubicBezTo>
                  <a:pt x="591" y="4410"/>
                  <a:pt x="660" y="4310"/>
                  <a:pt x="723" y="4205"/>
                </a:cubicBezTo>
                <a:cubicBezTo>
                  <a:pt x="742" y="4178"/>
                  <a:pt x="723" y="4137"/>
                  <a:pt x="691" y="4132"/>
                </a:cubicBezTo>
                <a:cubicBezTo>
                  <a:pt x="641" y="4123"/>
                  <a:pt x="591" y="4114"/>
                  <a:pt x="541" y="4109"/>
                </a:cubicBezTo>
                <a:cubicBezTo>
                  <a:pt x="519" y="4105"/>
                  <a:pt x="500" y="4105"/>
                  <a:pt x="478" y="4100"/>
                </a:cubicBezTo>
                <a:cubicBezTo>
                  <a:pt x="446" y="4091"/>
                  <a:pt x="441" y="4100"/>
                  <a:pt x="437" y="4068"/>
                </a:cubicBezTo>
                <a:cubicBezTo>
                  <a:pt x="432" y="4032"/>
                  <a:pt x="464" y="3964"/>
                  <a:pt x="473" y="3928"/>
                </a:cubicBezTo>
                <a:cubicBezTo>
                  <a:pt x="487" y="3887"/>
                  <a:pt x="500" y="3841"/>
                  <a:pt x="510" y="3796"/>
                </a:cubicBezTo>
                <a:cubicBezTo>
                  <a:pt x="541" y="3618"/>
                  <a:pt x="382" y="3573"/>
                  <a:pt x="250" y="3532"/>
                </a:cubicBezTo>
                <a:cubicBezTo>
                  <a:pt x="319" y="3423"/>
                  <a:pt x="391" y="3318"/>
                  <a:pt x="469" y="3218"/>
                </a:cubicBezTo>
                <a:cubicBezTo>
                  <a:pt x="482" y="3195"/>
                  <a:pt x="469" y="3164"/>
                  <a:pt x="446" y="3150"/>
                </a:cubicBezTo>
                <a:cubicBezTo>
                  <a:pt x="355" y="3100"/>
                  <a:pt x="259" y="3054"/>
                  <a:pt x="164" y="3013"/>
                </a:cubicBezTo>
                <a:cubicBezTo>
                  <a:pt x="282" y="2968"/>
                  <a:pt x="400" y="2918"/>
                  <a:pt x="514" y="2859"/>
                </a:cubicBezTo>
                <a:cubicBezTo>
                  <a:pt x="519" y="2863"/>
                  <a:pt x="519" y="2863"/>
                  <a:pt x="519" y="2868"/>
                </a:cubicBezTo>
                <a:cubicBezTo>
                  <a:pt x="2038" y="2186"/>
                  <a:pt x="3543" y="1481"/>
                  <a:pt x="5053" y="785"/>
                </a:cubicBezTo>
                <a:lnTo>
                  <a:pt x="6462" y="130"/>
                </a:lnTo>
                <a:close/>
                <a:moveTo>
                  <a:pt x="6527" y="0"/>
                </a:moveTo>
                <a:cubicBezTo>
                  <a:pt x="6522" y="0"/>
                  <a:pt x="6517" y="1"/>
                  <a:pt x="6512" y="3"/>
                </a:cubicBezTo>
                <a:cubicBezTo>
                  <a:pt x="4753" y="822"/>
                  <a:pt x="2988" y="1636"/>
                  <a:pt x="1233" y="2463"/>
                </a:cubicBezTo>
                <a:cubicBezTo>
                  <a:pt x="1019" y="2563"/>
                  <a:pt x="810" y="2663"/>
                  <a:pt x="596" y="2763"/>
                </a:cubicBezTo>
                <a:lnTo>
                  <a:pt x="587" y="2763"/>
                </a:lnTo>
                <a:cubicBezTo>
                  <a:pt x="400" y="2827"/>
                  <a:pt x="219" y="2904"/>
                  <a:pt x="32" y="2973"/>
                </a:cubicBezTo>
                <a:cubicBezTo>
                  <a:pt x="0" y="2982"/>
                  <a:pt x="0" y="3041"/>
                  <a:pt x="32" y="3050"/>
                </a:cubicBezTo>
                <a:cubicBezTo>
                  <a:pt x="150" y="3095"/>
                  <a:pt x="264" y="3145"/>
                  <a:pt x="373" y="3204"/>
                </a:cubicBezTo>
                <a:cubicBezTo>
                  <a:pt x="296" y="3309"/>
                  <a:pt x="223" y="3414"/>
                  <a:pt x="150" y="3527"/>
                </a:cubicBezTo>
                <a:cubicBezTo>
                  <a:pt x="137" y="3546"/>
                  <a:pt x="146" y="3582"/>
                  <a:pt x="173" y="3596"/>
                </a:cubicBezTo>
                <a:cubicBezTo>
                  <a:pt x="223" y="3614"/>
                  <a:pt x="269" y="3632"/>
                  <a:pt x="319" y="3650"/>
                </a:cubicBezTo>
                <a:cubicBezTo>
                  <a:pt x="378" y="3673"/>
                  <a:pt x="437" y="3686"/>
                  <a:pt x="428" y="3777"/>
                </a:cubicBezTo>
                <a:cubicBezTo>
                  <a:pt x="414" y="3877"/>
                  <a:pt x="364" y="3968"/>
                  <a:pt x="350" y="4068"/>
                </a:cubicBezTo>
                <a:cubicBezTo>
                  <a:pt x="341" y="4119"/>
                  <a:pt x="364" y="4159"/>
                  <a:pt x="410" y="4178"/>
                </a:cubicBezTo>
                <a:cubicBezTo>
                  <a:pt x="469" y="4205"/>
                  <a:pt x="541" y="4209"/>
                  <a:pt x="610" y="4214"/>
                </a:cubicBezTo>
                <a:lnTo>
                  <a:pt x="414" y="4519"/>
                </a:lnTo>
                <a:cubicBezTo>
                  <a:pt x="396" y="4546"/>
                  <a:pt x="414" y="4591"/>
                  <a:pt x="446" y="4596"/>
                </a:cubicBezTo>
                <a:cubicBezTo>
                  <a:pt x="546" y="4610"/>
                  <a:pt x="651" y="4623"/>
                  <a:pt x="751" y="4637"/>
                </a:cubicBezTo>
                <a:cubicBezTo>
                  <a:pt x="710" y="4746"/>
                  <a:pt x="660" y="4851"/>
                  <a:pt x="605" y="4951"/>
                </a:cubicBezTo>
                <a:cubicBezTo>
                  <a:pt x="582" y="4987"/>
                  <a:pt x="610" y="5028"/>
                  <a:pt x="646" y="5028"/>
                </a:cubicBezTo>
                <a:cubicBezTo>
                  <a:pt x="691" y="5023"/>
                  <a:pt x="732" y="5023"/>
                  <a:pt x="773" y="5019"/>
                </a:cubicBezTo>
                <a:cubicBezTo>
                  <a:pt x="819" y="4996"/>
                  <a:pt x="869" y="4978"/>
                  <a:pt x="919" y="4969"/>
                </a:cubicBezTo>
                <a:cubicBezTo>
                  <a:pt x="923" y="4964"/>
                  <a:pt x="933" y="4960"/>
                  <a:pt x="937" y="4955"/>
                </a:cubicBezTo>
                <a:cubicBezTo>
                  <a:pt x="946" y="4951"/>
                  <a:pt x="951" y="4946"/>
                  <a:pt x="955" y="4946"/>
                </a:cubicBezTo>
                <a:cubicBezTo>
                  <a:pt x="960" y="4946"/>
                  <a:pt x="960" y="4946"/>
                  <a:pt x="960" y="4942"/>
                </a:cubicBezTo>
                <a:cubicBezTo>
                  <a:pt x="1064" y="4896"/>
                  <a:pt x="1174" y="4860"/>
                  <a:pt x="1283" y="4828"/>
                </a:cubicBezTo>
                <a:lnTo>
                  <a:pt x="1346" y="4810"/>
                </a:lnTo>
                <a:cubicBezTo>
                  <a:pt x="1369" y="4801"/>
                  <a:pt x="1392" y="4796"/>
                  <a:pt x="1415" y="4792"/>
                </a:cubicBezTo>
                <a:cubicBezTo>
                  <a:pt x="1437" y="4782"/>
                  <a:pt x="1460" y="4773"/>
                  <a:pt x="1487" y="4764"/>
                </a:cubicBezTo>
                <a:cubicBezTo>
                  <a:pt x="1551" y="4742"/>
                  <a:pt x="1610" y="4723"/>
                  <a:pt x="1674" y="4701"/>
                </a:cubicBezTo>
                <a:cubicBezTo>
                  <a:pt x="3111" y="4082"/>
                  <a:pt x="4507" y="3377"/>
                  <a:pt x="5899" y="2659"/>
                </a:cubicBezTo>
                <a:cubicBezTo>
                  <a:pt x="6158" y="2522"/>
                  <a:pt x="6417" y="2390"/>
                  <a:pt x="6672" y="2254"/>
                </a:cubicBezTo>
                <a:cubicBezTo>
                  <a:pt x="6926" y="2122"/>
                  <a:pt x="7181" y="1999"/>
                  <a:pt x="7404" y="1813"/>
                </a:cubicBezTo>
                <a:cubicBezTo>
                  <a:pt x="7436" y="1790"/>
                  <a:pt x="7413" y="1736"/>
                  <a:pt x="7381" y="1731"/>
                </a:cubicBezTo>
                <a:cubicBezTo>
                  <a:pt x="7240" y="1699"/>
                  <a:pt x="7113" y="1640"/>
                  <a:pt x="6995" y="1558"/>
                </a:cubicBezTo>
                <a:cubicBezTo>
                  <a:pt x="7040" y="1476"/>
                  <a:pt x="7085" y="1390"/>
                  <a:pt x="7131" y="1308"/>
                </a:cubicBezTo>
                <a:cubicBezTo>
                  <a:pt x="7145" y="1281"/>
                  <a:pt x="7140" y="1249"/>
                  <a:pt x="7108" y="1235"/>
                </a:cubicBezTo>
                <a:lnTo>
                  <a:pt x="6703" y="1058"/>
                </a:lnTo>
                <a:cubicBezTo>
                  <a:pt x="6744" y="953"/>
                  <a:pt x="6785" y="849"/>
                  <a:pt x="6822" y="740"/>
                </a:cubicBezTo>
                <a:cubicBezTo>
                  <a:pt x="6831" y="721"/>
                  <a:pt x="6822" y="685"/>
                  <a:pt x="6799" y="681"/>
                </a:cubicBezTo>
                <a:cubicBezTo>
                  <a:pt x="6681" y="640"/>
                  <a:pt x="6567" y="594"/>
                  <a:pt x="6453" y="553"/>
                </a:cubicBezTo>
                <a:cubicBezTo>
                  <a:pt x="6490" y="389"/>
                  <a:pt x="6531" y="230"/>
                  <a:pt x="6572" y="67"/>
                </a:cubicBezTo>
                <a:cubicBezTo>
                  <a:pt x="6579" y="35"/>
                  <a:pt x="6557" y="0"/>
                  <a:pt x="65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3" name="Google Shape;2143;p55"/>
          <p:cNvGrpSpPr/>
          <p:nvPr/>
        </p:nvGrpSpPr>
        <p:grpSpPr>
          <a:xfrm rot="-1505253">
            <a:off x="2429936" y="1489030"/>
            <a:ext cx="1035254" cy="292089"/>
            <a:chOff x="3804263" y="2577563"/>
            <a:chExt cx="1235784" cy="349743"/>
          </a:xfrm>
        </p:grpSpPr>
        <p:sp>
          <p:nvSpPr>
            <p:cNvPr id="2144" name="Google Shape;2144;p55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6" name="Google Shape;2146;p55"/>
          <p:cNvGrpSpPr/>
          <p:nvPr/>
        </p:nvGrpSpPr>
        <p:grpSpPr>
          <a:xfrm>
            <a:off x="3143896" y="2790847"/>
            <a:ext cx="411600" cy="481586"/>
            <a:chOff x="6232363" y="288151"/>
            <a:chExt cx="591379" cy="691934"/>
          </a:xfrm>
        </p:grpSpPr>
        <p:sp>
          <p:nvSpPr>
            <p:cNvPr id="2147" name="Google Shape;2147;p55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51" name="Google Shape;2151;p55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ADS;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34" name="Picture 33" descr="IndiaTvaecb78_maggi_ad_mis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85" y="1846384"/>
            <a:ext cx="2360332" cy="1653736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7"/>
          <a:srcRect l="33548" t="16637" r="33547" b="21180"/>
          <a:stretch>
            <a:fillRect/>
          </a:stretch>
        </p:blipFill>
        <p:spPr bwMode="auto">
          <a:xfrm>
            <a:off x="5037992" y="1872760"/>
            <a:ext cx="1767254" cy="167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WhatsApp Image 2022-03-26 at 2.59.53 PM.jpeg"/>
          <p:cNvPicPr>
            <a:picLocks noChangeAspect="1"/>
          </p:cNvPicPr>
          <p:nvPr/>
        </p:nvPicPr>
        <p:blipFill>
          <a:blip r:embed="rId8"/>
          <a:srcRect l="23365" r="26635" b="23210"/>
          <a:stretch>
            <a:fillRect/>
          </a:stretch>
        </p:blipFill>
        <p:spPr>
          <a:xfrm>
            <a:off x="3112477" y="3564945"/>
            <a:ext cx="3077307" cy="1244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#MAGGI MOTHER</a:t>
            </a:r>
            <a:endParaRPr dirty="0"/>
          </a:p>
        </p:txBody>
      </p:sp>
      <p:sp>
        <p:nvSpPr>
          <p:cNvPr id="2121" name="Google Shape;2121;p55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22" name="Google Shape;2122;p55">
            <a:hlinkClick r:id="" action="ppaction://noaction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23" name="Google Shape;2123;p55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03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" name="Google Shape;2124;p5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125" name="Google Shape;2125;p5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2130;p5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131" name="Google Shape;2131;p5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5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5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36" name="Google Shape;2136;p55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7" name="Google Shape;2137;p55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1" name="Google Shape;2141;p55"/>
          <p:cNvSpPr/>
          <p:nvPr/>
        </p:nvSpPr>
        <p:spPr>
          <a:xfrm rot="2843478">
            <a:off x="5423937" y="1350473"/>
            <a:ext cx="849921" cy="569214"/>
          </a:xfrm>
          <a:custGeom>
            <a:avLst/>
            <a:gdLst/>
            <a:ahLst/>
            <a:cxnLst/>
            <a:rect l="l" t="t" r="r" b="b"/>
            <a:pathLst>
              <a:path w="7300" h="4889" extrusionOk="0">
                <a:moveTo>
                  <a:pt x="6472" y="0"/>
                </a:moveTo>
                <a:lnTo>
                  <a:pt x="6403" y="32"/>
                </a:lnTo>
                <a:cubicBezTo>
                  <a:pt x="6403" y="32"/>
                  <a:pt x="5348" y="523"/>
                  <a:pt x="5285" y="541"/>
                </a:cubicBezTo>
                <a:cubicBezTo>
                  <a:pt x="5216" y="559"/>
                  <a:pt x="3261" y="1487"/>
                  <a:pt x="3261" y="1487"/>
                </a:cubicBezTo>
                <a:cubicBezTo>
                  <a:pt x="3261" y="1487"/>
                  <a:pt x="1715" y="2197"/>
                  <a:pt x="1105" y="2465"/>
                </a:cubicBezTo>
                <a:cubicBezTo>
                  <a:pt x="496" y="2733"/>
                  <a:pt x="9" y="2956"/>
                  <a:pt x="0" y="2965"/>
                </a:cubicBezTo>
                <a:lnTo>
                  <a:pt x="387" y="3138"/>
                </a:lnTo>
                <a:lnTo>
                  <a:pt x="323" y="3229"/>
                </a:lnTo>
                <a:lnTo>
                  <a:pt x="146" y="3488"/>
                </a:lnTo>
                <a:cubicBezTo>
                  <a:pt x="146" y="3488"/>
                  <a:pt x="264" y="3529"/>
                  <a:pt x="341" y="3534"/>
                </a:cubicBezTo>
                <a:cubicBezTo>
                  <a:pt x="414" y="3543"/>
                  <a:pt x="419" y="3643"/>
                  <a:pt x="423" y="3697"/>
                </a:cubicBezTo>
                <a:cubicBezTo>
                  <a:pt x="428" y="3747"/>
                  <a:pt x="350" y="3979"/>
                  <a:pt x="350" y="3979"/>
                </a:cubicBezTo>
                <a:cubicBezTo>
                  <a:pt x="350" y="3979"/>
                  <a:pt x="369" y="4047"/>
                  <a:pt x="396" y="4070"/>
                </a:cubicBezTo>
                <a:cubicBezTo>
                  <a:pt x="423" y="4093"/>
                  <a:pt x="646" y="4120"/>
                  <a:pt x="646" y="4120"/>
                </a:cubicBezTo>
                <a:lnTo>
                  <a:pt x="391" y="4489"/>
                </a:lnTo>
                <a:lnTo>
                  <a:pt x="519" y="4498"/>
                </a:lnTo>
                <a:lnTo>
                  <a:pt x="805" y="4552"/>
                </a:lnTo>
                <a:lnTo>
                  <a:pt x="610" y="4889"/>
                </a:lnTo>
                <a:cubicBezTo>
                  <a:pt x="610" y="4889"/>
                  <a:pt x="692" y="4889"/>
                  <a:pt x="760" y="4884"/>
                </a:cubicBezTo>
                <a:cubicBezTo>
                  <a:pt x="833" y="4880"/>
                  <a:pt x="1406" y="4648"/>
                  <a:pt x="1542" y="4584"/>
                </a:cubicBezTo>
                <a:cubicBezTo>
                  <a:pt x="1678" y="4520"/>
                  <a:pt x="2274" y="4320"/>
                  <a:pt x="2392" y="4261"/>
                </a:cubicBezTo>
                <a:cubicBezTo>
                  <a:pt x="2515" y="4197"/>
                  <a:pt x="3779" y="3606"/>
                  <a:pt x="3939" y="3515"/>
                </a:cubicBezTo>
                <a:cubicBezTo>
                  <a:pt x="4098" y="3420"/>
                  <a:pt x="5680" y="2615"/>
                  <a:pt x="6171" y="2365"/>
                </a:cubicBezTo>
                <a:cubicBezTo>
                  <a:pt x="6663" y="2115"/>
                  <a:pt x="7299" y="1715"/>
                  <a:pt x="7299" y="1715"/>
                </a:cubicBezTo>
                <a:cubicBezTo>
                  <a:pt x="7299" y="1715"/>
                  <a:pt x="7145" y="1674"/>
                  <a:pt x="7090" y="1651"/>
                </a:cubicBezTo>
                <a:cubicBezTo>
                  <a:pt x="7035" y="1628"/>
                  <a:pt x="6849" y="1478"/>
                  <a:pt x="6849" y="1478"/>
                </a:cubicBezTo>
                <a:lnTo>
                  <a:pt x="7017" y="1214"/>
                </a:lnTo>
                <a:lnTo>
                  <a:pt x="6599" y="1019"/>
                </a:lnTo>
                <a:lnTo>
                  <a:pt x="6717" y="655"/>
                </a:lnTo>
                <a:lnTo>
                  <a:pt x="6367" y="464"/>
                </a:lnTo>
                <a:lnTo>
                  <a:pt x="64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2" name="Google Shape;2142;p55"/>
          <p:cNvSpPr/>
          <p:nvPr/>
        </p:nvSpPr>
        <p:spPr>
          <a:xfrm rot="2843478">
            <a:off x="5416753" y="1344496"/>
            <a:ext cx="865755" cy="585514"/>
          </a:xfrm>
          <a:custGeom>
            <a:avLst/>
            <a:gdLst/>
            <a:ahLst/>
            <a:cxnLst/>
            <a:rect l="l" t="t" r="r" b="b"/>
            <a:pathLst>
              <a:path w="7436" h="5029" extrusionOk="0">
                <a:moveTo>
                  <a:pt x="6462" y="130"/>
                </a:moveTo>
                <a:cubicBezTo>
                  <a:pt x="6431" y="276"/>
                  <a:pt x="6394" y="421"/>
                  <a:pt x="6358" y="567"/>
                </a:cubicBezTo>
                <a:cubicBezTo>
                  <a:pt x="6353" y="590"/>
                  <a:pt x="6362" y="617"/>
                  <a:pt x="6385" y="626"/>
                </a:cubicBezTo>
                <a:cubicBezTo>
                  <a:pt x="6499" y="667"/>
                  <a:pt x="6613" y="708"/>
                  <a:pt x="6726" y="749"/>
                </a:cubicBezTo>
                <a:cubicBezTo>
                  <a:pt x="6685" y="853"/>
                  <a:pt x="6644" y="958"/>
                  <a:pt x="6608" y="1063"/>
                </a:cubicBezTo>
                <a:cubicBezTo>
                  <a:pt x="6599" y="1085"/>
                  <a:pt x="6613" y="1117"/>
                  <a:pt x="6631" y="1126"/>
                </a:cubicBezTo>
                <a:cubicBezTo>
                  <a:pt x="6767" y="1185"/>
                  <a:pt x="6899" y="1244"/>
                  <a:pt x="7031" y="1299"/>
                </a:cubicBezTo>
                <a:cubicBezTo>
                  <a:pt x="6990" y="1381"/>
                  <a:pt x="6944" y="1463"/>
                  <a:pt x="6899" y="1545"/>
                </a:cubicBezTo>
                <a:cubicBezTo>
                  <a:pt x="6890" y="1563"/>
                  <a:pt x="6890" y="1595"/>
                  <a:pt x="6913" y="1608"/>
                </a:cubicBezTo>
                <a:cubicBezTo>
                  <a:pt x="7022" y="1695"/>
                  <a:pt x="7145" y="1758"/>
                  <a:pt x="7272" y="1795"/>
                </a:cubicBezTo>
                <a:cubicBezTo>
                  <a:pt x="7085" y="1936"/>
                  <a:pt x="6881" y="2036"/>
                  <a:pt x="6681" y="2140"/>
                </a:cubicBezTo>
                <a:cubicBezTo>
                  <a:pt x="6449" y="2263"/>
                  <a:pt x="6221" y="2381"/>
                  <a:pt x="5994" y="2500"/>
                </a:cubicBezTo>
                <a:cubicBezTo>
                  <a:pt x="5530" y="2741"/>
                  <a:pt x="5066" y="2982"/>
                  <a:pt x="4602" y="3214"/>
                </a:cubicBezTo>
                <a:cubicBezTo>
                  <a:pt x="3697" y="3673"/>
                  <a:pt x="2788" y="4109"/>
                  <a:pt x="1865" y="4519"/>
                </a:cubicBezTo>
                <a:cubicBezTo>
                  <a:pt x="1728" y="4569"/>
                  <a:pt x="1592" y="4623"/>
                  <a:pt x="1456" y="4673"/>
                </a:cubicBezTo>
                <a:cubicBezTo>
                  <a:pt x="1451" y="4673"/>
                  <a:pt x="1451" y="4678"/>
                  <a:pt x="1446" y="4678"/>
                </a:cubicBezTo>
                <a:cubicBezTo>
                  <a:pt x="1424" y="4687"/>
                  <a:pt x="1401" y="4696"/>
                  <a:pt x="1378" y="4705"/>
                </a:cubicBezTo>
                <a:cubicBezTo>
                  <a:pt x="1201" y="4769"/>
                  <a:pt x="1028" y="4837"/>
                  <a:pt x="855" y="4910"/>
                </a:cubicBezTo>
                <a:cubicBezTo>
                  <a:pt x="810" y="4914"/>
                  <a:pt x="764" y="4923"/>
                  <a:pt x="719" y="4928"/>
                </a:cubicBezTo>
                <a:cubicBezTo>
                  <a:pt x="769" y="4828"/>
                  <a:pt x="814" y="4723"/>
                  <a:pt x="851" y="4619"/>
                </a:cubicBezTo>
                <a:cubicBezTo>
                  <a:pt x="864" y="4587"/>
                  <a:pt x="846" y="4555"/>
                  <a:pt x="814" y="4551"/>
                </a:cubicBezTo>
                <a:lnTo>
                  <a:pt x="528" y="4510"/>
                </a:lnTo>
                <a:cubicBezTo>
                  <a:pt x="591" y="4410"/>
                  <a:pt x="660" y="4310"/>
                  <a:pt x="723" y="4205"/>
                </a:cubicBezTo>
                <a:cubicBezTo>
                  <a:pt x="742" y="4178"/>
                  <a:pt x="723" y="4137"/>
                  <a:pt x="691" y="4132"/>
                </a:cubicBezTo>
                <a:cubicBezTo>
                  <a:pt x="641" y="4123"/>
                  <a:pt x="591" y="4114"/>
                  <a:pt x="541" y="4109"/>
                </a:cubicBezTo>
                <a:cubicBezTo>
                  <a:pt x="519" y="4105"/>
                  <a:pt x="500" y="4105"/>
                  <a:pt x="478" y="4100"/>
                </a:cubicBezTo>
                <a:cubicBezTo>
                  <a:pt x="446" y="4091"/>
                  <a:pt x="441" y="4100"/>
                  <a:pt x="437" y="4068"/>
                </a:cubicBezTo>
                <a:cubicBezTo>
                  <a:pt x="432" y="4032"/>
                  <a:pt x="464" y="3964"/>
                  <a:pt x="473" y="3928"/>
                </a:cubicBezTo>
                <a:cubicBezTo>
                  <a:pt x="487" y="3887"/>
                  <a:pt x="500" y="3841"/>
                  <a:pt x="510" y="3796"/>
                </a:cubicBezTo>
                <a:cubicBezTo>
                  <a:pt x="541" y="3618"/>
                  <a:pt x="382" y="3573"/>
                  <a:pt x="250" y="3532"/>
                </a:cubicBezTo>
                <a:cubicBezTo>
                  <a:pt x="319" y="3423"/>
                  <a:pt x="391" y="3318"/>
                  <a:pt x="469" y="3218"/>
                </a:cubicBezTo>
                <a:cubicBezTo>
                  <a:pt x="482" y="3195"/>
                  <a:pt x="469" y="3164"/>
                  <a:pt x="446" y="3150"/>
                </a:cubicBezTo>
                <a:cubicBezTo>
                  <a:pt x="355" y="3100"/>
                  <a:pt x="259" y="3054"/>
                  <a:pt x="164" y="3013"/>
                </a:cubicBezTo>
                <a:cubicBezTo>
                  <a:pt x="282" y="2968"/>
                  <a:pt x="400" y="2918"/>
                  <a:pt x="514" y="2859"/>
                </a:cubicBezTo>
                <a:cubicBezTo>
                  <a:pt x="519" y="2863"/>
                  <a:pt x="519" y="2863"/>
                  <a:pt x="519" y="2868"/>
                </a:cubicBezTo>
                <a:cubicBezTo>
                  <a:pt x="2038" y="2186"/>
                  <a:pt x="3543" y="1481"/>
                  <a:pt x="5053" y="785"/>
                </a:cubicBezTo>
                <a:lnTo>
                  <a:pt x="6462" y="130"/>
                </a:lnTo>
                <a:close/>
                <a:moveTo>
                  <a:pt x="6527" y="0"/>
                </a:moveTo>
                <a:cubicBezTo>
                  <a:pt x="6522" y="0"/>
                  <a:pt x="6517" y="1"/>
                  <a:pt x="6512" y="3"/>
                </a:cubicBezTo>
                <a:cubicBezTo>
                  <a:pt x="4753" y="822"/>
                  <a:pt x="2988" y="1636"/>
                  <a:pt x="1233" y="2463"/>
                </a:cubicBezTo>
                <a:cubicBezTo>
                  <a:pt x="1019" y="2563"/>
                  <a:pt x="810" y="2663"/>
                  <a:pt x="596" y="2763"/>
                </a:cubicBezTo>
                <a:lnTo>
                  <a:pt x="587" y="2763"/>
                </a:lnTo>
                <a:cubicBezTo>
                  <a:pt x="400" y="2827"/>
                  <a:pt x="219" y="2904"/>
                  <a:pt x="32" y="2973"/>
                </a:cubicBezTo>
                <a:cubicBezTo>
                  <a:pt x="0" y="2982"/>
                  <a:pt x="0" y="3041"/>
                  <a:pt x="32" y="3050"/>
                </a:cubicBezTo>
                <a:cubicBezTo>
                  <a:pt x="150" y="3095"/>
                  <a:pt x="264" y="3145"/>
                  <a:pt x="373" y="3204"/>
                </a:cubicBezTo>
                <a:cubicBezTo>
                  <a:pt x="296" y="3309"/>
                  <a:pt x="223" y="3414"/>
                  <a:pt x="150" y="3527"/>
                </a:cubicBezTo>
                <a:cubicBezTo>
                  <a:pt x="137" y="3546"/>
                  <a:pt x="146" y="3582"/>
                  <a:pt x="173" y="3596"/>
                </a:cubicBezTo>
                <a:cubicBezTo>
                  <a:pt x="223" y="3614"/>
                  <a:pt x="269" y="3632"/>
                  <a:pt x="319" y="3650"/>
                </a:cubicBezTo>
                <a:cubicBezTo>
                  <a:pt x="378" y="3673"/>
                  <a:pt x="437" y="3686"/>
                  <a:pt x="428" y="3777"/>
                </a:cubicBezTo>
                <a:cubicBezTo>
                  <a:pt x="414" y="3877"/>
                  <a:pt x="364" y="3968"/>
                  <a:pt x="350" y="4068"/>
                </a:cubicBezTo>
                <a:cubicBezTo>
                  <a:pt x="341" y="4119"/>
                  <a:pt x="364" y="4159"/>
                  <a:pt x="410" y="4178"/>
                </a:cubicBezTo>
                <a:cubicBezTo>
                  <a:pt x="469" y="4205"/>
                  <a:pt x="541" y="4209"/>
                  <a:pt x="610" y="4214"/>
                </a:cubicBezTo>
                <a:lnTo>
                  <a:pt x="414" y="4519"/>
                </a:lnTo>
                <a:cubicBezTo>
                  <a:pt x="396" y="4546"/>
                  <a:pt x="414" y="4591"/>
                  <a:pt x="446" y="4596"/>
                </a:cubicBezTo>
                <a:cubicBezTo>
                  <a:pt x="546" y="4610"/>
                  <a:pt x="651" y="4623"/>
                  <a:pt x="751" y="4637"/>
                </a:cubicBezTo>
                <a:cubicBezTo>
                  <a:pt x="710" y="4746"/>
                  <a:pt x="660" y="4851"/>
                  <a:pt x="605" y="4951"/>
                </a:cubicBezTo>
                <a:cubicBezTo>
                  <a:pt x="582" y="4987"/>
                  <a:pt x="610" y="5028"/>
                  <a:pt x="646" y="5028"/>
                </a:cubicBezTo>
                <a:cubicBezTo>
                  <a:pt x="691" y="5023"/>
                  <a:pt x="732" y="5023"/>
                  <a:pt x="773" y="5019"/>
                </a:cubicBezTo>
                <a:cubicBezTo>
                  <a:pt x="819" y="4996"/>
                  <a:pt x="869" y="4978"/>
                  <a:pt x="919" y="4969"/>
                </a:cubicBezTo>
                <a:cubicBezTo>
                  <a:pt x="923" y="4964"/>
                  <a:pt x="933" y="4960"/>
                  <a:pt x="937" y="4955"/>
                </a:cubicBezTo>
                <a:cubicBezTo>
                  <a:pt x="946" y="4951"/>
                  <a:pt x="951" y="4946"/>
                  <a:pt x="955" y="4946"/>
                </a:cubicBezTo>
                <a:cubicBezTo>
                  <a:pt x="960" y="4946"/>
                  <a:pt x="960" y="4946"/>
                  <a:pt x="960" y="4942"/>
                </a:cubicBezTo>
                <a:cubicBezTo>
                  <a:pt x="1064" y="4896"/>
                  <a:pt x="1174" y="4860"/>
                  <a:pt x="1283" y="4828"/>
                </a:cubicBezTo>
                <a:lnTo>
                  <a:pt x="1346" y="4810"/>
                </a:lnTo>
                <a:cubicBezTo>
                  <a:pt x="1369" y="4801"/>
                  <a:pt x="1392" y="4796"/>
                  <a:pt x="1415" y="4792"/>
                </a:cubicBezTo>
                <a:cubicBezTo>
                  <a:pt x="1437" y="4782"/>
                  <a:pt x="1460" y="4773"/>
                  <a:pt x="1487" y="4764"/>
                </a:cubicBezTo>
                <a:cubicBezTo>
                  <a:pt x="1551" y="4742"/>
                  <a:pt x="1610" y="4723"/>
                  <a:pt x="1674" y="4701"/>
                </a:cubicBezTo>
                <a:cubicBezTo>
                  <a:pt x="3111" y="4082"/>
                  <a:pt x="4507" y="3377"/>
                  <a:pt x="5899" y="2659"/>
                </a:cubicBezTo>
                <a:cubicBezTo>
                  <a:pt x="6158" y="2522"/>
                  <a:pt x="6417" y="2390"/>
                  <a:pt x="6672" y="2254"/>
                </a:cubicBezTo>
                <a:cubicBezTo>
                  <a:pt x="6926" y="2122"/>
                  <a:pt x="7181" y="1999"/>
                  <a:pt x="7404" y="1813"/>
                </a:cubicBezTo>
                <a:cubicBezTo>
                  <a:pt x="7436" y="1790"/>
                  <a:pt x="7413" y="1736"/>
                  <a:pt x="7381" y="1731"/>
                </a:cubicBezTo>
                <a:cubicBezTo>
                  <a:pt x="7240" y="1699"/>
                  <a:pt x="7113" y="1640"/>
                  <a:pt x="6995" y="1558"/>
                </a:cubicBezTo>
                <a:cubicBezTo>
                  <a:pt x="7040" y="1476"/>
                  <a:pt x="7085" y="1390"/>
                  <a:pt x="7131" y="1308"/>
                </a:cubicBezTo>
                <a:cubicBezTo>
                  <a:pt x="7145" y="1281"/>
                  <a:pt x="7140" y="1249"/>
                  <a:pt x="7108" y="1235"/>
                </a:cubicBezTo>
                <a:lnTo>
                  <a:pt x="6703" y="1058"/>
                </a:lnTo>
                <a:cubicBezTo>
                  <a:pt x="6744" y="953"/>
                  <a:pt x="6785" y="849"/>
                  <a:pt x="6822" y="740"/>
                </a:cubicBezTo>
                <a:cubicBezTo>
                  <a:pt x="6831" y="721"/>
                  <a:pt x="6822" y="685"/>
                  <a:pt x="6799" y="681"/>
                </a:cubicBezTo>
                <a:cubicBezTo>
                  <a:pt x="6681" y="640"/>
                  <a:pt x="6567" y="594"/>
                  <a:pt x="6453" y="553"/>
                </a:cubicBezTo>
                <a:cubicBezTo>
                  <a:pt x="6490" y="389"/>
                  <a:pt x="6531" y="230"/>
                  <a:pt x="6572" y="67"/>
                </a:cubicBezTo>
                <a:cubicBezTo>
                  <a:pt x="6579" y="35"/>
                  <a:pt x="6557" y="0"/>
                  <a:pt x="65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2143;p55"/>
          <p:cNvGrpSpPr/>
          <p:nvPr/>
        </p:nvGrpSpPr>
        <p:grpSpPr>
          <a:xfrm rot="-1505253">
            <a:off x="2429936" y="1489030"/>
            <a:ext cx="1035254" cy="292089"/>
            <a:chOff x="3804263" y="2577563"/>
            <a:chExt cx="1235784" cy="349743"/>
          </a:xfrm>
        </p:grpSpPr>
        <p:sp>
          <p:nvSpPr>
            <p:cNvPr id="2144" name="Google Shape;2144;p55"/>
            <p:cNvSpPr/>
            <p:nvPr/>
          </p:nvSpPr>
          <p:spPr>
            <a:xfrm>
              <a:off x="3815824" y="2583584"/>
              <a:ext cx="1216032" cy="330474"/>
            </a:xfrm>
            <a:custGeom>
              <a:avLst/>
              <a:gdLst/>
              <a:ahLst/>
              <a:cxnLst/>
              <a:rect l="l" t="t" r="r" b="b"/>
              <a:pathLst>
                <a:path w="10097" h="2744" extrusionOk="0">
                  <a:moveTo>
                    <a:pt x="4266" y="0"/>
                  </a:moveTo>
                  <a:cubicBezTo>
                    <a:pt x="3889" y="0"/>
                    <a:pt x="264" y="55"/>
                    <a:pt x="264" y="55"/>
                  </a:cubicBezTo>
                  <a:lnTo>
                    <a:pt x="596" y="310"/>
                  </a:lnTo>
                  <a:lnTo>
                    <a:pt x="537" y="405"/>
                  </a:lnTo>
                  <a:lnTo>
                    <a:pt x="73" y="682"/>
                  </a:lnTo>
                  <a:cubicBezTo>
                    <a:pt x="73" y="682"/>
                    <a:pt x="510" y="1219"/>
                    <a:pt x="460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2" y="1969"/>
                  </a:lnTo>
                  <a:lnTo>
                    <a:pt x="160" y="2179"/>
                  </a:lnTo>
                  <a:lnTo>
                    <a:pt x="396" y="2397"/>
                  </a:lnTo>
                  <a:lnTo>
                    <a:pt x="196" y="2742"/>
                  </a:lnTo>
                  <a:cubicBezTo>
                    <a:pt x="196" y="2742"/>
                    <a:pt x="537" y="2702"/>
                    <a:pt x="723" y="2702"/>
                  </a:cubicBezTo>
                  <a:cubicBezTo>
                    <a:pt x="754" y="2702"/>
                    <a:pt x="781" y="2703"/>
                    <a:pt x="801" y="2706"/>
                  </a:cubicBezTo>
                  <a:cubicBezTo>
                    <a:pt x="824" y="2708"/>
                    <a:pt x="890" y="2709"/>
                    <a:pt x="984" y="2709"/>
                  </a:cubicBezTo>
                  <a:cubicBezTo>
                    <a:pt x="1313" y="2709"/>
                    <a:pt x="1991" y="2698"/>
                    <a:pt x="2446" y="2698"/>
                  </a:cubicBezTo>
                  <a:cubicBezTo>
                    <a:pt x="2640" y="2698"/>
                    <a:pt x="2794" y="2700"/>
                    <a:pt x="2861" y="2706"/>
                  </a:cubicBezTo>
                  <a:cubicBezTo>
                    <a:pt x="3125" y="2729"/>
                    <a:pt x="6381" y="2720"/>
                    <a:pt x="7258" y="2738"/>
                  </a:cubicBezTo>
                  <a:cubicBezTo>
                    <a:pt x="7549" y="2742"/>
                    <a:pt x="7958" y="2744"/>
                    <a:pt x="8373" y="2744"/>
                  </a:cubicBezTo>
                  <a:cubicBezTo>
                    <a:pt x="9203" y="2744"/>
                    <a:pt x="10060" y="2738"/>
                    <a:pt x="10060" y="2738"/>
                  </a:cubicBezTo>
                  <a:lnTo>
                    <a:pt x="9928" y="2511"/>
                  </a:lnTo>
                  <a:cubicBezTo>
                    <a:pt x="9928" y="2511"/>
                    <a:pt x="9737" y="2119"/>
                    <a:pt x="9760" y="2065"/>
                  </a:cubicBezTo>
                  <a:cubicBezTo>
                    <a:pt x="9778" y="2010"/>
                    <a:pt x="10096" y="1851"/>
                    <a:pt x="10096" y="1851"/>
                  </a:cubicBezTo>
                  <a:cubicBezTo>
                    <a:pt x="10096" y="1851"/>
                    <a:pt x="9869" y="1692"/>
                    <a:pt x="9787" y="1606"/>
                  </a:cubicBezTo>
                  <a:cubicBezTo>
                    <a:pt x="9705" y="1519"/>
                    <a:pt x="9641" y="1301"/>
                    <a:pt x="9641" y="1301"/>
                  </a:cubicBezTo>
                  <a:lnTo>
                    <a:pt x="10005" y="1155"/>
                  </a:lnTo>
                  <a:cubicBezTo>
                    <a:pt x="10005" y="1155"/>
                    <a:pt x="9919" y="1028"/>
                    <a:pt x="9832" y="942"/>
                  </a:cubicBezTo>
                  <a:cubicBezTo>
                    <a:pt x="9741" y="855"/>
                    <a:pt x="9750" y="632"/>
                    <a:pt x="9778" y="482"/>
                  </a:cubicBezTo>
                  <a:cubicBezTo>
                    <a:pt x="9810" y="332"/>
                    <a:pt x="10005" y="73"/>
                    <a:pt x="10005" y="73"/>
                  </a:cubicBezTo>
                  <a:lnTo>
                    <a:pt x="10005" y="73"/>
                  </a:lnTo>
                  <a:lnTo>
                    <a:pt x="9896" y="96"/>
                  </a:lnTo>
                  <a:lnTo>
                    <a:pt x="8836" y="55"/>
                  </a:lnTo>
                  <a:cubicBezTo>
                    <a:pt x="8836" y="55"/>
                    <a:pt x="7354" y="41"/>
                    <a:pt x="6935" y="28"/>
                  </a:cubicBezTo>
                  <a:cubicBezTo>
                    <a:pt x="6513" y="18"/>
                    <a:pt x="4639" y="0"/>
                    <a:pt x="4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3804263" y="2577563"/>
              <a:ext cx="1235784" cy="349743"/>
            </a:xfrm>
            <a:custGeom>
              <a:avLst/>
              <a:gdLst/>
              <a:ahLst/>
              <a:cxnLst/>
              <a:rect l="l" t="t" r="r" b="b"/>
              <a:pathLst>
                <a:path w="10261" h="2904" extrusionOk="0">
                  <a:moveTo>
                    <a:pt x="4144" y="114"/>
                  </a:moveTo>
                  <a:cubicBezTo>
                    <a:pt x="5399" y="118"/>
                    <a:pt x="6654" y="132"/>
                    <a:pt x="7909" y="159"/>
                  </a:cubicBezTo>
                  <a:cubicBezTo>
                    <a:pt x="8605" y="173"/>
                    <a:pt x="9296" y="196"/>
                    <a:pt x="9987" y="214"/>
                  </a:cubicBezTo>
                  <a:cubicBezTo>
                    <a:pt x="9951" y="282"/>
                    <a:pt x="9915" y="355"/>
                    <a:pt x="9878" y="428"/>
                  </a:cubicBezTo>
                  <a:cubicBezTo>
                    <a:pt x="9837" y="510"/>
                    <a:pt x="9769" y="605"/>
                    <a:pt x="9778" y="701"/>
                  </a:cubicBezTo>
                  <a:cubicBezTo>
                    <a:pt x="9783" y="787"/>
                    <a:pt x="9833" y="869"/>
                    <a:pt x="9869" y="937"/>
                  </a:cubicBezTo>
                  <a:cubicBezTo>
                    <a:pt x="9915" y="1019"/>
                    <a:pt x="9960" y="1096"/>
                    <a:pt x="10015" y="1174"/>
                  </a:cubicBezTo>
                  <a:cubicBezTo>
                    <a:pt x="9919" y="1233"/>
                    <a:pt x="9828" y="1292"/>
                    <a:pt x="9737" y="1351"/>
                  </a:cubicBezTo>
                  <a:cubicBezTo>
                    <a:pt x="9710" y="1369"/>
                    <a:pt x="9696" y="1405"/>
                    <a:pt x="9715" y="1433"/>
                  </a:cubicBezTo>
                  <a:cubicBezTo>
                    <a:pt x="9810" y="1615"/>
                    <a:pt x="9933" y="1774"/>
                    <a:pt x="10088" y="1901"/>
                  </a:cubicBezTo>
                  <a:cubicBezTo>
                    <a:pt x="10010" y="1942"/>
                    <a:pt x="9928" y="1983"/>
                    <a:pt x="9860" y="2033"/>
                  </a:cubicBezTo>
                  <a:cubicBezTo>
                    <a:pt x="9806" y="2074"/>
                    <a:pt x="9778" y="2124"/>
                    <a:pt x="9796" y="2197"/>
                  </a:cubicBezTo>
                  <a:cubicBezTo>
                    <a:pt x="9819" y="2297"/>
                    <a:pt x="9887" y="2401"/>
                    <a:pt x="9933" y="2492"/>
                  </a:cubicBezTo>
                  <a:cubicBezTo>
                    <a:pt x="9974" y="2574"/>
                    <a:pt x="10019" y="2661"/>
                    <a:pt x="10065" y="2742"/>
                  </a:cubicBezTo>
                  <a:cubicBezTo>
                    <a:pt x="9014" y="2756"/>
                    <a:pt x="7959" y="2761"/>
                    <a:pt x="6909" y="2761"/>
                  </a:cubicBezTo>
                  <a:cubicBezTo>
                    <a:pt x="5522" y="2731"/>
                    <a:pt x="4135" y="2678"/>
                    <a:pt x="2748" y="2678"/>
                  </a:cubicBezTo>
                  <a:cubicBezTo>
                    <a:pt x="2643" y="2678"/>
                    <a:pt x="2538" y="2678"/>
                    <a:pt x="2434" y="2679"/>
                  </a:cubicBezTo>
                  <a:cubicBezTo>
                    <a:pt x="2079" y="2679"/>
                    <a:pt x="1720" y="2683"/>
                    <a:pt x="1365" y="2692"/>
                  </a:cubicBezTo>
                  <a:cubicBezTo>
                    <a:pt x="1352" y="2697"/>
                    <a:pt x="1338" y="2697"/>
                    <a:pt x="1324" y="2697"/>
                  </a:cubicBezTo>
                  <a:cubicBezTo>
                    <a:pt x="1033" y="2688"/>
                    <a:pt x="738" y="2683"/>
                    <a:pt x="442" y="2679"/>
                  </a:cubicBezTo>
                  <a:cubicBezTo>
                    <a:pt x="483" y="2601"/>
                    <a:pt x="524" y="2524"/>
                    <a:pt x="565" y="2451"/>
                  </a:cubicBezTo>
                  <a:cubicBezTo>
                    <a:pt x="583" y="2415"/>
                    <a:pt x="569" y="2370"/>
                    <a:pt x="533" y="2356"/>
                  </a:cubicBezTo>
                  <a:cubicBezTo>
                    <a:pt x="460" y="2329"/>
                    <a:pt x="392" y="2292"/>
                    <a:pt x="333" y="2242"/>
                  </a:cubicBezTo>
                  <a:cubicBezTo>
                    <a:pt x="424" y="2197"/>
                    <a:pt x="519" y="2151"/>
                    <a:pt x="610" y="2106"/>
                  </a:cubicBezTo>
                  <a:cubicBezTo>
                    <a:pt x="651" y="2083"/>
                    <a:pt x="651" y="2019"/>
                    <a:pt x="615" y="1997"/>
                  </a:cubicBezTo>
                  <a:cubicBezTo>
                    <a:pt x="469" y="1892"/>
                    <a:pt x="319" y="1792"/>
                    <a:pt x="174" y="1692"/>
                  </a:cubicBezTo>
                  <a:cubicBezTo>
                    <a:pt x="256" y="1624"/>
                    <a:pt x="333" y="1556"/>
                    <a:pt x="415" y="1487"/>
                  </a:cubicBezTo>
                  <a:cubicBezTo>
                    <a:pt x="478" y="1437"/>
                    <a:pt x="606" y="1369"/>
                    <a:pt x="606" y="1269"/>
                  </a:cubicBezTo>
                  <a:cubicBezTo>
                    <a:pt x="606" y="1174"/>
                    <a:pt x="487" y="1073"/>
                    <a:pt x="442" y="1005"/>
                  </a:cubicBezTo>
                  <a:lnTo>
                    <a:pt x="224" y="723"/>
                  </a:lnTo>
                  <a:cubicBezTo>
                    <a:pt x="387" y="651"/>
                    <a:pt x="542" y="564"/>
                    <a:pt x="688" y="460"/>
                  </a:cubicBezTo>
                  <a:cubicBezTo>
                    <a:pt x="719" y="437"/>
                    <a:pt x="733" y="378"/>
                    <a:pt x="692" y="360"/>
                  </a:cubicBezTo>
                  <a:cubicBezTo>
                    <a:pt x="578" y="300"/>
                    <a:pt x="483" y="205"/>
                    <a:pt x="383" y="118"/>
                  </a:cubicBezTo>
                  <a:lnTo>
                    <a:pt x="383" y="118"/>
                  </a:lnTo>
                  <a:cubicBezTo>
                    <a:pt x="562" y="124"/>
                    <a:pt x="741" y="126"/>
                    <a:pt x="920" y="126"/>
                  </a:cubicBezTo>
                  <a:cubicBezTo>
                    <a:pt x="1367" y="126"/>
                    <a:pt x="1813" y="114"/>
                    <a:pt x="2261" y="114"/>
                  </a:cubicBezTo>
                  <a:close/>
                  <a:moveTo>
                    <a:pt x="4874" y="1"/>
                  </a:moveTo>
                  <a:cubicBezTo>
                    <a:pt x="4079" y="1"/>
                    <a:pt x="3283" y="7"/>
                    <a:pt x="2488" y="18"/>
                  </a:cubicBezTo>
                  <a:cubicBezTo>
                    <a:pt x="1784" y="32"/>
                    <a:pt x="1079" y="28"/>
                    <a:pt x="378" y="73"/>
                  </a:cubicBezTo>
                  <a:cubicBezTo>
                    <a:pt x="360" y="73"/>
                    <a:pt x="351" y="91"/>
                    <a:pt x="356" y="105"/>
                  </a:cubicBezTo>
                  <a:cubicBezTo>
                    <a:pt x="342" y="109"/>
                    <a:pt x="328" y="128"/>
                    <a:pt x="337" y="146"/>
                  </a:cubicBezTo>
                  <a:cubicBezTo>
                    <a:pt x="401" y="246"/>
                    <a:pt x="483" y="319"/>
                    <a:pt x="569" y="396"/>
                  </a:cubicBezTo>
                  <a:cubicBezTo>
                    <a:pt x="419" y="491"/>
                    <a:pt x="265" y="573"/>
                    <a:pt x="101" y="641"/>
                  </a:cubicBezTo>
                  <a:cubicBezTo>
                    <a:pt x="65" y="660"/>
                    <a:pt x="65" y="710"/>
                    <a:pt x="87" y="742"/>
                  </a:cubicBezTo>
                  <a:cubicBezTo>
                    <a:pt x="151" y="828"/>
                    <a:pt x="219" y="914"/>
                    <a:pt x="283" y="1001"/>
                  </a:cubicBezTo>
                  <a:lnTo>
                    <a:pt x="365" y="1110"/>
                  </a:lnTo>
                  <a:cubicBezTo>
                    <a:pt x="397" y="1146"/>
                    <a:pt x="456" y="1201"/>
                    <a:pt x="460" y="1251"/>
                  </a:cubicBezTo>
                  <a:cubicBezTo>
                    <a:pt x="478" y="1283"/>
                    <a:pt x="469" y="1301"/>
                    <a:pt x="433" y="1310"/>
                  </a:cubicBezTo>
                  <a:cubicBezTo>
                    <a:pt x="410" y="1328"/>
                    <a:pt x="387" y="1351"/>
                    <a:pt x="369" y="1369"/>
                  </a:cubicBezTo>
                  <a:cubicBezTo>
                    <a:pt x="333" y="1396"/>
                    <a:pt x="301" y="1424"/>
                    <a:pt x="265" y="1451"/>
                  </a:cubicBezTo>
                  <a:cubicBezTo>
                    <a:pt x="187" y="1519"/>
                    <a:pt x="110" y="1583"/>
                    <a:pt x="33" y="1651"/>
                  </a:cubicBezTo>
                  <a:cubicBezTo>
                    <a:pt x="1" y="1674"/>
                    <a:pt x="10" y="1728"/>
                    <a:pt x="42" y="1751"/>
                  </a:cubicBezTo>
                  <a:cubicBezTo>
                    <a:pt x="178" y="1847"/>
                    <a:pt x="319" y="1942"/>
                    <a:pt x="460" y="2038"/>
                  </a:cubicBezTo>
                  <a:cubicBezTo>
                    <a:pt x="369" y="2083"/>
                    <a:pt x="283" y="2129"/>
                    <a:pt x="192" y="2174"/>
                  </a:cubicBezTo>
                  <a:cubicBezTo>
                    <a:pt x="160" y="2188"/>
                    <a:pt x="151" y="2242"/>
                    <a:pt x="178" y="2270"/>
                  </a:cubicBezTo>
                  <a:cubicBezTo>
                    <a:pt x="251" y="2347"/>
                    <a:pt x="333" y="2401"/>
                    <a:pt x="428" y="2447"/>
                  </a:cubicBezTo>
                  <a:cubicBezTo>
                    <a:pt x="410" y="2479"/>
                    <a:pt x="392" y="2515"/>
                    <a:pt x="369" y="2551"/>
                  </a:cubicBezTo>
                  <a:cubicBezTo>
                    <a:pt x="342" y="2588"/>
                    <a:pt x="319" y="2629"/>
                    <a:pt x="292" y="2670"/>
                  </a:cubicBezTo>
                  <a:cubicBezTo>
                    <a:pt x="269" y="2697"/>
                    <a:pt x="242" y="2724"/>
                    <a:pt x="228" y="2756"/>
                  </a:cubicBezTo>
                  <a:cubicBezTo>
                    <a:pt x="201" y="2770"/>
                    <a:pt x="206" y="2829"/>
                    <a:pt x="246" y="2829"/>
                  </a:cubicBezTo>
                  <a:lnTo>
                    <a:pt x="283" y="2829"/>
                  </a:lnTo>
                  <a:cubicBezTo>
                    <a:pt x="287" y="2829"/>
                    <a:pt x="292" y="2833"/>
                    <a:pt x="296" y="2833"/>
                  </a:cubicBezTo>
                  <a:lnTo>
                    <a:pt x="301" y="2833"/>
                  </a:lnTo>
                  <a:cubicBezTo>
                    <a:pt x="306" y="2833"/>
                    <a:pt x="310" y="2838"/>
                    <a:pt x="315" y="2838"/>
                  </a:cubicBezTo>
                  <a:cubicBezTo>
                    <a:pt x="367" y="2839"/>
                    <a:pt x="419" y="2840"/>
                    <a:pt x="472" y="2840"/>
                  </a:cubicBezTo>
                  <a:cubicBezTo>
                    <a:pt x="745" y="2840"/>
                    <a:pt x="1022" y="2823"/>
                    <a:pt x="1292" y="2815"/>
                  </a:cubicBezTo>
                  <a:cubicBezTo>
                    <a:pt x="1524" y="2811"/>
                    <a:pt x="1756" y="2806"/>
                    <a:pt x="1988" y="2806"/>
                  </a:cubicBezTo>
                  <a:cubicBezTo>
                    <a:pt x="3716" y="2865"/>
                    <a:pt x="5449" y="2893"/>
                    <a:pt x="7177" y="2893"/>
                  </a:cubicBezTo>
                  <a:cubicBezTo>
                    <a:pt x="7432" y="2897"/>
                    <a:pt x="7682" y="2897"/>
                    <a:pt x="7932" y="2902"/>
                  </a:cubicBezTo>
                  <a:cubicBezTo>
                    <a:pt x="8085" y="2903"/>
                    <a:pt x="8238" y="2903"/>
                    <a:pt x="8391" y="2903"/>
                  </a:cubicBezTo>
                  <a:cubicBezTo>
                    <a:pt x="8949" y="2903"/>
                    <a:pt x="9509" y="2896"/>
                    <a:pt x="10069" y="2874"/>
                  </a:cubicBezTo>
                  <a:cubicBezTo>
                    <a:pt x="10078" y="2870"/>
                    <a:pt x="10088" y="2870"/>
                    <a:pt x="10092" y="2865"/>
                  </a:cubicBezTo>
                  <a:lnTo>
                    <a:pt x="10138" y="2865"/>
                  </a:lnTo>
                  <a:cubicBezTo>
                    <a:pt x="10151" y="2865"/>
                    <a:pt x="10160" y="2861"/>
                    <a:pt x="10169" y="2856"/>
                  </a:cubicBezTo>
                  <a:cubicBezTo>
                    <a:pt x="10206" y="2856"/>
                    <a:pt x="10238" y="2820"/>
                    <a:pt x="10215" y="2774"/>
                  </a:cubicBezTo>
                  <a:cubicBezTo>
                    <a:pt x="10133" y="2624"/>
                    <a:pt x="10051" y="2474"/>
                    <a:pt x="9974" y="2324"/>
                  </a:cubicBezTo>
                  <a:cubicBezTo>
                    <a:pt x="9956" y="2288"/>
                    <a:pt x="9924" y="2242"/>
                    <a:pt x="9919" y="2206"/>
                  </a:cubicBezTo>
                  <a:cubicBezTo>
                    <a:pt x="9906" y="2138"/>
                    <a:pt x="9937" y="2119"/>
                    <a:pt x="9987" y="2092"/>
                  </a:cubicBezTo>
                  <a:cubicBezTo>
                    <a:pt x="10065" y="2051"/>
                    <a:pt x="10142" y="2006"/>
                    <a:pt x="10219" y="1965"/>
                  </a:cubicBezTo>
                  <a:cubicBezTo>
                    <a:pt x="10260" y="1942"/>
                    <a:pt x="10256" y="1888"/>
                    <a:pt x="10224" y="1860"/>
                  </a:cubicBezTo>
                  <a:cubicBezTo>
                    <a:pt x="10069" y="1742"/>
                    <a:pt x="9937" y="1596"/>
                    <a:pt x="9842" y="1424"/>
                  </a:cubicBezTo>
                  <a:cubicBezTo>
                    <a:pt x="9933" y="1365"/>
                    <a:pt x="10028" y="1301"/>
                    <a:pt x="10124" y="1242"/>
                  </a:cubicBezTo>
                  <a:cubicBezTo>
                    <a:pt x="10156" y="1219"/>
                    <a:pt x="10160" y="1183"/>
                    <a:pt x="10138" y="1151"/>
                  </a:cubicBezTo>
                  <a:cubicBezTo>
                    <a:pt x="10047" y="1028"/>
                    <a:pt x="9869" y="801"/>
                    <a:pt x="9892" y="637"/>
                  </a:cubicBezTo>
                  <a:cubicBezTo>
                    <a:pt x="9906" y="555"/>
                    <a:pt x="9960" y="464"/>
                    <a:pt x="9992" y="387"/>
                  </a:cubicBezTo>
                  <a:cubicBezTo>
                    <a:pt x="10028" y="300"/>
                    <a:pt x="10069" y="214"/>
                    <a:pt x="10101" y="123"/>
                  </a:cubicBezTo>
                  <a:cubicBezTo>
                    <a:pt x="10108" y="103"/>
                    <a:pt x="10093" y="88"/>
                    <a:pt x="10076" y="88"/>
                  </a:cubicBezTo>
                  <a:cubicBezTo>
                    <a:pt x="10069" y="88"/>
                    <a:pt x="10062" y="91"/>
                    <a:pt x="10056" y="96"/>
                  </a:cubicBezTo>
                  <a:cubicBezTo>
                    <a:pt x="10056" y="96"/>
                    <a:pt x="10051" y="100"/>
                    <a:pt x="10051" y="100"/>
                  </a:cubicBezTo>
                  <a:cubicBezTo>
                    <a:pt x="10042" y="96"/>
                    <a:pt x="10033" y="91"/>
                    <a:pt x="10024" y="91"/>
                  </a:cubicBezTo>
                  <a:cubicBezTo>
                    <a:pt x="8308" y="29"/>
                    <a:pt x="6591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2146;p55"/>
          <p:cNvGrpSpPr/>
          <p:nvPr/>
        </p:nvGrpSpPr>
        <p:grpSpPr>
          <a:xfrm>
            <a:off x="3143896" y="2790847"/>
            <a:ext cx="411600" cy="481586"/>
            <a:chOff x="6232363" y="288151"/>
            <a:chExt cx="591379" cy="691934"/>
          </a:xfrm>
        </p:grpSpPr>
        <p:sp>
          <p:nvSpPr>
            <p:cNvPr id="2147" name="Google Shape;2147;p55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51" name="Google Shape;2151;p55">
            <a:hlinkClick r:id="rId5" action="ppaction://hlinksldjump"/>
          </p:cNvPr>
          <p:cNvSpPr txBox="1"/>
          <p:nvPr/>
        </p:nvSpPr>
        <p:spPr>
          <a:xfrm>
            <a:off x="7156280" y="539510"/>
            <a:ext cx="2172358" cy="198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#</a:t>
            </a:r>
            <a:r>
              <a:rPr lang="en" sz="1600" b="1" dirty="0" smtClean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LET  YOUR MOM KNOW</a:t>
            </a:r>
            <a:r>
              <a:rPr lang="en" sz="1800" b="1" dirty="0" smtClean="0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</a:rPr>
              <a:t>;</a:t>
            </a: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026" name="Picture 2" descr="C:\Users\happy\Desktop\downl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8245" y="1784838"/>
            <a:ext cx="2496959" cy="155074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954215" y="3578469"/>
            <a:ext cx="3543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first ad after re-launching was of a mother speaking about her child’s tryst with his </a:t>
            </a:r>
            <a:r>
              <a:rPr lang="en-US" dirty="0" smtClean="0"/>
              <a:t>maggi,thus</a:t>
            </a:r>
            <a:r>
              <a:rPr lang="en-US" dirty="0" smtClean="0"/>
              <a:t> further adding emotional value of customer’s right there.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way it impressed mothers.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1370" y="1162230"/>
            <a:ext cx="44438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i="1" dirty="0" smtClean="0">
                <a:latin typeface="+mj-lt"/>
              </a:rPr>
              <a:t>These steps have helped  </a:t>
            </a:r>
            <a:r>
              <a:rPr lang="en-US" sz="1800" b="1" i="1" dirty="0" smtClean="0">
                <a:latin typeface="+mj-lt"/>
              </a:rPr>
              <a:t>Maggi</a:t>
            </a:r>
            <a:r>
              <a:rPr lang="en-US" sz="1800" b="1" i="1" dirty="0" smtClean="0">
                <a:latin typeface="+mj-lt"/>
              </a:rPr>
              <a:t>  become a market leader AGAIN!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b="1" i="1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i="1" dirty="0" smtClean="0">
                <a:latin typeface="+mj-lt"/>
              </a:rPr>
              <a:t>They regain the lost trust by strengthening the connection with public  by  investing  more on ads.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b="1" i="1" dirty="0" smtClean="0">
              <a:latin typeface="+mj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i="1" dirty="0" smtClean="0">
                <a:latin typeface="+mj-lt"/>
              </a:rPr>
              <a:t>They conveyed the </a:t>
            </a:r>
            <a:r>
              <a:rPr lang="en-US" sz="1800" b="1" i="1" dirty="0" smtClean="0">
                <a:latin typeface="+mj-lt"/>
              </a:rPr>
              <a:t>message.Bold</a:t>
            </a:r>
            <a:r>
              <a:rPr lang="en-US" sz="1800" b="1" i="1" dirty="0" smtClean="0">
                <a:latin typeface="+mj-lt"/>
              </a:rPr>
              <a:t> moves put up by </a:t>
            </a:r>
            <a:r>
              <a:rPr lang="en-US" sz="1800" b="1" i="1" dirty="0" smtClean="0">
                <a:latin typeface="+mj-lt"/>
              </a:rPr>
              <a:t>maggi</a:t>
            </a:r>
            <a:r>
              <a:rPr lang="en-US" sz="1800" b="1" i="1" dirty="0" smtClean="0">
                <a:latin typeface="+mj-lt"/>
              </a:rPr>
              <a:t> did help to regain people’s confidence to extent.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69" y="315881"/>
            <a:ext cx="65722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Hypothesis test</a:t>
            </a:r>
          </a:p>
          <a:p>
            <a:r>
              <a:rPr lang="en-US" dirty="0" smtClean="0"/>
              <a:t>To find </a:t>
            </a:r>
            <a:r>
              <a:rPr lang="en-US" dirty="0" smtClean="0"/>
              <a:t>wheather</a:t>
            </a:r>
            <a:r>
              <a:rPr lang="en-US" dirty="0" smtClean="0"/>
              <a:t> ad increases sales statistically ,we here perform hypothesis test.  </a:t>
            </a:r>
          </a:p>
          <a:p>
            <a:r>
              <a:rPr lang="en-US" b="1" dirty="0" smtClean="0"/>
              <a:t>Step 1</a:t>
            </a:r>
            <a:r>
              <a:rPr lang="en-US" dirty="0" smtClean="0"/>
              <a:t>:Y – sales</a:t>
            </a:r>
          </a:p>
          <a:p>
            <a:r>
              <a:rPr lang="en-US" dirty="0" smtClean="0"/>
              <a:t>X-  advertising </a:t>
            </a:r>
          </a:p>
          <a:p>
            <a:endParaRPr lang="en-US" dirty="0" smtClean="0"/>
          </a:p>
          <a:p>
            <a:r>
              <a:rPr lang="en-US" b="1" dirty="0" smtClean="0"/>
              <a:t>Step 2</a:t>
            </a:r>
            <a:r>
              <a:rPr lang="en-US" dirty="0" smtClean="0"/>
              <a:t>: confidence level ; 95%, alpha =0.05</a:t>
            </a:r>
          </a:p>
          <a:p>
            <a:endParaRPr lang="en-US" dirty="0" smtClean="0"/>
          </a:p>
          <a:p>
            <a:r>
              <a:rPr lang="en-US" b="1" dirty="0" smtClean="0"/>
              <a:t>Step 3</a:t>
            </a:r>
            <a:r>
              <a:rPr lang="en-US" dirty="0" smtClean="0"/>
              <a:t>: According to the data, we select the test needed to be performed.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: H0= null hypothesis</a:t>
            </a:r>
          </a:p>
          <a:p>
            <a:r>
              <a:rPr lang="en-US" dirty="0" smtClean="0"/>
              <a:t>             H1 : alternate hypothesis</a:t>
            </a:r>
          </a:p>
          <a:p>
            <a:r>
              <a:rPr lang="en-US" b="1" dirty="0" smtClean="0"/>
              <a:t>Step 5 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he test is performed</a:t>
            </a:r>
          </a:p>
          <a:p>
            <a:r>
              <a:rPr lang="en-US" b="1" dirty="0" smtClean="0"/>
              <a:t>Step 6 </a:t>
            </a:r>
            <a:r>
              <a:rPr lang="en-US" dirty="0" smtClean="0"/>
              <a:t>:the value of p is found to be 0.02</a:t>
            </a:r>
          </a:p>
          <a:p>
            <a:endParaRPr lang="en-US" dirty="0"/>
          </a:p>
          <a:p>
            <a:r>
              <a:rPr lang="en-US" dirty="0" smtClean="0"/>
              <a:t>IF P VALUE IS HIGHER THAN ALPHA ,NULL IS ACCEPTED.IF PVALUE IS LESS THAN ALPHA WE REJECT THE NULL.</a:t>
            </a:r>
          </a:p>
          <a:p>
            <a:endParaRPr lang="en-US" dirty="0"/>
          </a:p>
          <a:p>
            <a:r>
              <a:rPr lang="en-US" b="1" dirty="0" smtClean="0"/>
              <a:t>Step 7</a:t>
            </a:r>
            <a:r>
              <a:rPr lang="en-US" dirty="0" smtClean="0"/>
              <a:t>:  P is less</a:t>
            </a:r>
            <a:r>
              <a:rPr lang="en-IN" dirty="0" smtClean="0"/>
              <a:t> than </a:t>
            </a:r>
            <a:r>
              <a:rPr lang="en-IN" dirty="0" smtClean="0"/>
              <a:t>alpha,then</a:t>
            </a:r>
            <a:r>
              <a:rPr lang="en-IN" dirty="0" smtClean="0"/>
              <a:t> there is a difference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Conclusion:</a:t>
            </a:r>
            <a:r>
              <a:rPr lang="en-IN" dirty="0" smtClean="0"/>
              <a:t> </a:t>
            </a:r>
            <a:r>
              <a:rPr lang="en-IN" dirty="0" smtClean="0"/>
              <a:t>T</a:t>
            </a:r>
            <a:r>
              <a:rPr lang="en-IN" dirty="0" smtClean="0"/>
              <a:t>hus,advertising</a:t>
            </a:r>
            <a:r>
              <a:rPr lang="en-IN" dirty="0" smtClean="0"/>
              <a:t> increases sales.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647" t="24414" r="75842" b="40430"/>
          <a:stretch>
            <a:fillRect/>
          </a:stretch>
        </p:blipFill>
        <p:spPr bwMode="auto">
          <a:xfrm>
            <a:off x="6666267" y="882578"/>
            <a:ext cx="2286016" cy="22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39"/>
          <p:cNvSpPr txBox="1">
            <a:spLocks noGrp="1"/>
          </p:cNvSpPr>
          <p:nvPr>
            <p:ph type="body" idx="1"/>
          </p:nvPr>
        </p:nvSpPr>
        <p:spPr>
          <a:xfrm>
            <a:off x="693850" y="1372000"/>
            <a:ext cx="7474200" cy="2681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Here’s what you’ll find in this </a:t>
            </a:r>
            <a:r>
              <a:rPr lang="en" b="1" dirty="0" smtClean="0"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</a:rPr>
              <a:t>ppt: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Is TV still the most Effective ad 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medium?</a:t>
            </a:r>
            <a:r>
              <a:rPr lang="en-US" dirty="0" smtClean="0"/>
              <a:t>Maggi</a:t>
            </a:r>
            <a:r>
              <a:rPr lang="en-US" dirty="0" smtClean="0"/>
              <a:t> marketing strategy before controversy.</a:t>
            </a:r>
            <a:endParaRPr lang="en-US" dirty="0" smtClean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dirty="0" smtClean="0"/>
              <a:t>The Maggi Noodles crisis in 2015 and the loss they faced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H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ow advertising helps them during crisis? 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b="1" dirty="0" smtClean="0"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</a:rPr>
              <a:t>F</a:t>
            </a:r>
            <a:r>
              <a:rPr lang="en" b="1" dirty="0" smtClean="0"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</a:rPr>
              <a:t>ew sample  posters  they  used to attract and connect public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H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ypothesis Test to prove advertising increases sales.: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 smtClean="0"/>
              <a:t>B</a:t>
            </a:r>
            <a:r>
              <a:rPr lang="en" dirty="0" smtClean="0"/>
              <a:t>y comparing </a:t>
            </a:r>
            <a:r>
              <a:rPr lang="en" b="1" dirty="0" smtClean="0"/>
              <a:t>2min maggi </a:t>
            </a:r>
            <a:r>
              <a:rPr lang="en" dirty="0" smtClean="0"/>
              <a:t>pocket(advertising more) and </a:t>
            </a:r>
            <a:r>
              <a:rPr lang="en" b="1" dirty="0" smtClean="0"/>
              <a:t>Atta noodles</a:t>
            </a:r>
            <a:r>
              <a:rPr lang="en" dirty="0" smtClean="0"/>
              <a:t>(advertising less)</a:t>
            </a: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dirty="0" smtClean="0">
                <a:uFill>
                  <a:noFill/>
                </a:uFill>
              </a:rPr>
              <a:t>C</a:t>
            </a:r>
            <a:r>
              <a:rPr lang="en" dirty="0" smtClean="0">
                <a:uFill>
                  <a:noFill/>
                </a:uFill>
              </a:rPr>
              <a:t>onclusion.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b="1" dirty="0"/>
          </a:p>
        </p:txBody>
      </p:sp>
      <p:sp>
        <p:nvSpPr>
          <p:cNvPr id="1836" name="Google Shape;1836;p39"/>
          <p:cNvSpPr txBox="1">
            <a:spLocks noGrp="1"/>
          </p:cNvSpPr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7" name="Google Shape;1837;p3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8" name="Google Shape;1838;p3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42"/>
          <p:cNvSpPr txBox="1">
            <a:spLocks noGrp="1"/>
          </p:cNvSpPr>
          <p:nvPr>
            <p:ph type="subTitle" idx="2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—Someone Famous</a:t>
            </a:r>
            <a:endParaRPr dirty="0"/>
          </a:p>
        </p:txBody>
      </p:sp>
      <p:sp>
        <p:nvSpPr>
          <p:cNvPr id="1864" name="Google Shape;1864;p42"/>
          <p:cNvSpPr txBox="1">
            <a:spLocks noGrp="1"/>
          </p:cNvSpPr>
          <p:nvPr>
            <p:ph type="subTitle" idx="1"/>
          </p:nvPr>
        </p:nvSpPr>
        <p:spPr>
          <a:xfrm>
            <a:off x="4490747" y="955836"/>
            <a:ext cx="3337500" cy="57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dirty="0" smtClean="0"/>
              <a:t>“Tv Ad has unbeatable scale and reach”</a:t>
            </a:r>
            <a:endParaRPr sz="2300" dirty="0"/>
          </a:p>
        </p:txBody>
      </p:sp>
      <p:pic>
        <p:nvPicPr>
          <p:cNvPr id="4" name="Picture 3" descr="WhatsApp Image 2022-03-22 at 12.23.04 PM.jpeg"/>
          <p:cNvPicPr>
            <a:picLocks noChangeAspect="1"/>
          </p:cNvPicPr>
          <p:nvPr/>
        </p:nvPicPr>
        <p:blipFill>
          <a:blip r:embed="rId3"/>
          <a:srcRect t="51319" b="29814"/>
          <a:stretch>
            <a:fillRect/>
          </a:stretch>
        </p:blipFill>
        <p:spPr>
          <a:xfrm>
            <a:off x="4391167" y="1786071"/>
            <a:ext cx="3505147" cy="1803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67"/>
          <p:cNvSpPr txBox="1">
            <a:spLocks noGrp="1"/>
          </p:cNvSpPr>
          <p:nvPr>
            <p:ph type="subTitle" idx="1"/>
          </p:nvPr>
        </p:nvSpPr>
        <p:spPr>
          <a:xfrm>
            <a:off x="5216450" y="2558854"/>
            <a:ext cx="2835000" cy="23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Maggi is an international brand of noodles.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Didact Gothic"/>
                <a:ea typeface="Didact Gothic"/>
                <a:cs typeface="Didact Gothic"/>
                <a:sym typeface="Didact Gothic"/>
              </a:rPr>
              <a:t>The brand was acquired by Nestle in 1947.</a:t>
            </a:r>
            <a:endParaRPr dirty="0"/>
          </a:p>
        </p:txBody>
      </p:sp>
      <p:sp>
        <p:nvSpPr>
          <p:cNvPr id="2565" name="Google Shape;2565;p67"/>
          <p:cNvSpPr txBox="1">
            <a:spLocks noGrp="1"/>
          </p:cNvSpPr>
          <p:nvPr>
            <p:ph type="ctrTitle"/>
          </p:nvPr>
        </p:nvSpPr>
        <p:spPr>
          <a:xfrm>
            <a:off x="6394225" y="1871475"/>
            <a:ext cx="16572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MAGGI</a:t>
            </a:r>
            <a:endParaRPr dirty="0"/>
          </a:p>
        </p:txBody>
      </p:sp>
      <p:sp>
        <p:nvSpPr>
          <p:cNvPr id="2566" name="Google Shape;2566;p67">
            <a:hlinkClick r:id="rId3" action="ppaction://hlinksldjump"/>
          </p:cNvPr>
          <p:cNvSpPr txBox="1"/>
          <p:nvPr/>
        </p:nvSpPr>
        <p:spPr>
          <a:xfrm>
            <a:off x="172064" y="19049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01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67" name="Google Shape;2567;p67">
            <a:hlinkClick r:id="" action="ppaction://noaction"/>
          </p:cNvPr>
          <p:cNvSpPr txBox="1"/>
          <p:nvPr/>
        </p:nvSpPr>
        <p:spPr>
          <a:xfrm>
            <a:off x="259614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02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68" name="Google Shape;2568;p67"/>
          <p:cNvSpPr txBox="1"/>
          <p:nvPr/>
        </p:nvSpPr>
        <p:spPr>
          <a:xfrm>
            <a:off x="737414" y="1525283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03</a:t>
            </a: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2" name="Google Shape;2569;p67"/>
          <p:cNvGrpSpPr/>
          <p:nvPr/>
        </p:nvGrpSpPr>
        <p:grpSpPr>
          <a:xfrm>
            <a:off x="2202770" y="1525319"/>
            <a:ext cx="1821494" cy="2377347"/>
            <a:chOff x="2802425" y="1540800"/>
            <a:chExt cx="2015150" cy="2630100"/>
          </a:xfrm>
        </p:grpSpPr>
        <p:sp>
          <p:nvSpPr>
            <p:cNvPr id="2570" name="Google Shape;2570;p67"/>
            <p:cNvSpPr/>
            <p:nvPr/>
          </p:nvSpPr>
          <p:spPr>
            <a:xfrm>
              <a:off x="2802425" y="1540800"/>
              <a:ext cx="2015150" cy="2630100"/>
            </a:xfrm>
            <a:custGeom>
              <a:avLst/>
              <a:gdLst/>
              <a:ahLst/>
              <a:cxnLst/>
              <a:rect l="l" t="t" r="r" b="b"/>
              <a:pathLst>
                <a:path w="80606" h="105204" extrusionOk="0">
                  <a:moveTo>
                    <a:pt x="76510" y="703"/>
                  </a:moveTo>
                  <a:cubicBezTo>
                    <a:pt x="77415" y="703"/>
                    <a:pt x="78260" y="1060"/>
                    <a:pt x="78903" y="1703"/>
                  </a:cubicBezTo>
                  <a:cubicBezTo>
                    <a:pt x="79546" y="2346"/>
                    <a:pt x="79903" y="3191"/>
                    <a:pt x="79903" y="4096"/>
                  </a:cubicBezTo>
                  <a:lnTo>
                    <a:pt x="79903" y="101108"/>
                  </a:lnTo>
                  <a:cubicBezTo>
                    <a:pt x="79903" y="102013"/>
                    <a:pt x="79546" y="102858"/>
                    <a:pt x="78903" y="103501"/>
                  </a:cubicBezTo>
                  <a:cubicBezTo>
                    <a:pt x="78260" y="104144"/>
                    <a:pt x="77415" y="104501"/>
                    <a:pt x="76510" y="104501"/>
                  </a:cubicBezTo>
                  <a:lnTo>
                    <a:pt x="4096" y="104501"/>
                  </a:lnTo>
                  <a:cubicBezTo>
                    <a:pt x="3191" y="104501"/>
                    <a:pt x="2346" y="104144"/>
                    <a:pt x="1703" y="103501"/>
                  </a:cubicBezTo>
                  <a:cubicBezTo>
                    <a:pt x="1060" y="102858"/>
                    <a:pt x="715" y="102013"/>
                    <a:pt x="715" y="101108"/>
                  </a:cubicBezTo>
                  <a:lnTo>
                    <a:pt x="715" y="4096"/>
                  </a:lnTo>
                  <a:cubicBezTo>
                    <a:pt x="715" y="3191"/>
                    <a:pt x="1060" y="2346"/>
                    <a:pt x="1703" y="1703"/>
                  </a:cubicBezTo>
                  <a:cubicBezTo>
                    <a:pt x="2346" y="1060"/>
                    <a:pt x="3191" y="703"/>
                    <a:pt x="4096" y="703"/>
                  </a:cubicBezTo>
                  <a:close/>
                  <a:moveTo>
                    <a:pt x="4096" y="0"/>
                  </a:moveTo>
                  <a:cubicBezTo>
                    <a:pt x="1846" y="0"/>
                    <a:pt x="0" y="1834"/>
                    <a:pt x="0" y="4096"/>
                  </a:cubicBezTo>
                  <a:lnTo>
                    <a:pt x="0" y="101108"/>
                  </a:lnTo>
                  <a:cubicBezTo>
                    <a:pt x="0" y="103370"/>
                    <a:pt x="1846" y="105204"/>
                    <a:pt x="4096" y="105204"/>
                  </a:cubicBezTo>
                  <a:lnTo>
                    <a:pt x="76510" y="105204"/>
                  </a:lnTo>
                  <a:cubicBezTo>
                    <a:pt x="78772" y="105204"/>
                    <a:pt x="80606" y="103370"/>
                    <a:pt x="80606" y="101108"/>
                  </a:cubicBezTo>
                  <a:lnTo>
                    <a:pt x="80606" y="4096"/>
                  </a:lnTo>
                  <a:cubicBezTo>
                    <a:pt x="80606" y="1834"/>
                    <a:pt x="78772" y="0"/>
                    <a:pt x="7651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67"/>
            <p:cNvSpPr/>
            <p:nvPr/>
          </p:nvSpPr>
          <p:spPr>
            <a:xfrm>
              <a:off x="3696575" y="3979200"/>
              <a:ext cx="226850" cy="78600"/>
            </a:xfrm>
            <a:custGeom>
              <a:avLst/>
              <a:gdLst/>
              <a:ahLst/>
              <a:cxnLst/>
              <a:rect l="l" t="t" r="r" b="b"/>
              <a:pathLst>
                <a:path w="9074" h="3144" extrusionOk="0">
                  <a:moveTo>
                    <a:pt x="7502" y="714"/>
                  </a:moveTo>
                  <a:cubicBezTo>
                    <a:pt x="7978" y="714"/>
                    <a:pt x="8371" y="1095"/>
                    <a:pt x="8371" y="1572"/>
                  </a:cubicBezTo>
                  <a:cubicBezTo>
                    <a:pt x="8371" y="2048"/>
                    <a:pt x="7978" y="2441"/>
                    <a:pt x="7502" y="2441"/>
                  </a:cubicBezTo>
                  <a:lnTo>
                    <a:pt x="1572" y="2441"/>
                  </a:lnTo>
                  <a:cubicBezTo>
                    <a:pt x="1096" y="2441"/>
                    <a:pt x="703" y="2048"/>
                    <a:pt x="703" y="1572"/>
                  </a:cubicBezTo>
                  <a:cubicBezTo>
                    <a:pt x="703" y="1095"/>
                    <a:pt x="1096" y="714"/>
                    <a:pt x="1572" y="714"/>
                  </a:cubicBezTo>
                  <a:close/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41"/>
                    <a:pt x="703" y="3143"/>
                    <a:pt x="1572" y="3143"/>
                  </a:cubicBezTo>
                  <a:lnTo>
                    <a:pt x="7502" y="3143"/>
                  </a:lnTo>
                  <a:cubicBezTo>
                    <a:pt x="8371" y="3143"/>
                    <a:pt x="9073" y="2441"/>
                    <a:pt x="9073" y="1572"/>
                  </a:cubicBezTo>
                  <a:cubicBezTo>
                    <a:pt x="9073" y="703"/>
                    <a:pt x="8371" y="0"/>
                    <a:pt x="750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67"/>
            <p:cNvSpPr/>
            <p:nvPr/>
          </p:nvSpPr>
          <p:spPr>
            <a:xfrm>
              <a:off x="2896775" y="1689325"/>
              <a:ext cx="1826450" cy="2203875"/>
            </a:xfrm>
            <a:custGeom>
              <a:avLst/>
              <a:gdLst/>
              <a:ahLst/>
              <a:cxnLst/>
              <a:rect l="l" t="t" r="r" b="b"/>
              <a:pathLst>
                <a:path w="73058" h="88155" extrusionOk="0">
                  <a:moveTo>
                    <a:pt x="72355" y="703"/>
                  </a:moveTo>
                  <a:lnTo>
                    <a:pt x="72355" y="87452"/>
                  </a:lnTo>
                  <a:lnTo>
                    <a:pt x="703" y="87452"/>
                  </a:lnTo>
                  <a:lnTo>
                    <a:pt x="703" y="703"/>
                  </a:lnTo>
                  <a:close/>
                  <a:moveTo>
                    <a:pt x="358" y="1"/>
                  </a:moveTo>
                  <a:cubicBezTo>
                    <a:pt x="155" y="1"/>
                    <a:pt x="1" y="155"/>
                    <a:pt x="1" y="358"/>
                  </a:cubicBezTo>
                  <a:lnTo>
                    <a:pt x="1" y="87809"/>
                  </a:lnTo>
                  <a:cubicBezTo>
                    <a:pt x="1" y="87999"/>
                    <a:pt x="155" y="88154"/>
                    <a:pt x="358" y="88154"/>
                  </a:cubicBezTo>
                  <a:lnTo>
                    <a:pt x="72700" y="88154"/>
                  </a:lnTo>
                  <a:cubicBezTo>
                    <a:pt x="72903" y="88154"/>
                    <a:pt x="73057" y="87999"/>
                    <a:pt x="73057" y="87809"/>
                  </a:cubicBezTo>
                  <a:lnTo>
                    <a:pt x="73057" y="358"/>
                  </a:lnTo>
                  <a:cubicBezTo>
                    <a:pt x="73057" y="155"/>
                    <a:pt x="72903" y="1"/>
                    <a:pt x="727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74" name="Google Shape;2574;p67">
            <a:hlinkClick r:id="rId4" action="ppaction://hlinksldjump"/>
          </p:cNvPr>
          <p:cNvSpPr txBox="1"/>
          <p:nvPr/>
        </p:nvSpPr>
        <p:spPr>
          <a:xfrm>
            <a:off x="7833288" y="275741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75" name="Google Shape;2575;p67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6" name="Google Shape;2576;p67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Buy Maggi 2 Minute Noodles Masala 840 Gm Online At Best Price of Rs 144 -  bigbask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276093">
            <a:off x="874996" y="777935"/>
            <a:ext cx="3814581" cy="3814581"/>
          </a:xfrm>
          <a:prstGeom prst="rect">
            <a:avLst/>
          </a:prstGeom>
          <a:noFill/>
        </p:spPr>
      </p:pic>
      <p:pic>
        <p:nvPicPr>
          <p:cNvPr id="3075" name="Picture 3" descr="C:\Users\happy\Desktop\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2117" y="457199"/>
            <a:ext cx="1501883" cy="905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1"/>
          <p:cNvSpPr txBox="1">
            <a:spLocks noGrp="1"/>
          </p:cNvSpPr>
          <p:nvPr>
            <p:ph type="ctrTitle" idx="4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TARGETING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2" name="Google Shape;1852;p41"/>
          <p:cNvSpPr txBox="1">
            <a:spLocks noGrp="1"/>
          </p:cNvSpPr>
          <p:nvPr>
            <p:ph type="title"/>
          </p:nvPr>
        </p:nvSpPr>
        <p:spPr>
          <a:xfrm rot="20239250">
            <a:off x="-5206" y="20249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KIDS:</a:t>
            </a:r>
            <a:endParaRPr dirty="0"/>
          </a:p>
        </p:txBody>
      </p:sp>
      <p:sp>
        <p:nvSpPr>
          <p:cNvPr id="1853" name="Google Shape;1853;p41"/>
          <p:cNvSpPr txBox="1">
            <a:spLocks noGrp="1"/>
          </p:cNvSpPr>
          <p:nvPr>
            <p:ph type="subTitle" idx="1"/>
          </p:nvPr>
        </p:nvSpPr>
        <p:spPr>
          <a:xfrm>
            <a:off x="1002694" y="2486424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MAGGI targeted kids.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They were the ones who were ready to accept tasty foods.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There was not much competition around.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It clicked.</a:t>
            </a:r>
            <a:endParaRPr b="1" dirty="0"/>
          </a:p>
        </p:txBody>
      </p:sp>
      <p:sp>
        <p:nvSpPr>
          <p:cNvPr id="1854" name="Google Shape;1854;p41"/>
          <p:cNvSpPr txBox="1">
            <a:spLocks noGrp="1"/>
          </p:cNvSpPr>
          <p:nvPr>
            <p:ph type="title" idx="2"/>
          </p:nvPr>
        </p:nvSpPr>
        <p:spPr>
          <a:xfrm rot="1624556">
            <a:off x="6382270" y="1913854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</a:rPr>
              <a:t>Mothers</a:t>
            </a:r>
            <a:endParaRPr dirty="0"/>
          </a:p>
        </p:txBody>
      </p:sp>
      <p:sp>
        <p:nvSpPr>
          <p:cNvPr id="1855" name="Google Shape;1855;p41"/>
          <p:cNvSpPr txBox="1">
            <a:spLocks noGrp="1"/>
          </p:cNvSpPr>
          <p:nvPr>
            <p:ph type="subTitle" idx="3"/>
          </p:nvPr>
        </p:nvSpPr>
        <p:spPr>
          <a:xfrm>
            <a:off x="5996510" y="2529154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Emotionalconnect:Children,their</a:t>
            </a:r>
            <a:r>
              <a:rPr lang="en-US" dirty="0" smtClean="0"/>
              <a:t> hunger and happiness. And also as reward for kids.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Housewives could be creative and add her own recipe.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1856" name="Google Shape;1856;p41"/>
          <p:cNvSpPr txBox="1">
            <a:spLocks noGrp="1"/>
          </p:cNvSpPr>
          <p:nvPr>
            <p:ph type="title" idx="5"/>
          </p:nvPr>
        </p:nvSpPr>
        <p:spPr>
          <a:xfrm rot="20040246">
            <a:off x="3681183" y="1751234"/>
            <a:ext cx="1897336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Working women</a:t>
            </a:r>
            <a:endParaRPr sz="1400" dirty="0"/>
          </a:p>
        </p:txBody>
      </p:sp>
      <p:sp>
        <p:nvSpPr>
          <p:cNvPr id="1857" name="Google Shape;1857;p41"/>
          <p:cNvSpPr txBox="1">
            <a:spLocks noGrp="1"/>
          </p:cNvSpPr>
          <p:nvPr>
            <p:ph type="subTitle" idx="6"/>
          </p:nvPr>
        </p:nvSpPr>
        <p:spPr>
          <a:xfrm>
            <a:off x="3616489" y="2614610"/>
            <a:ext cx="20337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As housewives moved to </a:t>
            </a:r>
            <a:r>
              <a:rPr lang="en-US" b="1" dirty="0" smtClean="0"/>
              <a:t>offices,they</a:t>
            </a:r>
            <a:r>
              <a:rPr lang="en-US" b="1" dirty="0" smtClean="0"/>
              <a:t> earned more money but had lesser time.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/>
              <a:t>So,the</a:t>
            </a:r>
            <a:r>
              <a:rPr lang="en-US" b="1" dirty="0" smtClean="0"/>
              <a:t> idea of instant food was spreading.</a:t>
            </a:r>
          </a:p>
        </p:txBody>
      </p:sp>
      <p:sp>
        <p:nvSpPr>
          <p:cNvPr id="1858" name="Google Shape;1858;p41">
            <a:hlinkClick r:id=""/>
          </p:cNvPr>
          <p:cNvSpPr txBox="1"/>
          <p:nvPr/>
        </p:nvSpPr>
        <p:spPr>
          <a:xfrm>
            <a:off x="7939513" y="297150"/>
            <a:ext cx="12501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</a:t>
            </a:r>
            <a:r>
              <a:rPr lang="en" sz="20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redits</a:t>
            </a:r>
            <a:endParaRPr sz="20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2839" y="3039694"/>
            <a:ext cx="1798815" cy="758100"/>
          </a:xfrm>
        </p:spPr>
        <p:txBody>
          <a:bodyPr/>
          <a:lstStyle/>
          <a:p>
            <a:r>
              <a:rPr lang="en-US" sz="2800" dirty="0" smtClean="0"/>
              <a:t>Kids &amp; teenagers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2708435" y="2781784"/>
            <a:ext cx="2144917" cy="758100"/>
          </a:xfrm>
        </p:spPr>
        <p:txBody>
          <a:bodyPr/>
          <a:lstStyle/>
          <a:p>
            <a:r>
              <a:rPr lang="en-US" dirty="0" smtClean="0"/>
              <a:t>Working women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4803661" y="3713770"/>
            <a:ext cx="1526801" cy="629630"/>
          </a:xfrm>
        </p:spPr>
        <p:txBody>
          <a:bodyPr/>
          <a:lstStyle/>
          <a:p>
            <a:r>
              <a:rPr lang="en-US" sz="2800" dirty="0" smtClean="0"/>
              <a:t>People on the move</a:t>
            </a:r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6506307" y="3233123"/>
            <a:ext cx="2194468" cy="758100"/>
          </a:xfrm>
        </p:spPr>
        <p:txBody>
          <a:bodyPr/>
          <a:lstStyle/>
          <a:p>
            <a:r>
              <a:rPr lang="en-US" sz="2400" dirty="0" smtClean="0"/>
              <a:t>Old people who find it difficult to cook</a:t>
            </a:r>
            <a:endParaRPr lang="en-US" sz="2400" dirty="0"/>
          </a:p>
        </p:txBody>
      </p:sp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 smtClean="0"/>
              <a:t>TARGETING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8361" y="3631224"/>
            <a:ext cx="1776045" cy="386376"/>
          </a:xfrm>
        </p:spPr>
        <p:txBody>
          <a:bodyPr/>
          <a:lstStyle/>
          <a:p>
            <a:r>
              <a:rPr lang="en-US" sz="2800" dirty="0" smtClean="0"/>
              <a:t>2 – minute noodles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2980998" y="2799367"/>
            <a:ext cx="1529456" cy="758100"/>
          </a:xfrm>
        </p:spPr>
        <p:txBody>
          <a:bodyPr/>
          <a:lstStyle/>
          <a:p>
            <a:r>
              <a:rPr lang="en-US" sz="2400" dirty="0" smtClean="0"/>
              <a:t>Fast to cook..Good to eat</a:t>
            </a:r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>
          <a:xfrm>
            <a:off x="4554416" y="3335700"/>
            <a:ext cx="2066192" cy="758100"/>
          </a:xfrm>
        </p:spPr>
        <p:txBody>
          <a:bodyPr/>
          <a:lstStyle/>
          <a:p>
            <a:r>
              <a:rPr lang="en-US" sz="2400" dirty="0" smtClean="0"/>
              <a:t>Taste </a:t>
            </a:r>
            <a:r>
              <a:rPr lang="en-US" sz="2400" dirty="0" smtClean="0"/>
              <a:t>bhi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health </a:t>
            </a:r>
            <a:r>
              <a:rPr lang="en-US" sz="2400" dirty="0" smtClean="0"/>
              <a:t>bhi</a:t>
            </a:r>
            <a:endParaRPr lang="en-US" sz="2400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6673213" y="2986939"/>
            <a:ext cx="1925663" cy="758100"/>
          </a:xfrm>
        </p:spPr>
        <p:txBody>
          <a:bodyPr/>
          <a:lstStyle/>
          <a:p>
            <a:r>
              <a:rPr lang="en-US" sz="2800" dirty="0" smtClean="0"/>
              <a:t>Your food. Your style</a:t>
            </a:r>
            <a:endParaRPr lang="en-US" sz="2800" dirty="0"/>
          </a:p>
        </p:txBody>
      </p:sp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 smtClean="0"/>
              <a:t>Slogans they used to reach their targets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55" y="114300"/>
            <a:ext cx="2665368" cy="17672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43" name="Google Shape;1843;p40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tx1"/>
                </a:solidFill>
              </a:rPr>
              <a:t>Maggi Banned 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44" name="Google Shape;1844;p40"/>
          <p:cNvSpPr txBox="1">
            <a:spLocks noGrp="1"/>
          </p:cNvSpPr>
          <p:nvPr>
            <p:ph type="subTitle" idx="1"/>
          </p:nvPr>
        </p:nvSpPr>
        <p:spPr>
          <a:xfrm>
            <a:off x="2883600" y="2688229"/>
            <a:ext cx="2919600" cy="89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" dirty="0" smtClean="0">
                <a:solidFill>
                  <a:schemeClr val="tx1"/>
                </a:solidFill>
              </a:rPr>
              <a:t>aggi ,which has been dominating the instant noodles market in india,was banned in 2015.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Net Sales” for the year has decreased by 17.2% largely</a:t>
            </a:r>
          </a:p>
          <a:p>
            <a:r>
              <a:rPr lang="en-IN" dirty="0" smtClean="0"/>
              <a:t> due to the impact of MAGGI Noodles issue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845" name="Google Shape;1845;p4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6" name="Google Shape;1846;p4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/>
          <p:cNvPicPr/>
          <p:nvPr/>
        </p:nvPicPr>
        <p:blipFill>
          <a:blip r:embed="rId4"/>
          <a:srcRect l="47507" t="35503" r="6991" b="16643"/>
          <a:stretch>
            <a:fillRect/>
          </a:stretch>
        </p:blipFill>
        <p:spPr bwMode="auto">
          <a:xfrm>
            <a:off x="6831624" y="0"/>
            <a:ext cx="23123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348" y="383233"/>
            <a:ext cx="4272600" cy="6363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trategy: </a:t>
            </a:r>
            <a:r>
              <a:rPr lang="en-US" dirty="0" smtClean="0"/>
              <a:t>Maggi</a:t>
            </a:r>
            <a:r>
              <a:rPr lang="en-US" dirty="0" smtClean="0"/>
              <a:t> after controversy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Still </a:t>
            </a:r>
            <a:r>
              <a:rPr lang="en-US" i="1" dirty="0" smtClean="0"/>
              <a:t>maggi</a:t>
            </a:r>
            <a:r>
              <a:rPr lang="en-US" i="1" dirty="0" smtClean="0"/>
              <a:t> is the leading company in noodles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How did they </a:t>
            </a:r>
            <a:r>
              <a:rPr lang="en-US" i="1" dirty="0" smtClean="0"/>
              <a:t>comeback</a:t>
            </a:r>
            <a:r>
              <a:rPr lang="en-US" i="1" dirty="0" smtClean="0"/>
              <a:t>???</a:t>
            </a:r>
          </a:p>
          <a:p>
            <a:r>
              <a:rPr lang="en-US" dirty="0" smtClean="0"/>
              <a:t>They  invested  more(96%) on advertisement.</a:t>
            </a:r>
          </a:p>
          <a:p>
            <a:r>
              <a:rPr lang="en-US" dirty="0" smtClean="0"/>
              <a:t>Keeping in touch through increased ad space.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0075" t="31008" r="41275" b="20934"/>
          <a:stretch>
            <a:fillRect/>
          </a:stretch>
        </p:blipFill>
        <p:spPr bwMode="auto">
          <a:xfrm>
            <a:off x="2936628" y="3217986"/>
            <a:ext cx="313885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35005" y="404447"/>
            <a:ext cx="1776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“Your </a:t>
            </a:r>
            <a:r>
              <a:rPr lang="en-US" sz="2000" dirty="0" smtClean="0"/>
              <a:t>Maggi</a:t>
            </a:r>
            <a:r>
              <a:rPr lang="en-US" sz="2000" dirty="0" smtClean="0"/>
              <a:t> is </a:t>
            </a:r>
            <a:r>
              <a:rPr lang="en-US" sz="2000" dirty="0" smtClean="0"/>
              <a:t>safe,has</a:t>
            </a:r>
            <a:r>
              <a:rPr lang="en-US" sz="2000" dirty="0" smtClean="0"/>
              <a:t> always been.”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547</Words>
  <Application>Microsoft Office PowerPoint</Application>
  <PresentationFormat>On-screen Show (16:9)</PresentationFormat>
  <Paragraphs>88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Coming Soon</vt:lpstr>
      <vt:lpstr>Didact Gothic</vt:lpstr>
      <vt:lpstr>Rozha One</vt:lpstr>
      <vt:lpstr>Elementary Digital Choice Boards by Slidesgo</vt:lpstr>
      <vt:lpstr>Does advertising increase sales!??</vt:lpstr>
      <vt:lpstr>Contents of This Template </vt:lpstr>
      <vt:lpstr>Slide 3</vt:lpstr>
      <vt:lpstr>MAGGI</vt:lpstr>
      <vt:lpstr>TARGETING </vt:lpstr>
      <vt:lpstr>Kids &amp; teenagers</vt:lpstr>
      <vt:lpstr>2 – minute noodles</vt:lpstr>
      <vt:lpstr>Maggi Banned </vt:lpstr>
      <vt:lpstr>Strategy: Maggi after controversy</vt:lpstr>
      <vt:lpstr>#WeMissYouToo</vt:lpstr>
      <vt:lpstr>#MAGGI MOTHER</vt:lpstr>
      <vt:lpstr>Slide 12</vt:lpstr>
      <vt:lpstr>Hypothesis test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advertising increase sales!??</dc:title>
  <dc:creator>swetha</dc:creator>
  <cp:lastModifiedBy>happy</cp:lastModifiedBy>
  <cp:revision>19</cp:revision>
  <dcterms:modified xsi:type="dcterms:W3CDTF">2022-03-26T10:48:57Z</dcterms:modified>
</cp:coreProperties>
</file>