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s-west-2b.online.tableau.com/#/site/snega/workbooks/596826/vie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3FFEE2-C646-4F2E-926B-1FD781079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Uncovering the gaming industry hidden </a:t>
            </a:r>
            <a:r>
              <a:rPr lang="en-US" dirty="0" err="1">
                <a:hlinkClick r:id="rId2"/>
              </a:rPr>
              <a:t>gams.A</a:t>
            </a:r>
            <a:r>
              <a:rPr lang="en-US" dirty="0">
                <a:hlinkClick r:id="rId2"/>
              </a:rPr>
              <a:t> comprehensive Analysis of video game sales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9C00AB8-FECC-40CE-8E8B-91EDE986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V.Swetha</a:t>
            </a:r>
            <a:endParaRPr lang="en-US" dirty="0"/>
          </a:p>
          <a:p>
            <a:r>
              <a:rPr lang="en-US" dirty="0" err="1"/>
              <a:t>G.Sneka</a:t>
            </a:r>
            <a:endParaRPr lang="en-US" dirty="0"/>
          </a:p>
          <a:p>
            <a:r>
              <a:rPr lang="en-US" dirty="0" err="1"/>
              <a:t>V.Sujatha</a:t>
            </a:r>
            <a:endParaRPr lang="en-US" dirty="0"/>
          </a:p>
          <a:p>
            <a:r>
              <a:rPr lang="en-US" dirty="0" err="1"/>
              <a:t>C.sumithra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1783D50-E6E6-48A7-A25B-C0EB1F9C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624012"/>
            <a:ext cx="1076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33078214-4045-40E7-88A8-59D4B715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">
            <a:extLst>
              <a:ext uri="{FF2B5EF4-FFF2-40B4-BE49-F238E27FC236}">
                <a16:creationId xmlns:a16="http://schemas.microsoft.com/office/drawing/2014/main" id="{045F6A55-0DF3-4389-AB39-78AE5D0A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2">
            <a:extLst>
              <a:ext uri="{FF2B5EF4-FFF2-40B4-BE49-F238E27FC236}">
                <a16:creationId xmlns:a16="http://schemas.microsoft.com/office/drawing/2014/main" id="{73A0AED8-F138-49FF-A78F-12C7BE4C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3">
            <a:extLst>
              <a:ext uri="{FF2B5EF4-FFF2-40B4-BE49-F238E27FC236}">
                <a16:creationId xmlns:a16="http://schemas.microsoft.com/office/drawing/2014/main" id="{04E8CB44-125F-4E3A-B03E-7E46F910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4">
            <a:extLst>
              <a:ext uri="{FF2B5EF4-FFF2-40B4-BE49-F238E27FC236}">
                <a16:creationId xmlns:a16="http://schemas.microsoft.com/office/drawing/2014/main" id="{8E820C9D-9602-4AA5-939A-9029C872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5">
            <a:extLst>
              <a:ext uri="{FF2B5EF4-FFF2-40B4-BE49-F238E27FC236}">
                <a16:creationId xmlns:a16="http://schemas.microsoft.com/office/drawing/2014/main" id="{870DC4B8-88D7-46B9-81F2-5FB39CAB7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7">
            <a:extLst>
              <a:ext uri="{FF2B5EF4-FFF2-40B4-BE49-F238E27FC236}">
                <a16:creationId xmlns:a16="http://schemas.microsoft.com/office/drawing/2014/main" id="{435AB688-7D60-4FAD-9622-7E45CCB0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8">
            <a:extLst>
              <a:ext uri="{FF2B5EF4-FFF2-40B4-BE49-F238E27FC236}">
                <a16:creationId xmlns:a16="http://schemas.microsoft.com/office/drawing/2014/main" id="{5269E904-3734-4B4E-BBC5-C4D5FD6B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0">
            <a:extLst>
              <a:ext uri="{FF2B5EF4-FFF2-40B4-BE49-F238E27FC236}">
                <a16:creationId xmlns:a16="http://schemas.microsoft.com/office/drawing/2014/main" id="{2792BD94-C6DC-482D-8D9F-433B8F42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939A-1A72-40C8-B8D1-0450B2DC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CDEF-14AA-44FC-9A4E-46958881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gmes</a:t>
            </a:r>
            <a:r>
              <a:rPr lang="en-US" dirty="0"/>
              <a:t> are popular all  over the </a:t>
            </a:r>
            <a:r>
              <a:rPr lang="en-US" dirty="0" err="1"/>
              <a:t>world.they</a:t>
            </a:r>
            <a:r>
              <a:rPr lang="en-US" dirty="0"/>
              <a:t> are enjoyed by all </a:t>
            </a:r>
            <a:r>
              <a:rPr lang="en-US" dirty="0" err="1"/>
              <a:t>ages.video</a:t>
            </a:r>
            <a:r>
              <a:rPr lang="en-US" dirty="0"/>
              <a:t> </a:t>
            </a:r>
            <a:r>
              <a:rPr lang="en-US" dirty="0" err="1"/>
              <a:t>gme</a:t>
            </a:r>
            <a:r>
              <a:rPr lang="en-US" dirty="0"/>
              <a:t> industry is huge and the spending on video game per year is huge </a:t>
            </a:r>
            <a:r>
              <a:rPr lang="en-US" dirty="0" err="1"/>
              <a:t>too.sales</a:t>
            </a:r>
            <a:r>
              <a:rPr lang="en-US" dirty="0"/>
              <a:t> of different types of games vary widely between countries due to local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4141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880043A-266D-4547-85ED-F552A868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19237"/>
            <a:ext cx="8991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1037FD9-BC6D-455C-ACD4-3FB423D9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C83850EE-2B01-4518-A092-F4F7CE2B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624012"/>
            <a:ext cx="8972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3C6DEC3F-3E07-452E-962A-F1441455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462212"/>
            <a:ext cx="2952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5CC97EF2-CB2F-4ED1-8EA1-327C1D8C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628775"/>
            <a:ext cx="659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EE7C6DD3-7FB2-4A9C-B8F4-6EF1869CF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7" y="1624012"/>
            <a:ext cx="1076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E3F79352-1035-4916-9C11-AB5EB595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624012"/>
            <a:ext cx="5429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Uncovering the gaming industry hidden gams.A comprehensive Analysis of video game sales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the gaming industry hidden gams.A comprehensive Analysis of video game sales</dc:title>
  <dc:creator/>
  <cp:lastModifiedBy>balaji</cp:lastModifiedBy>
  <cp:revision>2</cp:revision>
  <dcterms:created xsi:type="dcterms:W3CDTF">2023-04-23T15:21:48Z</dcterms:created>
  <dcterms:modified xsi:type="dcterms:W3CDTF">2023-04-24T07:14:32Z</dcterms:modified>
</cp:coreProperties>
</file>