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08" autoAdjust="0"/>
  </p:normalViewPr>
  <p:slideViewPr>
    <p:cSldViewPr snapToGrid="0">
      <p:cViewPr varScale="1">
        <p:scale>
          <a:sx n="55" d="100"/>
          <a:sy n="55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8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39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3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0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4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179B58-24E9-42BF-AE4A-F862B60D3B67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46CFBA-9573-46F4-9DE2-18B44CD518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4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CE4C-2119-ED58-6579-C4D80BD00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50130"/>
            <a:ext cx="7772400" cy="1728712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b="1" i="1" dirty="0">
                <a:solidFill>
                  <a:schemeClr val="tx2"/>
                </a:solidFill>
              </a:rPr>
              <a:t>MINI PROJECT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49A6A1D-7981-2941-8757-C297EECD5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59952"/>
              </p:ext>
            </p:extLst>
          </p:nvPr>
        </p:nvGraphicFramePr>
        <p:xfrm>
          <a:off x="4064001" y="88282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9356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7810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0418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4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26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1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4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673FD-2062-7F41-9CB2-B8728768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9"/>
          <a:stretch/>
        </p:blipFill>
        <p:spPr>
          <a:xfrm>
            <a:off x="0" y="0"/>
            <a:ext cx="12192000" cy="64239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07A87A-2AFB-BA4F-8138-14E32709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D93AA-0ADD-EA41-A465-08E7A997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F7EA1-5766-6621-29C6-22BAD526EE8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2" y="191386"/>
            <a:ext cx="9048307" cy="645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7A886C-A42A-1542-A562-7BF14DD04706}"/>
              </a:ext>
            </a:extLst>
          </p:cNvPr>
          <p:cNvSpPr txBox="1"/>
          <p:nvPr/>
        </p:nvSpPr>
        <p:spPr>
          <a:xfrm>
            <a:off x="5180981" y="25183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29655-DA2E-4714-7D5E-075E794B60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3" y="180753"/>
            <a:ext cx="8272130" cy="64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2289E0F-0F14-5EE1-793A-635EC3C37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15" y="765544"/>
            <a:ext cx="6808106" cy="33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2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E4F846-6DA4-B4B9-EA25-85356619EF57}"/>
              </a:ext>
            </a:extLst>
          </p:cNvPr>
          <p:cNvSpPr/>
          <p:nvPr/>
        </p:nvSpPr>
        <p:spPr>
          <a:xfrm>
            <a:off x="4156750" y="0"/>
            <a:ext cx="36445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Css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code file</a:t>
            </a: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E93FC37-E60E-8C46-DD4A-800F26F13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84" y="901570"/>
            <a:ext cx="8814390" cy="54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8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F143616-1381-4430-7196-52244CC75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79" y="244548"/>
            <a:ext cx="9175898" cy="61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1C0E3D7-0ABF-859B-A996-FE956B38B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05" y="159488"/>
            <a:ext cx="9080204" cy="63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F7590-76F2-366F-9993-4B695F712252}"/>
              </a:ext>
            </a:extLst>
          </p:cNvPr>
          <p:cNvSpPr/>
          <p:nvPr/>
        </p:nvSpPr>
        <p:spPr>
          <a:xfrm>
            <a:off x="4512586" y="2967335"/>
            <a:ext cx="31668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Thank you</a:t>
            </a:r>
          </a:p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410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</TotalTime>
  <Words>7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MINI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Jeyarani</dc:creator>
  <cp:lastModifiedBy>swethaanbu141116@gmail.com</cp:lastModifiedBy>
  <cp:revision>5</cp:revision>
  <dcterms:created xsi:type="dcterms:W3CDTF">2022-09-16T05:50:08Z</dcterms:created>
  <dcterms:modified xsi:type="dcterms:W3CDTF">2022-11-05T12:28:08Z</dcterms:modified>
</cp:coreProperties>
</file>