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3" r:id="rId11"/>
    <p:sldId id="264" r:id="rId12"/>
    <p:sldId id="265" r:id="rId13"/>
    <p:sldId id="262"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CE5B-45E4-4811-B265-3543773BEA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CEE69D-FAC8-4641-8FC4-443791E13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0E115-C682-4445-A7D9-1F1A250F7D2C}"/>
              </a:ext>
            </a:extLst>
          </p:cNvPr>
          <p:cNvSpPr>
            <a:spLocks noGrp="1"/>
          </p:cNvSpPr>
          <p:nvPr>
            <p:ph type="dt" sz="half" idx="10"/>
          </p:nvPr>
        </p:nvSpPr>
        <p:spPr/>
        <p:txBody>
          <a:bodyPr/>
          <a:lstStyle/>
          <a:p>
            <a:fld id="{410A6C39-DF91-417B-8A69-414F8AE4B349}" type="datetimeFigureOut">
              <a:rPr lang="en-US" smtClean="0"/>
              <a:t>12/8/2021</a:t>
            </a:fld>
            <a:endParaRPr lang="en-US"/>
          </a:p>
        </p:txBody>
      </p:sp>
      <p:sp>
        <p:nvSpPr>
          <p:cNvPr id="5" name="Footer Placeholder 4">
            <a:extLst>
              <a:ext uri="{FF2B5EF4-FFF2-40B4-BE49-F238E27FC236}">
                <a16:creationId xmlns:a16="http://schemas.microsoft.com/office/drawing/2014/main" id="{A616B486-8446-42F4-88C8-0A6928BED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1D414-7B67-49BF-ADBD-76FC1EB5A612}"/>
              </a:ext>
            </a:extLst>
          </p:cNvPr>
          <p:cNvSpPr>
            <a:spLocks noGrp="1"/>
          </p:cNvSpPr>
          <p:nvPr>
            <p:ph type="sldNum" sz="quarter" idx="12"/>
          </p:nvPr>
        </p:nvSpPr>
        <p:spPr/>
        <p:txBody>
          <a:bodyPr/>
          <a:lstStyle/>
          <a:p>
            <a:fld id="{BB21D2FC-709F-46D7-9AC2-C2BAF628BADC}" type="slidenum">
              <a:rPr lang="en-US" smtClean="0"/>
              <a:t>‹#›</a:t>
            </a:fld>
            <a:endParaRPr lang="en-US"/>
          </a:p>
        </p:txBody>
      </p:sp>
    </p:spTree>
    <p:extLst>
      <p:ext uri="{BB962C8B-B14F-4D97-AF65-F5344CB8AC3E}">
        <p14:creationId xmlns:p14="http://schemas.microsoft.com/office/powerpoint/2010/main" val="258636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E9DD-C915-4B0E-8965-CB018159A7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D076FB-E419-4F78-A05C-024D27821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72D82-F2CB-40F1-84AD-80B36D8501C3}"/>
              </a:ext>
            </a:extLst>
          </p:cNvPr>
          <p:cNvSpPr>
            <a:spLocks noGrp="1"/>
          </p:cNvSpPr>
          <p:nvPr>
            <p:ph type="dt" sz="half" idx="10"/>
          </p:nvPr>
        </p:nvSpPr>
        <p:spPr/>
        <p:txBody>
          <a:bodyPr/>
          <a:lstStyle/>
          <a:p>
            <a:fld id="{410A6C39-DF91-417B-8A69-414F8AE4B349}" type="datetimeFigureOut">
              <a:rPr lang="en-US" smtClean="0"/>
              <a:t>12/8/2021</a:t>
            </a:fld>
            <a:endParaRPr lang="en-US"/>
          </a:p>
        </p:txBody>
      </p:sp>
      <p:sp>
        <p:nvSpPr>
          <p:cNvPr id="5" name="Footer Placeholder 4">
            <a:extLst>
              <a:ext uri="{FF2B5EF4-FFF2-40B4-BE49-F238E27FC236}">
                <a16:creationId xmlns:a16="http://schemas.microsoft.com/office/drawing/2014/main" id="{94F6E33C-1DC4-4451-B739-4DE68B9E2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3F5C3-5644-4703-8B7F-6ACF7018653D}"/>
              </a:ext>
            </a:extLst>
          </p:cNvPr>
          <p:cNvSpPr>
            <a:spLocks noGrp="1"/>
          </p:cNvSpPr>
          <p:nvPr>
            <p:ph type="sldNum" sz="quarter" idx="12"/>
          </p:nvPr>
        </p:nvSpPr>
        <p:spPr/>
        <p:txBody>
          <a:bodyPr/>
          <a:lstStyle/>
          <a:p>
            <a:fld id="{BB21D2FC-709F-46D7-9AC2-C2BAF628BADC}" type="slidenum">
              <a:rPr lang="en-US" smtClean="0"/>
              <a:t>‹#›</a:t>
            </a:fld>
            <a:endParaRPr lang="en-US"/>
          </a:p>
        </p:txBody>
      </p:sp>
    </p:spTree>
    <p:extLst>
      <p:ext uri="{BB962C8B-B14F-4D97-AF65-F5344CB8AC3E}">
        <p14:creationId xmlns:p14="http://schemas.microsoft.com/office/powerpoint/2010/main" val="160750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C6C72A-26DB-4BBE-A3CF-AA71356EB7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FB8C1B-3E0B-4F1B-9BF4-B41DF0AB5B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C170A-B131-42E3-A7E4-54F2309FEE2E}"/>
              </a:ext>
            </a:extLst>
          </p:cNvPr>
          <p:cNvSpPr>
            <a:spLocks noGrp="1"/>
          </p:cNvSpPr>
          <p:nvPr>
            <p:ph type="dt" sz="half" idx="10"/>
          </p:nvPr>
        </p:nvSpPr>
        <p:spPr/>
        <p:txBody>
          <a:bodyPr/>
          <a:lstStyle/>
          <a:p>
            <a:fld id="{410A6C39-DF91-417B-8A69-414F8AE4B349}" type="datetimeFigureOut">
              <a:rPr lang="en-US" smtClean="0"/>
              <a:t>12/8/2021</a:t>
            </a:fld>
            <a:endParaRPr lang="en-US"/>
          </a:p>
        </p:txBody>
      </p:sp>
      <p:sp>
        <p:nvSpPr>
          <p:cNvPr id="5" name="Footer Placeholder 4">
            <a:extLst>
              <a:ext uri="{FF2B5EF4-FFF2-40B4-BE49-F238E27FC236}">
                <a16:creationId xmlns:a16="http://schemas.microsoft.com/office/drawing/2014/main" id="{31068D64-DEA9-4A1F-B758-86D9CA1C3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2A167-3DA7-45C0-8778-B7BAC3FC1D13}"/>
              </a:ext>
            </a:extLst>
          </p:cNvPr>
          <p:cNvSpPr>
            <a:spLocks noGrp="1"/>
          </p:cNvSpPr>
          <p:nvPr>
            <p:ph type="sldNum" sz="quarter" idx="12"/>
          </p:nvPr>
        </p:nvSpPr>
        <p:spPr/>
        <p:txBody>
          <a:bodyPr/>
          <a:lstStyle/>
          <a:p>
            <a:fld id="{BB21D2FC-709F-46D7-9AC2-C2BAF628BADC}" type="slidenum">
              <a:rPr lang="en-US" smtClean="0"/>
              <a:t>‹#›</a:t>
            </a:fld>
            <a:endParaRPr lang="en-US"/>
          </a:p>
        </p:txBody>
      </p:sp>
    </p:spTree>
    <p:extLst>
      <p:ext uri="{BB962C8B-B14F-4D97-AF65-F5344CB8AC3E}">
        <p14:creationId xmlns:p14="http://schemas.microsoft.com/office/powerpoint/2010/main" val="299619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035A-E63F-4896-BED4-324240CCB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7AB56-FDE6-4D29-83A3-7C633B2B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8E2E4-8D6B-41D9-8FBE-C47A8E6287C4}"/>
              </a:ext>
            </a:extLst>
          </p:cNvPr>
          <p:cNvSpPr>
            <a:spLocks noGrp="1"/>
          </p:cNvSpPr>
          <p:nvPr>
            <p:ph type="dt" sz="half" idx="10"/>
          </p:nvPr>
        </p:nvSpPr>
        <p:spPr/>
        <p:txBody>
          <a:bodyPr/>
          <a:lstStyle/>
          <a:p>
            <a:fld id="{410A6C39-DF91-417B-8A69-414F8AE4B349}" type="datetimeFigureOut">
              <a:rPr lang="en-US" smtClean="0"/>
              <a:t>12/8/2021</a:t>
            </a:fld>
            <a:endParaRPr lang="en-US"/>
          </a:p>
        </p:txBody>
      </p:sp>
      <p:sp>
        <p:nvSpPr>
          <p:cNvPr id="5" name="Footer Placeholder 4">
            <a:extLst>
              <a:ext uri="{FF2B5EF4-FFF2-40B4-BE49-F238E27FC236}">
                <a16:creationId xmlns:a16="http://schemas.microsoft.com/office/drawing/2014/main" id="{261E3911-EC60-4D4D-92C7-0A457693D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F184F-F1A1-482F-A499-9DAEE7155C89}"/>
              </a:ext>
            </a:extLst>
          </p:cNvPr>
          <p:cNvSpPr>
            <a:spLocks noGrp="1"/>
          </p:cNvSpPr>
          <p:nvPr>
            <p:ph type="sldNum" sz="quarter" idx="12"/>
          </p:nvPr>
        </p:nvSpPr>
        <p:spPr/>
        <p:txBody>
          <a:bodyPr/>
          <a:lstStyle/>
          <a:p>
            <a:fld id="{BB21D2FC-709F-46D7-9AC2-C2BAF628BADC}" type="slidenum">
              <a:rPr lang="en-US" smtClean="0"/>
              <a:t>‹#›</a:t>
            </a:fld>
            <a:endParaRPr lang="en-US"/>
          </a:p>
        </p:txBody>
      </p:sp>
    </p:spTree>
    <p:extLst>
      <p:ext uri="{BB962C8B-B14F-4D97-AF65-F5344CB8AC3E}">
        <p14:creationId xmlns:p14="http://schemas.microsoft.com/office/powerpoint/2010/main" val="302342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9387-0161-446C-9904-930732ADD2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4FA3F0-1E24-40BF-BF99-65C3F37813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E50C1-6312-4648-92A1-DAD068055288}"/>
              </a:ext>
            </a:extLst>
          </p:cNvPr>
          <p:cNvSpPr>
            <a:spLocks noGrp="1"/>
          </p:cNvSpPr>
          <p:nvPr>
            <p:ph type="dt" sz="half" idx="10"/>
          </p:nvPr>
        </p:nvSpPr>
        <p:spPr/>
        <p:txBody>
          <a:bodyPr/>
          <a:lstStyle/>
          <a:p>
            <a:fld id="{410A6C39-DF91-417B-8A69-414F8AE4B349}" type="datetimeFigureOut">
              <a:rPr lang="en-US" smtClean="0"/>
              <a:t>12/8/2021</a:t>
            </a:fld>
            <a:endParaRPr lang="en-US"/>
          </a:p>
        </p:txBody>
      </p:sp>
      <p:sp>
        <p:nvSpPr>
          <p:cNvPr id="5" name="Footer Placeholder 4">
            <a:extLst>
              <a:ext uri="{FF2B5EF4-FFF2-40B4-BE49-F238E27FC236}">
                <a16:creationId xmlns:a16="http://schemas.microsoft.com/office/drawing/2014/main" id="{824E3C36-C3B6-4C47-9F01-DCF91D906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C3ED7-1B53-4206-BF18-71B4BB123833}"/>
              </a:ext>
            </a:extLst>
          </p:cNvPr>
          <p:cNvSpPr>
            <a:spLocks noGrp="1"/>
          </p:cNvSpPr>
          <p:nvPr>
            <p:ph type="sldNum" sz="quarter" idx="12"/>
          </p:nvPr>
        </p:nvSpPr>
        <p:spPr/>
        <p:txBody>
          <a:bodyPr/>
          <a:lstStyle/>
          <a:p>
            <a:fld id="{BB21D2FC-709F-46D7-9AC2-C2BAF628BADC}" type="slidenum">
              <a:rPr lang="en-US" smtClean="0"/>
              <a:t>‹#›</a:t>
            </a:fld>
            <a:endParaRPr lang="en-US"/>
          </a:p>
        </p:txBody>
      </p:sp>
    </p:spTree>
    <p:extLst>
      <p:ext uri="{BB962C8B-B14F-4D97-AF65-F5344CB8AC3E}">
        <p14:creationId xmlns:p14="http://schemas.microsoft.com/office/powerpoint/2010/main" val="347733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54B9-F4D5-4021-B676-1A66AF94FF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31973-2949-40A7-A43B-42E23BC8EB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565979-E173-417A-8BC3-C846681875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DB12A5-2F20-4998-B4E6-F594957ECDAB}"/>
              </a:ext>
            </a:extLst>
          </p:cNvPr>
          <p:cNvSpPr>
            <a:spLocks noGrp="1"/>
          </p:cNvSpPr>
          <p:nvPr>
            <p:ph type="dt" sz="half" idx="10"/>
          </p:nvPr>
        </p:nvSpPr>
        <p:spPr/>
        <p:txBody>
          <a:bodyPr/>
          <a:lstStyle/>
          <a:p>
            <a:fld id="{410A6C39-DF91-417B-8A69-414F8AE4B349}" type="datetimeFigureOut">
              <a:rPr lang="en-US" smtClean="0"/>
              <a:t>12/8/2021</a:t>
            </a:fld>
            <a:endParaRPr lang="en-US"/>
          </a:p>
        </p:txBody>
      </p:sp>
      <p:sp>
        <p:nvSpPr>
          <p:cNvPr id="6" name="Footer Placeholder 5">
            <a:extLst>
              <a:ext uri="{FF2B5EF4-FFF2-40B4-BE49-F238E27FC236}">
                <a16:creationId xmlns:a16="http://schemas.microsoft.com/office/drawing/2014/main" id="{59D64404-FF93-48C9-8E1F-A42B640FD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E8A669-1D0E-4668-BE00-FB3B34A51326}"/>
              </a:ext>
            </a:extLst>
          </p:cNvPr>
          <p:cNvSpPr>
            <a:spLocks noGrp="1"/>
          </p:cNvSpPr>
          <p:nvPr>
            <p:ph type="sldNum" sz="quarter" idx="12"/>
          </p:nvPr>
        </p:nvSpPr>
        <p:spPr/>
        <p:txBody>
          <a:bodyPr/>
          <a:lstStyle/>
          <a:p>
            <a:fld id="{BB21D2FC-709F-46D7-9AC2-C2BAF628BADC}" type="slidenum">
              <a:rPr lang="en-US" smtClean="0"/>
              <a:t>‹#›</a:t>
            </a:fld>
            <a:endParaRPr lang="en-US"/>
          </a:p>
        </p:txBody>
      </p:sp>
    </p:spTree>
    <p:extLst>
      <p:ext uri="{BB962C8B-B14F-4D97-AF65-F5344CB8AC3E}">
        <p14:creationId xmlns:p14="http://schemas.microsoft.com/office/powerpoint/2010/main" val="181591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5C41-29F3-4418-B755-F74C982FF1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D5881E-F43C-4510-836C-623297800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319A9-5F03-478A-A437-17609BA80B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C18D02-F3DA-4264-B4FD-5E2DB98722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808535-F4D1-4F45-B233-F1F9CA184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3656EB-41CF-46F8-99FE-C8E081142A9B}"/>
              </a:ext>
            </a:extLst>
          </p:cNvPr>
          <p:cNvSpPr>
            <a:spLocks noGrp="1"/>
          </p:cNvSpPr>
          <p:nvPr>
            <p:ph type="dt" sz="half" idx="10"/>
          </p:nvPr>
        </p:nvSpPr>
        <p:spPr/>
        <p:txBody>
          <a:bodyPr/>
          <a:lstStyle/>
          <a:p>
            <a:fld id="{410A6C39-DF91-417B-8A69-414F8AE4B349}" type="datetimeFigureOut">
              <a:rPr lang="en-US" smtClean="0"/>
              <a:t>12/8/2021</a:t>
            </a:fld>
            <a:endParaRPr lang="en-US"/>
          </a:p>
        </p:txBody>
      </p:sp>
      <p:sp>
        <p:nvSpPr>
          <p:cNvPr id="8" name="Footer Placeholder 7">
            <a:extLst>
              <a:ext uri="{FF2B5EF4-FFF2-40B4-BE49-F238E27FC236}">
                <a16:creationId xmlns:a16="http://schemas.microsoft.com/office/drawing/2014/main" id="{5791AF8F-8C2C-4F7A-9F26-D8439BD4DE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54BF85-E741-4191-B35B-1259147F83CC}"/>
              </a:ext>
            </a:extLst>
          </p:cNvPr>
          <p:cNvSpPr>
            <a:spLocks noGrp="1"/>
          </p:cNvSpPr>
          <p:nvPr>
            <p:ph type="sldNum" sz="quarter" idx="12"/>
          </p:nvPr>
        </p:nvSpPr>
        <p:spPr/>
        <p:txBody>
          <a:bodyPr/>
          <a:lstStyle/>
          <a:p>
            <a:fld id="{BB21D2FC-709F-46D7-9AC2-C2BAF628BADC}" type="slidenum">
              <a:rPr lang="en-US" smtClean="0"/>
              <a:t>‹#›</a:t>
            </a:fld>
            <a:endParaRPr lang="en-US"/>
          </a:p>
        </p:txBody>
      </p:sp>
    </p:spTree>
    <p:extLst>
      <p:ext uri="{BB962C8B-B14F-4D97-AF65-F5344CB8AC3E}">
        <p14:creationId xmlns:p14="http://schemas.microsoft.com/office/powerpoint/2010/main" val="184610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49F2-E1F0-4759-A0AF-F5E97BA6A5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9A47DA-F950-44C0-906B-EA9D1FAA37D4}"/>
              </a:ext>
            </a:extLst>
          </p:cNvPr>
          <p:cNvSpPr>
            <a:spLocks noGrp="1"/>
          </p:cNvSpPr>
          <p:nvPr>
            <p:ph type="dt" sz="half" idx="10"/>
          </p:nvPr>
        </p:nvSpPr>
        <p:spPr/>
        <p:txBody>
          <a:bodyPr/>
          <a:lstStyle/>
          <a:p>
            <a:fld id="{410A6C39-DF91-417B-8A69-414F8AE4B349}" type="datetimeFigureOut">
              <a:rPr lang="en-US" smtClean="0"/>
              <a:t>12/8/2021</a:t>
            </a:fld>
            <a:endParaRPr lang="en-US"/>
          </a:p>
        </p:txBody>
      </p:sp>
      <p:sp>
        <p:nvSpPr>
          <p:cNvPr id="4" name="Footer Placeholder 3">
            <a:extLst>
              <a:ext uri="{FF2B5EF4-FFF2-40B4-BE49-F238E27FC236}">
                <a16:creationId xmlns:a16="http://schemas.microsoft.com/office/drawing/2014/main" id="{04C840F3-948E-4F0D-8C4C-CFFCA4F60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890FF0-2B56-4815-B230-9106483BF67C}"/>
              </a:ext>
            </a:extLst>
          </p:cNvPr>
          <p:cNvSpPr>
            <a:spLocks noGrp="1"/>
          </p:cNvSpPr>
          <p:nvPr>
            <p:ph type="sldNum" sz="quarter" idx="12"/>
          </p:nvPr>
        </p:nvSpPr>
        <p:spPr/>
        <p:txBody>
          <a:bodyPr/>
          <a:lstStyle/>
          <a:p>
            <a:fld id="{BB21D2FC-709F-46D7-9AC2-C2BAF628BADC}" type="slidenum">
              <a:rPr lang="en-US" smtClean="0"/>
              <a:t>‹#›</a:t>
            </a:fld>
            <a:endParaRPr lang="en-US"/>
          </a:p>
        </p:txBody>
      </p:sp>
    </p:spTree>
    <p:extLst>
      <p:ext uri="{BB962C8B-B14F-4D97-AF65-F5344CB8AC3E}">
        <p14:creationId xmlns:p14="http://schemas.microsoft.com/office/powerpoint/2010/main" val="2074048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7DEC9-2CD9-4E08-9CC9-ECB802A84060}"/>
              </a:ext>
            </a:extLst>
          </p:cNvPr>
          <p:cNvSpPr>
            <a:spLocks noGrp="1"/>
          </p:cNvSpPr>
          <p:nvPr>
            <p:ph type="dt" sz="half" idx="10"/>
          </p:nvPr>
        </p:nvSpPr>
        <p:spPr/>
        <p:txBody>
          <a:bodyPr/>
          <a:lstStyle/>
          <a:p>
            <a:fld id="{410A6C39-DF91-417B-8A69-414F8AE4B349}" type="datetimeFigureOut">
              <a:rPr lang="en-US" smtClean="0"/>
              <a:t>12/8/2021</a:t>
            </a:fld>
            <a:endParaRPr lang="en-US"/>
          </a:p>
        </p:txBody>
      </p:sp>
      <p:sp>
        <p:nvSpPr>
          <p:cNvPr id="3" name="Footer Placeholder 2">
            <a:extLst>
              <a:ext uri="{FF2B5EF4-FFF2-40B4-BE49-F238E27FC236}">
                <a16:creationId xmlns:a16="http://schemas.microsoft.com/office/drawing/2014/main" id="{B14D5005-C68E-4A79-A548-F7E263D478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C82691-CD65-477F-A86B-E7A9A6651C23}"/>
              </a:ext>
            </a:extLst>
          </p:cNvPr>
          <p:cNvSpPr>
            <a:spLocks noGrp="1"/>
          </p:cNvSpPr>
          <p:nvPr>
            <p:ph type="sldNum" sz="quarter" idx="12"/>
          </p:nvPr>
        </p:nvSpPr>
        <p:spPr/>
        <p:txBody>
          <a:bodyPr/>
          <a:lstStyle/>
          <a:p>
            <a:fld id="{BB21D2FC-709F-46D7-9AC2-C2BAF628BADC}" type="slidenum">
              <a:rPr lang="en-US" smtClean="0"/>
              <a:t>‹#›</a:t>
            </a:fld>
            <a:endParaRPr lang="en-US"/>
          </a:p>
        </p:txBody>
      </p:sp>
    </p:spTree>
    <p:extLst>
      <p:ext uri="{BB962C8B-B14F-4D97-AF65-F5344CB8AC3E}">
        <p14:creationId xmlns:p14="http://schemas.microsoft.com/office/powerpoint/2010/main" val="409666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23A9-276B-4A4F-B252-BE7484BB2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A87F3F-D8FE-4701-B1D6-E8E4FC9C37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7CB253-C7BF-41F6-A4E0-AEDE20DA3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1B9C87-2571-4BA1-A542-C5C868F008F2}"/>
              </a:ext>
            </a:extLst>
          </p:cNvPr>
          <p:cNvSpPr>
            <a:spLocks noGrp="1"/>
          </p:cNvSpPr>
          <p:nvPr>
            <p:ph type="dt" sz="half" idx="10"/>
          </p:nvPr>
        </p:nvSpPr>
        <p:spPr/>
        <p:txBody>
          <a:bodyPr/>
          <a:lstStyle/>
          <a:p>
            <a:fld id="{410A6C39-DF91-417B-8A69-414F8AE4B349}" type="datetimeFigureOut">
              <a:rPr lang="en-US" smtClean="0"/>
              <a:t>12/8/2021</a:t>
            </a:fld>
            <a:endParaRPr lang="en-US"/>
          </a:p>
        </p:txBody>
      </p:sp>
      <p:sp>
        <p:nvSpPr>
          <p:cNvPr id="6" name="Footer Placeholder 5">
            <a:extLst>
              <a:ext uri="{FF2B5EF4-FFF2-40B4-BE49-F238E27FC236}">
                <a16:creationId xmlns:a16="http://schemas.microsoft.com/office/drawing/2014/main" id="{3933BBB9-B75A-4BAA-839C-B30E87F1B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123B6-03A0-42E4-8757-EC63F5B5803D}"/>
              </a:ext>
            </a:extLst>
          </p:cNvPr>
          <p:cNvSpPr>
            <a:spLocks noGrp="1"/>
          </p:cNvSpPr>
          <p:nvPr>
            <p:ph type="sldNum" sz="quarter" idx="12"/>
          </p:nvPr>
        </p:nvSpPr>
        <p:spPr/>
        <p:txBody>
          <a:bodyPr/>
          <a:lstStyle/>
          <a:p>
            <a:fld id="{BB21D2FC-709F-46D7-9AC2-C2BAF628BADC}" type="slidenum">
              <a:rPr lang="en-US" smtClean="0"/>
              <a:t>‹#›</a:t>
            </a:fld>
            <a:endParaRPr lang="en-US"/>
          </a:p>
        </p:txBody>
      </p:sp>
    </p:spTree>
    <p:extLst>
      <p:ext uri="{BB962C8B-B14F-4D97-AF65-F5344CB8AC3E}">
        <p14:creationId xmlns:p14="http://schemas.microsoft.com/office/powerpoint/2010/main" val="2638611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EFE9-602F-40A7-A40F-78F0C1D54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8D4166-9D7D-427D-801A-3ECEBF3589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1BB542-CE06-4989-BF1D-8BC1F3719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FD03C-AC66-4AD7-9BD8-403A5AAF4C69}"/>
              </a:ext>
            </a:extLst>
          </p:cNvPr>
          <p:cNvSpPr>
            <a:spLocks noGrp="1"/>
          </p:cNvSpPr>
          <p:nvPr>
            <p:ph type="dt" sz="half" idx="10"/>
          </p:nvPr>
        </p:nvSpPr>
        <p:spPr/>
        <p:txBody>
          <a:bodyPr/>
          <a:lstStyle/>
          <a:p>
            <a:fld id="{410A6C39-DF91-417B-8A69-414F8AE4B349}" type="datetimeFigureOut">
              <a:rPr lang="en-US" smtClean="0"/>
              <a:t>12/8/2021</a:t>
            </a:fld>
            <a:endParaRPr lang="en-US"/>
          </a:p>
        </p:txBody>
      </p:sp>
      <p:sp>
        <p:nvSpPr>
          <p:cNvPr id="6" name="Footer Placeholder 5">
            <a:extLst>
              <a:ext uri="{FF2B5EF4-FFF2-40B4-BE49-F238E27FC236}">
                <a16:creationId xmlns:a16="http://schemas.microsoft.com/office/drawing/2014/main" id="{6E58DF93-0F9A-4A2E-9364-19C6C301A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8576C-7B51-427A-9EF0-13C7802744D1}"/>
              </a:ext>
            </a:extLst>
          </p:cNvPr>
          <p:cNvSpPr>
            <a:spLocks noGrp="1"/>
          </p:cNvSpPr>
          <p:nvPr>
            <p:ph type="sldNum" sz="quarter" idx="12"/>
          </p:nvPr>
        </p:nvSpPr>
        <p:spPr/>
        <p:txBody>
          <a:bodyPr/>
          <a:lstStyle/>
          <a:p>
            <a:fld id="{BB21D2FC-709F-46D7-9AC2-C2BAF628BADC}" type="slidenum">
              <a:rPr lang="en-US" smtClean="0"/>
              <a:t>‹#›</a:t>
            </a:fld>
            <a:endParaRPr lang="en-US"/>
          </a:p>
        </p:txBody>
      </p:sp>
    </p:spTree>
    <p:extLst>
      <p:ext uri="{BB962C8B-B14F-4D97-AF65-F5344CB8AC3E}">
        <p14:creationId xmlns:p14="http://schemas.microsoft.com/office/powerpoint/2010/main" val="29108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E0CDE9-2EE2-43E9-BBE0-AA0D944A0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0AF0DA-7FAC-4656-9291-F678F667C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96D1D-BB20-4A59-A1E5-8A370C9FC4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A6C39-DF91-417B-8A69-414F8AE4B349}" type="datetimeFigureOut">
              <a:rPr lang="en-US" smtClean="0"/>
              <a:t>12/8/2021</a:t>
            </a:fld>
            <a:endParaRPr lang="en-US"/>
          </a:p>
        </p:txBody>
      </p:sp>
      <p:sp>
        <p:nvSpPr>
          <p:cNvPr id="5" name="Footer Placeholder 4">
            <a:extLst>
              <a:ext uri="{FF2B5EF4-FFF2-40B4-BE49-F238E27FC236}">
                <a16:creationId xmlns:a16="http://schemas.microsoft.com/office/drawing/2014/main" id="{8FDDCC50-4622-4E74-BA7D-C43111637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D8BF57-9EF2-4867-B25A-C37A1DFCE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1D2FC-709F-46D7-9AC2-C2BAF628BADC}" type="slidenum">
              <a:rPr lang="en-US" smtClean="0"/>
              <a:t>‹#›</a:t>
            </a:fld>
            <a:endParaRPr lang="en-US"/>
          </a:p>
        </p:txBody>
      </p:sp>
    </p:spTree>
    <p:extLst>
      <p:ext uri="{BB962C8B-B14F-4D97-AF65-F5344CB8AC3E}">
        <p14:creationId xmlns:p14="http://schemas.microsoft.com/office/powerpoint/2010/main" val="3162724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architoperations.techtarget.com/definition/Docker-image" TargetMode="External"/><Relationship Id="rId7" Type="http://schemas.openxmlformats.org/officeDocument/2006/relationships/hyperlink" Target="https://docs.docker.com/desktop/windows/wsl/" TargetMode="External"/><Relationship Id="rId2" Type="http://schemas.openxmlformats.org/officeDocument/2006/relationships/hyperlink" Target="https://www.freecodecamp.org/news/the-docker-handbook/#hello-world-in-docker-intro-to-docker-basics" TargetMode="External"/><Relationship Id="rId1" Type="http://schemas.openxmlformats.org/officeDocument/2006/relationships/slideLayout" Target="../slideLayouts/slideLayout2.xml"/><Relationship Id="rId6" Type="http://schemas.openxmlformats.org/officeDocument/2006/relationships/hyperlink" Target="https://www.youtube.com/watch?v=3c-iBn73dDE" TargetMode="External"/><Relationship Id="rId5" Type="http://schemas.openxmlformats.org/officeDocument/2006/relationships/hyperlink" Target="https://www.youtube.com/watch?v=8vyMVzRBPdI" TargetMode="External"/><Relationship Id="rId4" Type="http://schemas.openxmlformats.org/officeDocument/2006/relationships/hyperlink" Target="https://www.youtube.com/watch?v=LQjaJINkQX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9F46-81EC-4B17-911D-7F8BCAE31E4F}"/>
              </a:ext>
            </a:extLst>
          </p:cNvPr>
          <p:cNvSpPr>
            <a:spLocks noGrp="1"/>
          </p:cNvSpPr>
          <p:nvPr>
            <p:ph type="ctrTitle"/>
          </p:nvPr>
        </p:nvSpPr>
        <p:spPr/>
        <p:txBody>
          <a:bodyPr/>
          <a:lstStyle/>
          <a:p>
            <a:r>
              <a:rPr lang="en-US" dirty="0"/>
              <a:t>DOCKER</a:t>
            </a:r>
            <a:r>
              <a:rPr lang="sv-SE" b="0" i="0" dirty="0">
                <a:solidFill>
                  <a:srgbClr val="030303"/>
                </a:solidFill>
                <a:effectLst/>
                <a:latin typeface="Roboto" panose="02000000000000000000" pitchFamily="2" charset="0"/>
              </a:rPr>
              <a:t> 🐳</a:t>
            </a:r>
            <a:endParaRPr lang="en-US" dirty="0"/>
          </a:p>
        </p:txBody>
      </p:sp>
    </p:spTree>
    <p:extLst>
      <p:ext uri="{BB962C8B-B14F-4D97-AF65-F5344CB8AC3E}">
        <p14:creationId xmlns:p14="http://schemas.microsoft.com/office/powerpoint/2010/main" val="463601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5AF2-4A51-4CD6-A1E6-AB8F53B48831}"/>
              </a:ext>
            </a:extLst>
          </p:cNvPr>
          <p:cNvSpPr>
            <a:spLocks noGrp="1"/>
          </p:cNvSpPr>
          <p:nvPr>
            <p:ph type="title"/>
          </p:nvPr>
        </p:nvSpPr>
        <p:spPr/>
        <p:txBody>
          <a:bodyPr/>
          <a:lstStyle/>
          <a:p>
            <a:r>
              <a:rPr lang="en-US" dirty="0"/>
              <a:t>How to create a Docker Image </a:t>
            </a:r>
          </a:p>
        </p:txBody>
      </p:sp>
      <p:sp>
        <p:nvSpPr>
          <p:cNvPr id="3" name="Content Placeholder 2">
            <a:extLst>
              <a:ext uri="{FF2B5EF4-FFF2-40B4-BE49-F238E27FC236}">
                <a16:creationId xmlns:a16="http://schemas.microsoft.com/office/drawing/2014/main" id="{75C8D457-E3E5-4F39-885B-1194D1B02A3A}"/>
              </a:ext>
            </a:extLst>
          </p:cNvPr>
          <p:cNvSpPr>
            <a:spLocks noGrp="1"/>
          </p:cNvSpPr>
          <p:nvPr>
            <p:ph idx="1"/>
          </p:nvPr>
        </p:nvSpPr>
        <p:spPr/>
        <p:txBody>
          <a:bodyPr/>
          <a:lstStyle/>
          <a:p>
            <a:r>
              <a:rPr lang="en-US" b="0" i="0" dirty="0">
                <a:solidFill>
                  <a:srgbClr val="030303"/>
                </a:solidFill>
                <a:effectLst/>
                <a:latin typeface="Roboto" panose="020B0604020202020204" pitchFamily="2" charset="0"/>
              </a:rPr>
              <a:t>Step 1 : Create a file named </a:t>
            </a:r>
            <a:r>
              <a:rPr lang="en-US" b="0" i="0" dirty="0" err="1">
                <a:solidFill>
                  <a:srgbClr val="030303"/>
                </a:solidFill>
                <a:effectLst/>
                <a:latin typeface="Roboto" panose="020B0604020202020204" pitchFamily="2" charset="0"/>
              </a:rPr>
              <a:t>Dockerfile</a:t>
            </a:r>
            <a:r>
              <a:rPr lang="en-US" b="0" i="0" dirty="0">
                <a:solidFill>
                  <a:srgbClr val="030303"/>
                </a:solidFill>
                <a:effectLst/>
                <a:latin typeface="Roboto" panose="020B0604020202020204" pitchFamily="2" charset="0"/>
              </a:rPr>
              <a:t> </a:t>
            </a:r>
          </a:p>
          <a:p>
            <a:endParaRPr lang="en-US" b="0" i="0" dirty="0">
              <a:solidFill>
                <a:srgbClr val="030303"/>
              </a:solidFill>
              <a:effectLst/>
              <a:latin typeface="Roboto" panose="020B0604020202020204" pitchFamily="2" charset="0"/>
            </a:endParaRPr>
          </a:p>
          <a:p>
            <a:r>
              <a:rPr lang="en-US" b="0" i="0" dirty="0">
                <a:solidFill>
                  <a:srgbClr val="030303"/>
                </a:solidFill>
                <a:effectLst/>
                <a:latin typeface="Roboto" panose="020B0604020202020204" pitchFamily="2" charset="0"/>
              </a:rPr>
              <a:t>Step 2 : Add instructions in </a:t>
            </a:r>
            <a:r>
              <a:rPr lang="en-US" b="0" i="0" dirty="0" err="1">
                <a:solidFill>
                  <a:srgbClr val="030303"/>
                </a:solidFill>
                <a:effectLst/>
                <a:latin typeface="Roboto" panose="020B0604020202020204" pitchFamily="2" charset="0"/>
              </a:rPr>
              <a:t>Dockerfile</a:t>
            </a:r>
            <a:r>
              <a:rPr lang="en-US" b="0" i="0" dirty="0">
                <a:solidFill>
                  <a:srgbClr val="030303"/>
                </a:solidFill>
                <a:effectLst/>
                <a:latin typeface="Roboto" panose="020B0604020202020204" pitchFamily="2" charset="0"/>
              </a:rPr>
              <a:t> </a:t>
            </a:r>
          </a:p>
          <a:p>
            <a:endParaRPr lang="en-US" b="0" i="0" dirty="0">
              <a:solidFill>
                <a:srgbClr val="030303"/>
              </a:solidFill>
              <a:effectLst/>
              <a:latin typeface="Roboto" panose="020B0604020202020204" pitchFamily="2" charset="0"/>
            </a:endParaRPr>
          </a:p>
          <a:p>
            <a:r>
              <a:rPr lang="en-US" b="0" i="0" dirty="0">
                <a:solidFill>
                  <a:srgbClr val="030303"/>
                </a:solidFill>
                <a:effectLst/>
                <a:latin typeface="Roboto" panose="020B0604020202020204" pitchFamily="2" charset="0"/>
              </a:rPr>
              <a:t>Step 3 : Build </a:t>
            </a:r>
            <a:r>
              <a:rPr lang="en-US" b="0" i="0" dirty="0" err="1">
                <a:solidFill>
                  <a:srgbClr val="030303"/>
                </a:solidFill>
                <a:effectLst/>
                <a:latin typeface="Roboto" panose="020B0604020202020204" pitchFamily="2" charset="0"/>
              </a:rPr>
              <a:t>dockerfile</a:t>
            </a:r>
            <a:r>
              <a:rPr lang="en-US" b="0" i="0" dirty="0">
                <a:solidFill>
                  <a:srgbClr val="030303"/>
                </a:solidFill>
                <a:effectLst/>
                <a:latin typeface="Roboto" panose="020B0604020202020204" pitchFamily="2" charset="0"/>
              </a:rPr>
              <a:t> to create image </a:t>
            </a:r>
          </a:p>
          <a:p>
            <a:endParaRPr lang="en-US" b="0" i="0" dirty="0">
              <a:solidFill>
                <a:srgbClr val="030303"/>
              </a:solidFill>
              <a:effectLst/>
              <a:latin typeface="Roboto" panose="020B0604020202020204" pitchFamily="2" charset="0"/>
            </a:endParaRPr>
          </a:p>
          <a:p>
            <a:r>
              <a:rPr lang="en-US" b="0" i="0" dirty="0">
                <a:solidFill>
                  <a:srgbClr val="030303"/>
                </a:solidFill>
                <a:effectLst/>
                <a:latin typeface="Roboto" panose="020B0604020202020204" pitchFamily="2" charset="0"/>
              </a:rPr>
              <a:t>Step 4 : Run image to create container</a:t>
            </a:r>
            <a:endParaRPr lang="en-US" dirty="0"/>
          </a:p>
        </p:txBody>
      </p:sp>
      <p:pic>
        <p:nvPicPr>
          <p:cNvPr id="1026" name="Picture 2" descr="Image result for docker file to image">
            <a:extLst>
              <a:ext uri="{FF2B5EF4-FFF2-40B4-BE49-F238E27FC236}">
                <a16:creationId xmlns:a16="http://schemas.microsoft.com/office/drawing/2014/main" id="{45572DC3-5211-47CB-AAD2-DC502240F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513" y="1690688"/>
            <a:ext cx="42957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76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302F-B715-4735-95D3-C461E0ED0F64}"/>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680E58AF-2E0E-4B9D-A48A-DAE8C6D4A311}"/>
              </a:ext>
            </a:extLst>
          </p:cNvPr>
          <p:cNvSpPr>
            <a:spLocks noGrp="1"/>
          </p:cNvSpPr>
          <p:nvPr>
            <p:ph idx="1"/>
          </p:nvPr>
        </p:nvSpPr>
        <p:spPr/>
        <p:txBody>
          <a:bodyPr/>
          <a:lstStyle/>
          <a:p>
            <a:r>
              <a:rPr lang="en-US" dirty="0"/>
              <a:t>To build a new Image we have to take an existing image as a base image.</a:t>
            </a:r>
          </a:p>
          <a:p>
            <a:r>
              <a:rPr lang="en-US" dirty="0"/>
              <a:t>If you don’t want to use any base image to create your own image then you can go with Scratch Image which is an empty image present in docker Hub.</a:t>
            </a:r>
          </a:p>
        </p:txBody>
      </p:sp>
    </p:spTree>
    <p:extLst>
      <p:ext uri="{BB962C8B-B14F-4D97-AF65-F5344CB8AC3E}">
        <p14:creationId xmlns:p14="http://schemas.microsoft.com/office/powerpoint/2010/main" val="227518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1EF9-79E0-4B66-A003-985E9E962D92}"/>
              </a:ext>
            </a:extLst>
          </p:cNvPr>
          <p:cNvSpPr>
            <a:spLocks noGrp="1"/>
          </p:cNvSpPr>
          <p:nvPr>
            <p:ph type="title"/>
          </p:nvPr>
        </p:nvSpPr>
        <p:spPr/>
        <p:txBody>
          <a:bodyPr/>
          <a:lstStyle/>
          <a:p>
            <a:r>
              <a:rPr lang="en-US" dirty="0"/>
              <a:t>Docker Commands</a:t>
            </a:r>
          </a:p>
        </p:txBody>
      </p:sp>
      <p:sp>
        <p:nvSpPr>
          <p:cNvPr id="3" name="Content Placeholder 2">
            <a:extLst>
              <a:ext uri="{FF2B5EF4-FFF2-40B4-BE49-F238E27FC236}">
                <a16:creationId xmlns:a16="http://schemas.microsoft.com/office/drawing/2014/main" id="{45C71BC0-D254-4C4F-8338-D128AFF4EED3}"/>
              </a:ext>
            </a:extLst>
          </p:cNvPr>
          <p:cNvSpPr>
            <a:spLocks noGrp="1"/>
          </p:cNvSpPr>
          <p:nvPr>
            <p:ph idx="1"/>
          </p:nvPr>
        </p:nvSpPr>
        <p:spPr/>
        <p:txBody>
          <a:bodyPr>
            <a:normAutofit fontScale="55000" lnSpcReduction="20000"/>
          </a:bodyPr>
          <a:lstStyle/>
          <a:p>
            <a:r>
              <a:rPr lang="en-US" b="0" i="0" dirty="0">
                <a:solidFill>
                  <a:srgbClr val="030303"/>
                </a:solidFill>
                <a:effectLst/>
                <a:latin typeface="Roboto" panose="02000000000000000000" pitchFamily="2" charset="0"/>
              </a:rPr>
              <a:t>build       </a:t>
            </a:r>
            <a:r>
              <a:rPr lang="en-US" b="0" i="0" dirty="0" err="1">
                <a:solidFill>
                  <a:srgbClr val="030303"/>
                </a:solidFill>
                <a:effectLst/>
                <a:latin typeface="Roboto" panose="02000000000000000000" pitchFamily="2" charset="0"/>
              </a:rPr>
              <a:t>Build</a:t>
            </a:r>
            <a:r>
              <a:rPr lang="en-US" b="0" i="0" dirty="0">
                <a:solidFill>
                  <a:srgbClr val="030303"/>
                </a:solidFill>
                <a:effectLst/>
                <a:latin typeface="Roboto" panose="02000000000000000000" pitchFamily="2" charset="0"/>
              </a:rPr>
              <a:t> an image from a </a:t>
            </a:r>
            <a:r>
              <a:rPr lang="en-US" b="0" i="0" dirty="0" err="1">
                <a:solidFill>
                  <a:srgbClr val="030303"/>
                </a:solidFill>
                <a:effectLst/>
                <a:latin typeface="Roboto" panose="02000000000000000000" pitchFamily="2" charset="0"/>
              </a:rPr>
              <a:t>Dockerfile</a:t>
            </a:r>
            <a:endParaRPr lang="en-US" b="0" i="0" dirty="0">
              <a:solidFill>
                <a:srgbClr val="030303"/>
              </a:solidFill>
              <a:effectLst/>
              <a:latin typeface="Roboto" panose="02000000000000000000" pitchFamily="2" charset="0"/>
            </a:endParaRPr>
          </a:p>
          <a:p>
            <a:r>
              <a:rPr lang="en-US" b="0" i="0" dirty="0">
                <a:solidFill>
                  <a:srgbClr val="030303"/>
                </a:solidFill>
                <a:effectLst/>
                <a:latin typeface="Roboto" panose="02000000000000000000" pitchFamily="2" charset="0"/>
              </a:rPr>
              <a:t>  commit      Create a new image from a container's changes</a:t>
            </a:r>
          </a:p>
          <a:p>
            <a:r>
              <a:rPr lang="en-US" b="0" i="0" dirty="0">
                <a:solidFill>
                  <a:srgbClr val="030303"/>
                </a:solidFill>
                <a:effectLst/>
                <a:latin typeface="Roboto" panose="02000000000000000000" pitchFamily="2" charset="0"/>
              </a:rPr>
              <a:t>  create      </a:t>
            </a:r>
            <a:r>
              <a:rPr lang="en-US" b="0" i="0" dirty="0" err="1">
                <a:solidFill>
                  <a:srgbClr val="030303"/>
                </a:solidFill>
                <a:effectLst/>
                <a:latin typeface="Roboto" panose="02000000000000000000" pitchFamily="2" charset="0"/>
              </a:rPr>
              <a:t>Create</a:t>
            </a:r>
            <a:r>
              <a:rPr lang="en-US" b="0" i="0" dirty="0">
                <a:solidFill>
                  <a:srgbClr val="030303"/>
                </a:solidFill>
                <a:effectLst/>
                <a:latin typeface="Roboto" panose="02000000000000000000" pitchFamily="2" charset="0"/>
              </a:rPr>
              <a:t> a new container</a:t>
            </a:r>
          </a:p>
          <a:p>
            <a:r>
              <a:rPr lang="en-US" dirty="0">
                <a:solidFill>
                  <a:srgbClr val="030303"/>
                </a:solidFill>
                <a:latin typeface="Roboto" panose="02000000000000000000" pitchFamily="2" charset="0"/>
              </a:rPr>
              <a:t>  </a:t>
            </a:r>
            <a:r>
              <a:rPr lang="en-US" b="0" i="0" dirty="0">
                <a:solidFill>
                  <a:srgbClr val="030303"/>
                </a:solidFill>
                <a:effectLst/>
                <a:latin typeface="Roboto" panose="02000000000000000000" pitchFamily="2" charset="0"/>
              </a:rPr>
              <a:t>history     Show the history of an image</a:t>
            </a:r>
          </a:p>
          <a:p>
            <a:r>
              <a:rPr lang="en-US" b="0" i="0" dirty="0">
                <a:solidFill>
                  <a:srgbClr val="030303"/>
                </a:solidFill>
                <a:effectLst/>
                <a:latin typeface="Roboto" panose="02000000000000000000" pitchFamily="2" charset="0"/>
              </a:rPr>
              <a:t>  images      List images</a:t>
            </a:r>
          </a:p>
          <a:p>
            <a:r>
              <a:rPr lang="en-US" b="0" i="0" dirty="0">
                <a:solidFill>
                  <a:srgbClr val="030303"/>
                </a:solidFill>
                <a:effectLst/>
                <a:latin typeface="Roboto" panose="02000000000000000000" pitchFamily="2" charset="0"/>
              </a:rPr>
              <a:t>  kill        </a:t>
            </a:r>
            <a:r>
              <a:rPr lang="en-US" b="0" i="0" dirty="0" err="1">
                <a:solidFill>
                  <a:srgbClr val="030303"/>
                </a:solidFill>
                <a:effectLst/>
                <a:latin typeface="Roboto" panose="02000000000000000000" pitchFamily="2" charset="0"/>
              </a:rPr>
              <a:t>Kill</a:t>
            </a:r>
            <a:r>
              <a:rPr lang="en-US" b="0" i="0" dirty="0">
                <a:solidFill>
                  <a:srgbClr val="030303"/>
                </a:solidFill>
                <a:effectLst/>
                <a:latin typeface="Roboto" panose="02000000000000000000" pitchFamily="2" charset="0"/>
              </a:rPr>
              <a:t> one or more running containers</a:t>
            </a:r>
          </a:p>
          <a:p>
            <a:r>
              <a:rPr lang="en-US" b="0" i="0" dirty="0">
                <a:solidFill>
                  <a:srgbClr val="030303"/>
                </a:solidFill>
                <a:effectLst/>
                <a:latin typeface="Roboto" panose="02000000000000000000" pitchFamily="2" charset="0"/>
              </a:rPr>
              <a:t>  pause       </a:t>
            </a:r>
            <a:r>
              <a:rPr lang="en-US" b="0" i="0" dirty="0" err="1">
                <a:solidFill>
                  <a:srgbClr val="030303"/>
                </a:solidFill>
                <a:effectLst/>
                <a:latin typeface="Roboto" panose="02000000000000000000" pitchFamily="2" charset="0"/>
              </a:rPr>
              <a:t>Pause</a:t>
            </a:r>
            <a:r>
              <a:rPr lang="en-US" b="0" i="0" dirty="0">
                <a:solidFill>
                  <a:srgbClr val="030303"/>
                </a:solidFill>
                <a:effectLst/>
                <a:latin typeface="Roboto" panose="02000000000000000000" pitchFamily="2" charset="0"/>
              </a:rPr>
              <a:t> all processes within one or more containers</a:t>
            </a:r>
          </a:p>
          <a:p>
            <a:r>
              <a:rPr lang="en-US" b="0" i="0" dirty="0">
                <a:solidFill>
                  <a:srgbClr val="030303"/>
                </a:solidFill>
                <a:effectLst/>
                <a:latin typeface="Roboto" panose="02000000000000000000" pitchFamily="2" charset="0"/>
              </a:rPr>
              <a:t>  port        List port mappings or a specific mapping for the container</a:t>
            </a:r>
          </a:p>
          <a:p>
            <a:r>
              <a:rPr lang="en-US" b="0" i="0" dirty="0">
                <a:solidFill>
                  <a:srgbClr val="030303"/>
                </a:solidFill>
                <a:effectLst/>
                <a:latin typeface="Roboto" panose="02000000000000000000" pitchFamily="2" charset="0"/>
              </a:rPr>
              <a:t>  </a:t>
            </a:r>
            <a:r>
              <a:rPr lang="en-US" b="0" i="0" dirty="0" err="1">
                <a:solidFill>
                  <a:srgbClr val="030303"/>
                </a:solidFill>
                <a:effectLst/>
                <a:latin typeface="Roboto" panose="02000000000000000000" pitchFamily="2" charset="0"/>
              </a:rPr>
              <a:t>ps</a:t>
            </a:r>
            <a:r>
              <a:rPr lang="en-US" b="0" i="0" dirty="0">
                <a:solidFill>
                  <a:srgbClr val="030303"/>
                </a:solidFill>
                <a:effectLst/>
                <a:latin typeface="Roboto" panose="02000000000000000000" pitchFamily="2" charset="0"/>
              </a:rPr>
              <a:t>          List containers</a:t>
            </a:r>
          </a:p>
          <a:p>
            <a:r>
              <a:rPr lang="en-US" b="0" i="0" dirty="0">
                <a:solidFill>
                  <a:srgbClr val="030303"/>
                </a:solidFill>
                <a:effectLst/>
                <a:latin typeface="Roboto" panose="02000000000000000000" pitchFamily="2" charset="0"/>
              </a:rPr>
              <a:t>  pull        </a:t>
            </a:r>
            <a:r>
              <a:rPr lang="en-US" b="0" i="0" dirty="0" err="1">
                <a:solidFill>
                  <a:srgbClr val="030303"/>
                </a:solidFill>
                <a:effectLst/>
                <a:latin typeface="Roboto" panose="02000000000000000000" pitchFamily="2" charset="0"/>
              </a:rPr>
              <a:t>Pull</a:t>
            </a:r>
            <a:r>
              <a:rPr lang="en-US" b="0" i="0" dirty="0">
                <a:solidFill>
                  <a:srgbClr val="030303"/>
                </a:solidFill>
                <a:effectLst/>
                <a:latin typeface="Roboto" panose="02000000000000000000" pitchFamily="2" charset="0"/>
              </a:rPr>
              <a:t> an image or a repository from a registry</a:t>
            </a:r>
          </a:p>
          <a:p>
            <a:r>
              <a:rPr lang="en-US" b="0" i="0" dirty="0">
                <a:solidFill>
                  <a:srgbClr val="030303"/>
                </a:solidFill>
                <a:effectLst/>
                <a:latin typeface="Roboto" panose="02000000000000000000" pitchFamily="2" charset="0"/>
              </a:rPr>
              <a:t>  push        </a:t>
            </a:r>
            <a:r>
              <a:rPr lang="en-US" b="0" i="0" dirty="0" err="1">
                <a:solidFill>
                  <a:srgbClr val="030303"/>
                </a:solidFill>
                <a:effectLst/>
                <a:latin typeface="Roboto" panose="02000000000000000000" pitchFamily="2" charset="0"/>
              </a:rPr>
              <a:t>Push</a:t>
            </a:r>
            <a:r>
              <a:rPr lang="en-US" b="0" i="0" dirty="0">
                <a:solidFill>
                  <a:srgbClr val="030303"/>
                </a:solidFill>
                <a:effectLst/>
                <a:latin typeface="Roboto" panose="02000000000000000000" pitchFamily="2" charset="0"/>
              </a:rPr>
              <a:t> an image or a repository to a registry</a:t>
            </a:r>
          </a:p>
          <a:p>
            <a:r>
              <a:rPr lang="en-US" b="0" i="0" dirty="0">
                <a:solidFill>
                  <a:srgbClr val="030303"/>
                </a:solidFill>
                <a:effectLst/>
                <a:latin typeface="Roboto" panose="02000000000000000000" pitchFamily="2" charset="0"/>
              </a:rPr>
              <a:t>  rename      </a:t>
            </a:r>
            <a:r>
              <a:rPr lang="en-US" b="0" i="0" dirty="0" err="1">
                <a:solidFill>
                  <a:srgbClr val="030303"/>
                </a:solidFill>
                <a:effectLst/>
                <a:latin typeface="Roboto" panose="02000000000000000000" pitchFamily="2" charset="0"/>
              </a:rPr>
              <a:t>Rename</a:t>
            </a:r>
            <a:r>
              <a:rPr lang="en-US" b="0" i="0" dirty="0">
                <a:solidFill>
                  <a:srgbClr val="030303"/>
                </a:solidFill>
                <a:effectLst/>
                <a:latin typeface="Roboto" panose="02000000000000000000" pitchFamily="2" charset="0"/>
              </a:rPr>
              <a:t> a container</a:t>
            </a:r>
          </a:p>
          <a:p>
            <a:r>
              <a:rPr lang="en-US" b="0" i="0" dirty="0">
                <a:solidFill>
                  <a:srgbClr val="030303"/>
                </a:solidFill>
                <a:effectLst/>
                <a:latin typeface="Roboto" panose="02000000000000000000" pitchFamily="2" charset="0"/>
              </a:rPr>
              <a:t>  restart     </a:t>
            </a:r>
            <a:r>
              <a:rPr lang="en-US" b="0" i="0" dirty="0" err="1">
                <a:solidFill>
                  <a:srgbClr val="030303"/>
                </a:solidFill>
                <a:effectLst/>
                <a:latin typeface="Roboto" panose="02000000000000000000" pitchFamily="2" charset="0"/>
              </a:rPr>
              <a:t>Restart</a:t>
            </a:r>
            <a:r>
              <a:rPr lang="en-US" b="0" i="0" dirty="0">
                <a:solidFill>
                  <a:srgbClr val="030303"/>
                </a:solidFill>
                <a:effectLst/>
                <a:latin typeface="Roboto" panose="02000000000000000000" pitchFamily="2" charset="0"/>
              </a:rPr>
              <a:t> one or more containers</a:t>
            </a:r>
          </a:p>
          <a:p>
            <a:r>
              <a:rPr lang="en-US" b="0" i="0" dirty="0">
                <a:solidFill>
                  <a:srgbClr val="030303"/>
                </a:solidFill>
                <a:effectLst/>
                <a:latin typeface="Roboto" panose="02000000000000000000" pitchFamily="2" charset="0"/>
              </a:rPr>
              <a:t>  rm          Remove one or more containers</a:t>
            </a:r>
          </a:p>
          <a:p>
            <a:r>
              <a:rPr lang="en-US" b="0" i="0" dirty="0">
                <a:solidFill>
                  <a:srgbClr val="030303"/>
                </a:solidFill>
                <a:effectLst/>
                <a:latin typeface="Roboto" panose="02000000000000000000" pitchFamily="2" charset="0"/>
              </a:rPr>
              <a:t>  </a:t>
            </a:r>
            <a:r>
              <a:rPr lang="en-US" b="0" i="0" dirty="0" err="1">
                <a:solidFill>
                  <a:srgbClr val="030303"/>
                </a:solidFill>
                <a:effectLst/>
                <a:latin typeface="Roboto" panose="02000000000000000000" pitchFamily="2" charset="0"/>
              </a:rPr>
              <a:t>rmi</a:t>
            </a:r>
            <a:r>
              <a:rPr lang="en-US" b="0" i="0" dirty="0">
                <a:solidFill>
                  <a:srgbClr val="030303"/>
                </a:solidFill>
                <a:effectLst/>
                <a:latin typeface="Roboto" panose="02000000000000000000" pitchFamily="2" charset="0"/>
              </a:rPr>
              <a:t>         Remove one or more images</a:t>
            </a:r>
            <a:endParaRPr lang="en-US" dirty="0"/>
          </a:p>
        </p:txBody>
      </p:sp>
    </p:spTree>
    <p:extLst>
      <p:ext uri="{BB962C8B-B14F-4D97-AF65-F5344CB8AC3E}">
        <p14:creationId xmlns:p14="http://schemas.microsoft.com/office/powerpoint/2010/main" val="305292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130C-E950-4BB0-A123-4414814F09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249A83-790D-4BF4-BC8C-E0E84A4388D9}"/>
              </a:ext>
            </a:extLst>
          </p:cNvPr>
          <p:cNvSpPr>
            <a:spLocks noGrp="1"/>
          </p:cNvSpPr>
          <p:nvPr>
            <p:ph idx="1"/>
          </p:nvPr>
        </p:nvSpPr>
        <p:spPr/>
        <p:txBody>
          <a:bodyPr>
            <a:normAutofit fontScale="70000" lnSpcReduction="20000"/>
          </a:bodyPr>
          <a:lstStyle/>
          <a:p>
            <a:endParaRPr lang="en-US" b="0" i="0" dirty="0">
              <a:solidFill>
                <a:srgbClr val="030303"/>
              </a:solidFill>
              <a:effectLst/>
              <a:latin typeface="Roboto" panose="02000000000000000000" pitchFamily="2" charset="0"/>
            </a:endParaRPr>
          </a:p>
          <a:p>
            <a:r>
              <a:rPr lang="en-US" b="0" i="0" dirty="0">
                <a:solidFill>
                  <a:srgbClr val="030303"/>
                </a:solidFill>
                <a:effectLst/>
                <a:latin typeface="Roboto" panose="02000000000000000000" pitchFamily="2" charset="0"/>
              </a:rPr>
              <a:t>  run         </a:t>
            </a:r>
            <a:r>
              <a:rPr lang="en-US" b="0" i="0" dirty="0" err="1">
                <a:solidFill>
                  <a:srgbClr val="030303"/>
                </a:solidFill>
                <a:effectLst/>
                <a:latin typeface="Roboto" panose="02000000000000000000" pitchFamily="2" charset="0"/>
              </a:rPr>
              <a:t>Run</a:t>
            </a:r>
            <a:r>
              <a:rPr lang="en-US" b="0" i="0" dirty="0">
                <a:solidFill>
                  <a:srgbClr val="030303"/>
                </a:solidFill>
                <a:effectLst/>
                <a:latin typeface="Roboto" panose="02000000000000000000" pitchFamily="2" charset="0"/>
              </a:rPr>
              <a:t> a command in a new container</a:t>
            </a:r>
          </a:p>
          <a:p>
            <a:r>
              <a:rPr lang="en-US" b="0" i="0" dirty="0">
                <a:solidFill>
                  <a:srgbClr val="030303"/>
                </a:solidFill>
                <a:effectLst/>
                <a:latin typeface="Roboto" panose="02000000000000000000" pitchFamily="2" charset="0"/>
              </a:rPr>
              <a:t>  save        </a:t>
            </a:r>
            <a:r>
              <a:rPr lang="en-US" b="0" i="0" dirty="0" err="1">
                <a:solidFill>
                  <a:srgbClr val="030303"/>
                </a:solidFill>
                <a:effectLst/>
                <a:latin typeface="Roboto" panose="02000000000000000000" pitchFamily="2" charset="0"/>
              </a:rPr>
              <a:t>Save</a:t>
            </a:r>
            <a:r>
              <a:rPr lang="en-US" b="0" i="0" dirty="0">
                <a:solidFill>
                  <a:srgbClr val="030303"/>
                </a:solidFill>
                <a:effectLst/>
                <a:latin typeface="Roboto" panose="02000000000000000000" pitchFamily="2" charset="0"/>
              </a:rPr>
              <a:t> one or more images to a tar archive (streamed to STDOUT by default)</a:t>
            </a:r>
          </a:p>
          <a:p>
            <a:r>
              <a:rPr lang="en-US" b="0" i="0" dirty="0">
                <a:solidFill>
                  <a:srgbClr val="030303"/>
                </a:solidFill>
                <a:effectLst/>
                <a:latin typeface="Roboto" panose="02000000000000000000" pitchFamily="2" charset="0"/>
              </a:rPr>
              <a:t>  search      </a:t>
            </a:r>
            <a:r>
              <a:rPr lang="en-US" b="0" i="0" dirty="0" err="1">
                <a:solidFill>
                  <a:srgbClr val="030303"/>
                </a:solidFill>
                <a:effectLst/>
                <a:latin typeface="Roboto" panose="02000000000000000000" pitchFamily="2" charset="0"/>
              </a:rPr>
              <a:t>Search</a:t>
            </a:r>
            <a:r>
              <a:rPr lang="en-US" b="0" i="0" dirty="0">
                <a:solidFill>
                  <a:srgbClr val="030303"/>
                </a:solidFill>
                <a:effectLst/>
                <a:latin typeface="Roboto" panose="02000000000000000000" pitchFamily="2" charset="0"/>
              </a:rPr>
              <a:t> the Docker Hub for images</a:t>
            </a:r>
          </a:p>
          <a:p>
            <a:r>
              <a:rPr lang="en-US" b="0" i="0" dirty="0">
                <a:solidFill>
                  <a:srgbClr val="030303"/>
                </a:solidFill>
                <a:effectLst/>
                <a:latin typeface="Roboto" panose="02000000000000000000" pitchFamily="2" charset="0"/>
              </a:rPr>
              <a:t>  start       </a:t>
            </a:r>
            <a:r>
              <a:rPr lang="en-US" b="0" i="0" dirty="0" err="1">
                <a:solidFill>
                  <a:srgbClr val="030303"/>
                </a:solidFill>
                <a:effectLst/>
                <a:latin typeface="Roboto" panose="02000000000000000000" pitchFamily="2" charset="0"/>
              </a:rPr>
              <a:t>Start</a:t>
            </a:r>
            <a:r>
              <a:rPr lang="en-US" b="0" i="0" dirty="0">
                <a:solidFill>
                  <a:srgbClr val="030303"/>
                </a:solidFill>
                <a:effectLst/>
                <a:latin typeface="Roboto" panose="02000000000000000000" pitchFamily="2" charset="0"/>
              </a:rPr>
              <a:t> one or more stopped containers</a:t>
            </a:r>
          </a:p>
          <a:p>
            <a:r>
              <a:rPr lang="en-US" b="0" i="0" dirty="0">
                <a:solidFill>
                  <a:srgbClr val="030303"/>
                </a:solidFill>
                <a:effectLst/>
                <a:latin typeface="Roboto" panose="02000000000000000000" pitchFamily="2" charset="0"/>
              </a:rPr>
              <a:t>  stats       Display a live stream of container(s) resource usage statistics</a:t>
            </a:r>
          </a:p>
          <a:p>
            <a:r>
              <a:rPr lang="en-US" b="0" i="0" dirty="0">
                <a:solidFill>
                  <a:srgbClr val="030303"/>
                </a:solidFill>
                <a:effectLst/>
                <a:latin typeface="Roboto" panose="02000000000000000000" pitchFamily="2" charset="0"/>
              </a:rPr>
              <a:t>  stop        </a:t>
            </a:r>
            <a:r>
              <a:rPr lang="en-US" b="0" i="0" dirty="0" err="1">
                <a:solidFill>
                  <a:srgbClr val="030303"/>
                </a:solidFill>
                <a:effectLst/>
                <a:latin typeface="Roboto" panose="02000000000000000000" pitchFamily="2" charset="0"/>
              </a:rPr>
              <a:t>Stop</a:t>
            </a:r>
            <a:r>
              <a:rPr lang="en-US" b="0" i="0" dirty="0">
                <a:solidFill>
                  <a:srgbClr val="030303"/>
                </a:solidFill>
                <a:effectLst/>
                <a:latin typeface="Roboto" panose="02000000000000000000" pitchFamily="2" charset="0"/>
              </a:rPr>
              <a:t> one or more running containers</a:t>
            </a:r>
          </a:p>
          <a:p>
            <a:r>
              <a:rPr lang="en-US" b="0" i="0" dirty="0">
                <a:solidFill>
                  <a:srgbClr val="030303"/>
                </a:solidFill>
                <a:effectLst/>
                <a:latin typeface="Roboto" panose="02000000000000000000" pitchFamily="2" charset="0"/>
              </a:rPr>
              <a:t>  tag         Create a tag TARGET_IMAGE that refers to SOURCE_IMAGE</a:t>
            </a:r>
          </a:p>
          <a:p>
            <a:r>
              <a:rPr lang="en-US" b="0" i="0" dirty="0">
                <a:solidFill>
                  <a:srgbClr val="030303"/>
                </a:solidFill>
                <a:effectLst/>
                <a:latin typeface="Roboto" panose="02000000000000000000" pitchFamily="2" charset="0"/>
              </a:rPr>
              <a:t>  top         Display the running processes of a container</a:t>
            </a:r>
          </a:p>
          <a:p>
            <a:r>
              <a:rPr lang="en-US" b="0" i="0" dirty="0">
                <a:solidFill>
                  <a:srgbClr val="030303"/>
                </a:solidFill>
                <a:effectLst/>
                <a:latin typeface="Roboto" panose="02000000000000000000" pitchFamily="2" charset="0"/>
              </a:rPr>
              <a:t>  </a:t>
            </a:r>
            <a:r>
              <a:rPr lang="en-US" b="0" i="0" dirty="0" err="1">
                <a:solidFill>
                  <a:srgbClr val="030303"/>
                </a:solidFill>
                <a:effectLst/>
                <a:latin typeface="Roboto" panose="02000000000000000000" pitchFamily="2" charset="0"/>
              </a:rPr>
              <a:t>unpause</a:t>
            </a:r>
            <a:r>
              <a:rPr lang="en-US" b="0" i="0" dirty="0">
                <a:solidFill>
                  <a:srgbClr val="030303"/>
                </a:solidFill>
                <a:effectLst/>
                <a:latin typeface="Roboto" panose="02000000000000000000" pitchFamily="2" charset="0"/>
              </a:rPr>
              <a:t>     </a:t>
            </a:r>
            <a:r>
              <a:rPr lang="en-US" b="0" i="0" dirty="0" err="1">
                <a:solidFill>
                  <a:srgbClr val="030303"/>
                </a:solidFill>
                <a:effectLst/>
                <a:latin typeface="Roboto" panose="02000000000000000000" pitchFamily="2" charset="0"/>
              </a:rPr>
              <a:t>Unpause</a:t>
            </a:r>
            <a:r>
              <a:rPr lang="en-US" b="0" i="0" dirty="0">
                <a:solidFill>
                  <a:srgbClr val="030303"/>
                </a:solidFill>
                <a:effectLst/>
                <a:latin typeface="Roboto" panose="02000000000000000000" pitchFamily="2" charset="0"/>
              </a:rPr>
              <a:t> all processes within one or more containers</a:t>
            </a:r>
          </a:p>
          <a:p>
            <a:r>
              <a:rPr lang="en-US" b="0" i="0" dirty="0">
                <a:solidFill>
                  <a:srgbClr val="030303"/>
                </a:solidFill>
                <a:effectLst/>
                <a:latin typeface="Roboto" panose="02000000000000000000" pitchFamily="2" charset="0"/>
              </a:rPr>
              <a:t>  update      </a:t>
            </a:r>
            <a:r>
              <a:rPr lang="en-US" b="0" i="0" dirty="0" err="1">
                <a:solidFill>
                  <a:srgbClr val="030303"/>
                </a:solidFill>
                <a:effectLst/>
                <a:latin typeface="Roboto" panose="02000000000000000000" pitchFamily="2" charset="0"/>
              </a:rPr>
              <a:t>Update</a:t>
            </a:r>
            <a:r>
              <a:rPr lang="en-US" b="0" i="0" dirty="0">
                <a:solidFill>
                  <a:srgbClr val="030303"/>
                </a:solidFill>
                <a:effectLst/>
                <a:latin typeface="Roboto" panose="02000000000000000000" pitchFamily="2" charset="0"/>
              </a:rPr>
              <a:t> configuration of one or more containers</a:t>
            </a:r>
          </a:p>
          <a:p>
            <a:r>
              <a:rPr lang="en-US" b="0" i="0" dirty="0">
                <a:solidFill>
                  <a:srgbClr val="030303"/>
                </a:solidFill>
                <a:effectLst/>
                <a:latin typeface="Roboto" panose="02000000000000000000" pitchFamily="2" charset="0"/>
              </a:rPr>
              <a:t>  version     Show the Docker version information</a:t>
            </a:r>
            <a:endParaRPr lang="en-US" dirty="0"/>
          </a:p>
        </p:txBody>
      </p:sp>
    </p:spTree>
    <p:extLst>
      <p:ext uri="{BB962C8B-B14F-4D97-AF65-F5344CB8AC3E}">
        <p14:creationId xmlns:p14="http://schemas.microsoft.com/office/powerpoint/2010/main" val="3288742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2F5E-6715-48AE-801C-9DBFD17347A3}"/>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124FD3CD-E6B3-45AB-99E7-FD2A3051ECDC}"/>
              </a:ext>
            </a:extLst>
          </p:cNvPr>
          <p:cNvSpPr>
            <a:spLocks noGrp="1"/>
          </p:cNvSpPr>
          <p:nvPr>
            <p:ph idx="1"/>
          </p:nvPr>
        </p:nvSpPr>
        <p:spPr/>
        <p:txBody>
          <a:bodyPr/>
          <a:lstStyle/>
          <a:p>
            <a:r>
              <a:rPr lang="en-US" dirty="0">
                <a:hlinkClick r:id="rId2"/>
              </a:rPr>
              <a:t>The Docker Handbook – 2021 Edition (freecodecamp.org)</a:t>
            </a:r>
            <a:endParaRPr lang="en-US" dirty="0"/>
          </a:p>
          <a:p>
            <a:r>
              <a:rPr lang="en-US" dirty="0">
                <a:hlinkClick r:id="rId3"/>
              </a:rPr>
              <a:t>What is a Docker Image? Introduction and use cases (techtarget.com)</a:t>
            </a:r>
            <a:endParaRPr lang="en-US" dirty="0"/>
          </a:p>
          <a:p>
            <a:r>
              <a:rPr lang="en-US" dirty="0">
                <a:hlinkClick r:id="rId4"/>
              </a:rPr>
              <a:t>What is </a:t>
            </a:r>
            <a:r>
              <a:rPr lang="en-US" dirty="0" err="1">
                <a:hlinkClick r:id="rId4"/>
              </a:rPr>
              <a:t>Dockerfile</a:t>
            </a:r>
            <a:r>
              <a:rPr lang="en-US" dirty="0">
                <a:hlinkClick r:id="rId4"/>
              </a:rPr>
              <a:t> | How to create and build </a:t>
            </a:r>
            <a:r>
              <a:rPr lang="en-US" dirty="0" err="1">
                <a:hlinkClick r:id="rId4"/>
              </a:rPr>
              <a:t>Dockerfile</a:t>
            </a:r>
            <a:r>
              <a:rPr lang="en-US" dirty="0">
                <a:hlinkClick r:id="rId4"/>
              </a:rPr>
              <a:t> | </a:t>
            </a:r>
            <a:r>
              <a:rPr lang="en-US" dirty="0" err="1">
                <a:hlinkClick r:id="rId4"/>
              </a:rPr>
              <a:t>Dockerfile</a:t>
            </a:r>
            <a:r>
              <a:rPr lang="en-US" dirty="0">
                <a:hlinkClick r:id="rId4"/>
              </a:rPr>
              <a:t> Basic Commands – YouTube</a:t>
            </a:r>
            <a:endParaRPr lang="en-US" dirty="0"/>
          </a:p>
          <a:p>
            <a:r>
              <a:rPr lang="en-US" dirty="0">
                <a:hlinkClick r:id="rId5"/>
              </a:rPr>
              <a:t>DOCKER IMAGE VS CONTAINER | What are Docker Images | Docker Tutorial For Beginners – YouTube</a:t>
            </a:r>
            <a:endParaRPr lang="en-US" dirty="0"/>
          </a:p>
          <a:p>
            <a:r>
              <a:rPr lang="en-US" dirty="0">
                <a:hlinkClick r:id="rId6"/>
              </a:rPr>
              <a:t>Docker Tutorial for Beginners [FULL COURSE in 3 Hours] – YouTube</a:t>
            </a:r>
            <a:endParaRPr lang="en-US" dirty="0"/>
          </a:p>
          <a:p>
            <a:r>
              <a:rPr lang="sv-SE" dirty="0">
                <a:hlinkClick r:id="rId7"/>
              </a:rPr>
              <a:t>Docker Desktop WSL 2 backend | Docker Documentation</a:t>
            </a:r>
            <a:endParaRPr lang="en-US" dirty="0"/>
          </a:p>
        </p:txBody>
      </p:sp>
    </p:spTree>
    <p:extLst>
      <p:ext uri="{BB962C8B-B14F-4D97-AF65-F5344CB8AC3E}">
        <p14:creationId xmlns:p14="http://schemas.microsoft.com/office/powerpoint/2010/main" val="103523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B058-3EEF-42C1-BC93-A118E2F35118}"/>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A8CAFB5D-0B36-40B1-B2E1-C492681B509E}"/>
              </a:ext>
            </a:extLst>
          </p:cNvPr>
          <p:cNvSpPr>
            <a:spLocks noGrp="1"/>
          </p:cNvSpPr>
          <p:nvPr>
            <p:ph idx="1"/>
          </p:nvPr>
        </p:nvSpPr>
        <p:spPr/>
        <p:txBody>
          <a:bodyPr/>
          <a:lstStyle/>
          <a:p>
            <a:r>
              <a:rPr lang="en-US" dirty="0"/>
              <a:t>Docker is a container management service. </a:t>
            </a:r>
          </a:p>
          <a:p>
            <a:r>
              <a:rPr lang="en-US" dirty="0"/>
              <a:t>The keywords of Docker are develop, ship and run anywhere. </a:t>
            </a:r>
          </a:p>
          <a:p>
            <a:r>
              <a:rPr lang="en-US" dirty="0"/>
              <a:t>The whole idea of Docker is for developers to easily develop applications, ship them into containers which can then be deployed anywhere.</a:t>
            </a:r>
          </a:p>
        </p:txBody>
      </p:sp>
    </p:spTree>
    <p:extLst>
      <p:ext uri="{BB962C8B-B14F-4D97-AF65-F5344CB8AC3E}">
        <p14:creationId xmlns:p14="http://schemas.microsoft.com/office/powerpoint/2010/main" val="324997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6911-4A02-48EF-84EC-C833E9CCE066}"/>
              </a:ext>
            </a:extLst>
          </p:cNvPr>
          <p:cNvSpPr>
            <a:spLocks noGrp="1"/>
          </p:cNvSpPr>
          <p:nvPr>
            <p:ph type="title"/>
          </p:nvPr>
        </p:nvSpPr>
        <p:spPr/>
        <p:txBody>
          <a:bodyPr/>
          <a:lstStyle/>
          <a:p>
            <a:r>
              <a:rPr lang="en-US" dirty="0"/>
              <a:t>Features of Docker</a:t>
            </a:r>
          </a:p>
        </p:txBody>
      </p:sp>
      <p:sp>
        <p:nvSpPr>
          <p:cNvPr id="3" name="Content Placeholder 2">
            <a:extLst>
              <a:ext uri="{FF2B5EF4-FFF2-40B4-BE49-F238E27FC236}">
                <a16:creationId xmlns:a16="http://schemas.microsoft.com/office/drawing/2014/main" id="{80FE50D6-CBE2-472D-A76C-4A02552BD8B1}"/>
              </a:ext>
            </a:extLst>
          </p:cNvPr>
          <p:cNvSpPr>
            <a:spLocks noGrp="1"/>
          </p:cNvSpPr>
          <p:nvPr>
            <p:ph idx="1"/>
          </p:nvPr>
        </p:nvSpPr>
        <p:spPr/>
        <p:txBody>
          <a:bodyPr>
            <a:normAutofit fontScale="92500" lnSpcReduction="10000"/>
          </a:bodyPr>
          <a:lstStyle/>
          <a:p>
            <a:r>
              <a:rPr lang="en-US" dirty="0"/>
              <a:t>Docker has the ability to reduce the size of development by providing a smaller footprint of the operating system via containers.</a:t>
            </a:r>
          </a:p>
          <a:p>
            <a:endParaRPr lang="en-US" dirty="0"/>
          </a:p>
          <a:p>
            <a:r>
              <a:rPr lang="en-US" dirty="0"/>
              <a:t> With containers, it becomes easier for teams across different units, such as development, QA and Operations to work seamlessly across applications.</a:t>
            </a:r>
          </a:p>
          <a:p>
            <a:endParaRPr lang="en-US" dirty="0"/>
          </a:p>
          <a:p>
            <a:r>
              <a:rPr lang="en-US" dirty="0"/>
              <a:t> You can deploy Docker containers anywhere, on any physical and virtual machines and  even on the cloud.</a:t>
            </a:r>
          </a:p>
          <a:p>
            <a:endParaRPr lang="en-US" dirty="0"/>
          </a:p>
          <a:p>
            <a:r>
              <a:rPr lang="en-US" dirty="0"/>
              <a:t> Since Docker containers are pretty lightweight, they are very easily scalable.</a:t>
            </a:r>
          </a:p>
        </p:txBody>
      </p:sp>
    </p:spTree>
    <p:extLst>
      <p:ext uri="{BB962C8B-B14F-4D97-AF65-F5344CB8AC3E}">
        <p14:creationId xmlns:p14="http://schemas.microsoft.com/office/powerpoint/2010/main" val="242719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51CB-43D9-4CE2-88FA-4C71193F828A}"/>
              </a:ext>
            </a:extLst>
          </p:cNvPr>
          <p:cNvSpPr>
            <a:spLocks noGrp="1"/>
          </p:cNvSpPr>
          <p:nvPr>
            <p:ph type="title"/>
          </p:nvPr>
        </p:nvSpPr>
        <p:spPr/>
        <p:txBody>
          <a:bodyPr/>
          <a:lstStyle/>
          <a:p>
            <a:r>
              <a:rPr lang="en-US" dirty="0"/>
              <a:t>Containerization</a:t>
            </a:r>
          </a:p>
        </p:txBody>
      </p:sp>
      <p:sp>
        <p:nvSpPr>
          <p:cNvPr id="3" name="Content Placeholder 2">
            <a:extLst>
              <a:ext uri="{FF2B5EF4-FFF2-40B4-BE49-F238E27FC236}">
                <a16:creationId xmlns:a16="http://schemas.microsoft.com/office/drawing/2014/main" id="{F0863B4E-98A3-4CFD-99C4-36738F41CE45}"/>
              </a:ext>
            </a:extLst>
          </p:cNvPr>
          <p:cNvSpPr>
            <a:spLocks noGrp="1"/>
          </p:cNvSpPr>
          <p:nvPr>
            <p:ph idx="1"/>
          </p:nvPr>
        </p:nvSpPr>
        <p:spPr/>
        <p:txBody>
          <a:bodyPr/>
          <a:lstStyle/>
          <a:p>
            <a:r>
              <a:rPr lang="en-US" dirty="0">
                <a:latin typeface="+mj-lt"/>
              </a:rPr>
              <a:t>Containerization is the packaging of software code with just the operating system (OS) libraries and dependencies required to run the code to create a single lightweight executable—called a container—that runs consistently on any where. </a:t>
            </a:r>
          </a:p>
          <a:p>
            <a:pPr marL="0" indent="0">
              <a:buNone/>
            </a:pPr>
            <a:endParaRPr lang="en-US" dirty="0">
              <a:latin typeface="+mj-lt"/>
            </a:endParaRPr>
          </a:p>
          <a:p>
            <a:r>
              <a:rPr lang="en-US" b="0" i="0" dirty="0">
                <a:solidFill>
                  <a:srgbClr val="0A0A23"/>
                </a:solidFill>
                <a:effectLst/>
                <a:latin typeface="+mj-lt"/>
              </a:rPr>
              <a:t>‌In other words, containerization lets you bundle up your software along with all its dependencies in a self-contained package so that it can be run without going through a troublesome setup process.</a:t>
            </a:r>
            <a:endParaRPr lang="en-US" dirty="0">
              <a:latin typeface="+mj-lt"/>
            </a:endParaRPr>
          </a:p>
          <a:p>
            <a:endParaRPr lang="en-US" dirty="0"/>
          </a:p>
        </p:txBody>
      </p:sp>
    </p:spTree>
    <p:extLst>
      <p:ext uri="{BB962C8B-B14F-4D97-AF65-F5344CB8AC3E}">
        <p14:creationId xmlns:p14="http://schemas.microsoft.com/office/powerpoint/2010/main" val="13521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88C9-2AFA-4248-8362-DB5921C1296C}"/>
              </a:ext>
            </a:extLst>
          </p:cNvPr>
          <p:cNvSpPr>
            <a:spLocks noGrp="1"/>
          </p:cNvSpPr>
          <p:nvPr>
            <p:ph type="title"/>
          </p:nvPr>
        </p:nvSpPr>
        <p:spPr/>
        <p:txBody>
          <a:bodyPr/>
          <a:lstStyle/>
          <a:p>
            <a:r>
              <a:rPr lang="en-US" b="1" dirty="0"/>
              <a:t>Before </a:t>
            </a:r>
            <a:r>
              <a:rPr lang="en-US" dirty="0"/>
              <a:t>Containerization</a:t>
            </a:r>
            <a:endParaRPr lang="en-US" b="1" dirty="0"/>
          </a:p>
        </p:txBody>
      </p:sp>
      <p:sp>
        <p:nvSpPr>
          <p:cNvPr id="3" name="Content Placeholder 2">
            <a:extLst>
              <a:ext uri="{FF2B5EF4-FFF2-40B4-BE49-F238E27FC236}">
                <a16:creationId xmlns:a16="http://schemas.microsoft.com/office/drawing/2014/main" id="{969A597C-B370-4909-985F-F88538D02266}"/>
              </a:ext>
            </a:extLst>
          </p:cNvPr>
          <p:cNvSpPr>
            <a:spLocks noGrp="1"/>
          </p:cNvSpPr>
          <p:nvPr>
            <p:ph idx="1"/>
          </p:nvPr>
        </p:nvSpPr>
        <p:spPr/>
        <p:txBody>
          <a:bodyPr/>
          <a:lstStyle/>
          <a:p>
            <a:r>
              <a:rPr lang="en-US" dirty="0"/>
              <a:t>code is developed in a specific computing environment which, when transferred to a new location, often results in bugs and errors.</a:t>
            </a:r>
          </a:p>
          <a:p>
            <a:endParaRPr lang="en-US" dirty="0"/>
          </a:p>
          <a:p>
            <a:pPr marL="0" indent="0">
              <a:buNone/>
            </a:pPr>
            <a:endParaRPr lang="en-US" dirty="0"/>
          </a:p>
          <a:p>
            <a:r>
              <a:rPr lang="en-US" dirty="0"/>
              <a:t>For example, when a developer transfers code from a desktop computer to a virtual machine (VM) or from a Linux to a Windows operating system.</a:t>
            </a:r>
          </a:p>
        </p:txBody>
      </p:sp>
    </p:spTree>
    <p:extLst>
      <p:ext uri="{BB962C8B-B14F-4D97-AF65-F5344CB8AC3E}">
        <p14:creationId xmlns:p14="http://schemas.microsoft.com/office/powerpoint/2010/main" val="21035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EC75-46EF-47AA-8721-A7E036381CA6}"/>
              </a:ext>
            </a:extLst>
          </p:cNvPr>
          <p:cNvSpPr>
            <a:spLocks noGrp="1"/>
          </p:cNvSpPr>
          <p:nvPr>
            <p:ph type="title"/>
          </p:nvPr>
        </p:nvSpPr>
        <p:spPr/>
        <p:txBody>
          <a:bodyPr/>
          <a:lstStyle/>
          <a:p>
            <a:r>
              <a:rPr lang="en-US" b="1" dirty="0"/>
              <a:t>After</a:t>
            </a:r>
            <a:r>
              <a:rPr lang="en-US" dirty="0"/>
              <a:t> Containerization</a:t>
            </a:r>
          </a:p>
        </p:txBody>
      </p:sp>
      <p:sp>
        <p:nvSpPr>
          <p:cNvPr id="3" name="Content Placeholder 2">
            <a:extLst>
              <a:ext uri="{FF2B5EF4-FFF2-40B4-BE49-F238E27FC236}">
                <a16:creationId xmlns:a16="http://schemas.microsoft.com/office/drawing/2014/main" id="{72C29312-F03C-4B98-BECB-DBD94D485CA3}"/>
              </a:ext>
            </a:extLst>
          </p:cNvPr>
          <p:cNvSpPr>
            <a:spLocks noGrp="1"/>
          </p:cNvSpPr>
          <p:nvPr>
            <p:ph idx="1"/>
          </p:nvPr>
        </p:nvSpPr>
        <p:spPr/>
        <p:txBody>
          <a:bodyPr/>
          <a:lstStyle/>
          <a:p>
            <a:r>
              <a:rPr lang="en-US" dirty="0"/>
              <a:t>Containerization eliminates this problem by bundling the application code together with the related configuration files, libraries, and dependencies required for it to run. </a:t>
            </a:r>
          </a:p>
          <a:p>
            <a:endParaRPr lang="en-US" dirty="0"/>
          </a:p>
          <a:p>
            <a:r>
              <a:rPr lang="en-US" dirty="0"/>
              <a:t>This single package of software or “container” is abstracted away from the host operating system, and hence, it stands alone and becomes portable—able to run across any platform or cloud, free of issues.</a:t>
            </a:r>
          </a:p>
        </p:txBody>
      </p:sp>
    </p:spTree>
    <p:extLst>
      <p:ext uri="{BB962C8B-B14F-4D97-AF65-F5344CB8AC3E}">
        <p14:creationId xmlns:p14="http://schemas.microsoft.com/office/powerpoint/2010/main" val="408438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C3CF-3138-43BC-8F18-6E95F46F3E1A}"/>
              </a:ext>
            </a:extLst>
          </p:cNvPr>
          <p:cNvSpPr>
            <a:spLocks noGrp="1"/>
          </p:cNvSpPr>
          <p:nvPr>
            <p:ph type="title"/>
          </p:nvPr>
        </p:nvSpPr>
        <p:spPr/>
        <p:txBody>
          <a:bodyPr/>
          <a:lstStyle/>
          <a:p>
            <a:r>
              <a:rPr lang="en-US" dirty="0"/>
              <a:t>Docker Images</a:t>
            </a:r>
          </a:p>
        </p:txBody>
      </p:sp>
      <p:sp>
        <p:nvSpPr>
          <p:cNvPr id="3" name="Content Placeholder 2">
            <a:extLst>
              <a:ext uri="{FF2B5EF4-FFF2-40B4-BE49-F238E27FC236}">
                <a16:creationId xmlns:a16="http://schemas.microsoft.com/office/drawing/2014/main" id="{1FD25C72-54E5-4360-8C4B-709D9FD29D2B}"/>
              </a:ext>
            </a:extLst>
          </p:cNvPr>
          <p:cNvSpPr>
            <a:spLocks noGrp="1"/>
          </p:cNvSpPr>
          <p:nvPr>
            <p:ph idx="1"/>
          </p:nvPr>
        </p:nvSpPr>
        <p:spPr/>
        <p:txBody>
          <a:bodyPr>
            <a:normAutofit lnSpcReduction="10000"/>
          </a:bodyPr>
          <a:lstStyle/>
          <a:p>
            <a:r>
              <a:rPr lang="en-US" dirty="0"/>
              <a:t>A Docker image is a file used to execute code in a Docker container. Docker images act as a set of instructions to build a Docker container, like a template. </a:t>
            </a:r>
          </a:p>
          <a:p>
            <a:r>
              <a:rPr lang="en-US" dirty="0"/>
              <a:t>Docker images have multiple layers, each one originates from the previous layer but is different from it. </a:t>
            </a:r>
          </a:p>
          <a:p>
            <a:r>
              <a:rPr lang="en-US" dirty="0"/>
              <a:t>The layers speed up Docker builds while increasing reusability and decreasing disk use. </a:t>
            </a:r>
          </a:p>
          <a:p>
            <a:r>
              <a:rPr lang="en-US" dirty="0"/>
              <a:t>Image layers are also read-only files.</a:t>
            </a:r>
          </a:p>
          <a:p>
            <a:r>
              <a:rPr lang="en-US" dirty="0"/>
              <a:t> Once a container is created, a writable layer is added on top of the unchangeable images, allowing a user to make changes.</a:t>
            </a:r>
          </a:p>
        </p:txBody>
      </p:sp>
    </p:spTree>
    <p:extLst>
      <p:ext uri="{BB962C8B-B14F-4D97-AF65-F5344CB8AC3E}">
        <p14:creationId xmlns:p14="http://schemas.microsoft.com/office/powerpoint/2010/main" val="192435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E912-9698-4C7D-8C7D-475AD874D887}"/>
              </a:ext>
            </a:extLst>
          </p:cNvPr>
          <p:cNvSpPr>
            <a:spLocks noGrp="1"/>
          </p:cNvSpPr>
          <p:nvPr>
            <p:ph type="title"/>
          </p:nvPr>
        </p:nvSpPr>
        <p:spPr/>
        <p:txBody>
          <a:bodyPr/>
          <a:lstStyle/>
          <a:p>
            <a:r>
              <a:rPr lang="en-US" dirty="0"/>
              <a:t>Image Vs  Container</a:t>
            </a:r>
          </a:p>
        </p:txBody>
      </p:sp>
      <p:sp>
        <p:nvSpPr>
          <p:cNvPr id="3" name="Content Placeholder 2">
            <a:extLst>
              <a:ext uri="{FF2B5EF4-FFF2-40B4-BE49-F238E27FC236}">
                <a16:creationId xmlns:a16="http://schemas.microsoft.com/office/drawing/2014/main" id="{9480C559-04AE-417E-9547-973BC6981591}"/>
              </a:ext>
            </a:extLst>
          </p:cNvPr>
          <p:cNvSpPr>
            <a:spLocks noGrp="1"/>
          </p:cNvSpPr>
          <p:nvPr>
            <p:ph idx="1"/>
          </p:nvPr>
        </p:nvSpPr>
        <p:spPr/>
        <p:txBody>
          <a:bodyPr/>
          <a:lstStyle/>
          <a:p>
            <a:r>
              <a:rPr lang="en-US" dirty="0"/>
              <a:t>Docker image is Set of  read only files , once the Docker image is Build  it cannot be Modify . But we can always create a new Docker Image with the help of the existing Docker Image By taking the existing Image as a Base Image.</a:t>
            </a:r>
          </a:p>
          <a:p>
            <a:r>
              <a:rPr lang="en-US" dirty="0"/>
              <a:t>Docker Images are used to build the Docker Containers. When we run the docker image with the help of “docker run” command , it produces the out put as a Docker Container.</a:t>
            </a:r>
          </a:p>
          <a:p>
            <a:r>
              <a:rPr lang="en-US" dirty="0"/>
              <a:t>Docker Container is the instance of Docker Image , and Docker Image is the Blueprint of the Docker Container.</a:t>
            </a:r>
          </a:p>
          <a:p>
            <a:r>
              <a:rPr lang="en-US" dirty="0"/>
              <a:t>We can create N </a:t>
            </a:r>
            <a:r>
              <a:rPr lang="en-US" dirty="0" err="1"/>
              <a:t>no.of</a:t>
            </a:r>
            <a:r>
              <a:rPr lang="en-US" dirty="0"/>
              <a:t> Containers using same image.</a:t>
            </a:r>
          </a:p>
          <a:p>
            <a:pPr marL="0" indent="0">
              <a:buNone/>
            </a:pPr>
            <a:endParaRPr lang="en-US" dirty="0"/>
          </a:p>
          <a:p>
            <a:endParaRPr lang="en-US" dirty="0"/>
          </a:p>
        </p:txBody>
      </p:sp>
    </p:spTree>
    <p:extLst>
      <p:ext uri="{BB962C8B-B14F-4D97-AF65-F5344CB8AC3E}">
        <p14:creationId xmlns:p14="http://schemas.microsoft.com/office/powerpoint/2010/main" val="392993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7427-635F-46DD-9050-30E2652C28BA}"/>
              </a:ext>
            </a:extLst>
          </p:cNvPr>
          <p:cNvSpPr>
            <a:spLocks noGrp="1"/>
          </p:cNvSpPr>
          <p:nvPr>
            <p:ph type="title"/>
          </p:nvPr>
        </p:nvSpPr>
        <p:spPr/>
        <p:txBody>
          <a:bodyPr>
            <a:normAutofit/>
          </a:bodyPr>
          <a:lstStyle/>
          <a:p>
            <a:r>
              <a:rPr lang="en-US" sz="4000" dirty="0"/>
              <a:t>If an image is read-only, how do we change it?</a:t>
            </a:r>
          </a:p>
        </p:txBody>
      </p:sp>
      <p:sp>
        <p:nvSpPr>
          <p:cNvPr id="3" name="Content Placeholder 2">
            <a:extLst>
              <a:ext uri="{FF2B5EF4-FFF2-40B4-BE49-F238E27FC236}">
                <a16:creationId xmlns:a16="http://schemas.microsoft.com/office/drawing/2014/main" id="{D25C5714-66AB-483B-B0D7-0DA78F63FE98}"/>
              </a:ext>
            </a:extLst>
          </p:cNvPr>
          <p:cNvSpPr>
            <a:spLocks noGrp="1"/>
          </p:cNvSpPr>
          <p:nvPr>
            <p:ph idx="1"/>
          </p:nvPr>
        </p:nvSpPr>
        <p:spPr/>
        <p:txBody>
          <a:bodyPr/>
          <a:lstStyle/>
          <a:p>
            <a:r>
              <a:rPr lang="en-US" dirty="0"/>
              <a:t>We don't.</a:t>
            </a:r>
          </a:p>
          <a:p>
            <a:r>
              <a:rPr lang="en-US" dirty="0"/>
              <a:t>We create a new container from that image.</a:t>
            </a:r>
          </a:p>
          <a:p>
            <a:r>
              <a:rPr lang="en-US" dirty="0"/>
              <a:t>Then we make changes to that container.</a:t>
            </a:r>
          </a:p>
          <a:p>
            <a:r>
              <a:rPr lang="en-US" dirty="0"/>
              <a:t>When we are satisfied with those changes, we transform them into a new layer.</a:t>
            </a:r>
          </a:p>
          <a:p>
            <a:r>
              <a:rPr lang="en-US" dirty="0"/>
              <a:t>A new image is created by stacking the new layer on top of the old image.</a:t>
            </a:r>
          </a:p>
        </p:txBody>
      </p:sp>
    </p:spTree>
    <p:extLst>
      <p:ext uri="{BB962C8B-B14F-4D97-AF65-F5344CB8AC3E}">
        <p14:creationId xmlns:p14="http://schemas.microsoft.com/office/powerpoint/2010/main" val="3301031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91DBAB40269F4FAC28D88FFA19C481" ma:contentTypeVersion="0" ma:contentTypeDescription="Create a new document." ma:contentTypeScope="" ma:versionID="4ba98c420409a89c4fc0662807bfa259">
  <xsd:schema xmlns:xsd="http://www.w3.org/2001/XMLSchema" xmlns:xs="http://www.w3.org/2001/XMLSchema" xmlns:p="http://schemas.microsoft.com/office/2006/metadata/properties" targetNamespace="http://schemas.microsoft.com/office/2006/metadata/properties" ma:root="true" ma:fieldsID="0d1dfa23ded6a1bcb775e5ce2e57dfe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B3073D-9F2E-4B88-97A8-5F8D6A73C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34928D9-EDE0-4B17-B5F4-2A639C2BD825}">
  <ds:schemaRefs>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purl.org/dc/term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61901BD-1E7E-411D-BDDB-D32667965D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1015</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Office Theme</vt:lpstr>
      <vt:lpstr>DOCKER 🐳</vt:lpstr>
      <vt:lpstr>DOCKER</vt:lpstr>
      <vt:lpstr>Features of Docker</vt:lpstr>
      <vt:lpstr>Containerization</vt:lpstr>
      <vt:lpstr>Before Containerization</vt:lpstr>
      <vt:lpstr>After Containerization</vt:lpstr>
      <vt:lpstr>Docker Images</vt:lpstr>
      <vt:lpstr>Image Vs  Container</vt:lpstr>
      <vt:lpstr>If an image is read-only, how do we change it?</vt:lpstr>
      <vt:lpstr>How to create a Docker Image </vt:lpstr>
      <vt:lpstr>Continue…</vt:lpstr>
      <vt:lpstr>Docker Commands</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FIXED-TERM Karangula Sai Charan (MS/ETB62-PS)</dc:creator>
  <cp:lastModifiedBy>FIXED-TERM Karangula Sai Charan (MS/ETB62-PS)</cp:lastModifiedBy>
  <cp:revision>14</cp:revision>
  <dcterms:created xsi:type="dcterms:W3CDTF">2021-12-06T10:54:47Z</dcterms:created>
  <dcterms:modified xsi:type="dcterms:W3CDTF">2021-12-08T07:12:17Z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0x010100E191DBAB40269F4FAC28D88FFA19C481</vt:lpwstr>
  </property>
</Properties>
</file>