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8" r:id="rId3"/>
    <p:sldId id="295" r:id="rId4"/>
    <p:sldId id="296" r:id="rId5"/>
    <p:sldId id="261" r:id="rId6"/>
    <p:sldId id="263" r:id="rId7"/>
    <p:sldId id="297" r:id="rId8"/>
  </p:sldIdLst>
  <p:sldSz cx="9144000" cy="5143500" type="screen16x9"/>
  <p:notesSz cx="6858000" cy="9144000"/>
  <p:embeddedFontLst>
    <p:embeddedFont>
      <p:font typeface="Catamaran Thin" panose="020B060402020202020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tamaran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5172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78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13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55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90754" y="6646"/>
            <a:ext cx="3626037" cy="3080453"/>
          </a:xfrm>
          <a:prstGeom prst="hexagon">
            <a:avLst/>
          </a:prstGeom>
          <a:effectLst>
            <a:glow>
              <a:schemeClr val="accent1">
                <a:alpha val="42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425303" y="2466753"/>
            <a:ext cx="5232698" cy="20201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CRIME ALERT APP</a:t>
            </a:r>
            <a:br>
              <a:rPr lang="en-US" dirty="0" smtClean="0">
                <a:latin typeface="+mj-lt"/>
              </a:rPr>
            </a:br>
            <a:r>
              <a:rPr lang="en-US" sz="1800" b="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800" b="0" dirty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ANDROID APP DEVELOPMENT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ctrTitle"/>
          </p:nvPr>
        </p:nvSpPr>
        <p:spPr>
          <a:xfrm>
            <a:off x="2305150" y="680484"/>
            <a:ext cx="5811000" cy="115894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05150" y="1959023"/>
            <a:ext cx="5811000" cy="2177042"/>
          </a:xfrm>
        </p:spPr>
        <p:txBody>
          <a:bodyPr/>
          <a:lstStyle/>
          <a:p>
            <a:pPr marL="127000" indent="0">
              <a:buSzPct val="74000"/>
            </a:pPr>
            <a:r>
              <a:rPr lang="en-US" dirty="0" smtClean="0"/>
              <a:t>Vijayalakshmi K</a:t>
            </a:r>
          </a:p>
          <a:p>
            <a:pPr marL="127000" indent="0">
              <a:lnSpc>
                <a:spcPct val="150000"/>
              </a:lnSpc>
              <a:buSzPct val="74000"/>
            </a:pPr>
            <a:r>
              <a:rPr lang="en-US" dirty="0" smtClean="0"/>
              <a:t>Swetha S</a:t>
            </a:r>
          </a:p>
          <a:p>
            <a:endParaRPr lang="en-IN" dirty="0"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78" y="1046186"/>
            <a:ext cx="427544" cy="427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00" y="794762"/>
            <a:ext cx="6010500" cy="3963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6419142" cy="288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This world is becoming more and more unpredictable day by day. Crimes are happening each second.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So, people need to keep themselves updated on the crimes and happenings around them to be safer.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“Crime Alert” application helps the user to log in </a:t>
            </a:r>
            <a:r>
              <a:rPr lang="en-US" sz="2000" dirty="0" smtClean="0"/>
              <a:t>and </a:t>
            </a:r>
            <a:r>
              <a:rPr lang="en-US" sz="2000" smtClean="0"/>
              <a:t>get updates.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5" name="Google Shape;939;p47"/>
          <p:cNvGrpSpPr/>
          <p:nvPr/>
        </p:nvGrpSpPr>
        <p:grpSpPr>
          <a:xfrm>
            <a:off x="94593" y="866801"/>
            <a:ext cx="373240" cy="365499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6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6419142" cy="288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This app tells us about the crimes happening in and around the area depending upon your location.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shows the safety and risks of a particular location.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Users can use this app as a social media to post about the crimes they have experienced.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also shows the current trending news and crime updates.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Google Shape;939;p47"/>
          <p:cNvGrpSpPr/>
          <p:nvPr/>
        </p:nvGrpSpPr>
        <p:grpSpPr>
          <a:xfrm>
            <a:off x="94593" y="866801"/>
            <a:ext cx="373240" cy="365499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6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3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00" y="672553"/>
            <a:ext cx="2808275" cy="830997"/>
          </a:xfrm>
        </p:spPr>
        <p:txBody>
          <a:bodyPr/>
          <a:lstStyle/>
          <a:p>
            <a:pPr algn="ctr"/>
            <a:r>
              <a:rPr lang="en-US" sz="2400" dirty="0" smtClean="0"/>
              <a:t>SOFTWARE REQUIREMENTS</a:t>
            </a:r>
            <a:endParaRPr lang="en-IN" sz="2400"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 smtClean="0"/>
              <a:t>Intel core i5 (8</a:t>
            </a:r>
            <a:r>
              <a:rPr lang="en" baseline="30000" dirty="0" smtClean="0"/>
              <a:t>th</a:t>
            </a:r>
            <a:r>
              <a:rPr lang="en" dirty="0" smtClean="0"/>
              <a:t> gen)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 smtClean="0"/>
              <a:t>8GB RAM</a:t>
            </a:r>
            <a:endParaRPr lang="en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Windows 10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Android Studio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Firebase</a:t>
            </a:r>
            <a:endParaRPr lang="en-IN"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81304" y="672553"/>
            <a:ext cx="280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Catamaran" panose="020B0604020202020204" charset="0"/>
                <a:cs typeface="Catamaran" panose="020B0604020202020204" charset="0"/>
              </a:rPr>
              <a:t>HARDWARE REQUIREMENTS</a:t>
            </a:r>
            <a:endParaRPr lang="en-IN" sz="2400" b="1" dirty="0">
              <a:solidFill>
                <a:schemeClr val="accent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6419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SOCIAL RELEVANCE</a:t>
            </a:r>
            <a:endParaRPr dirty="0"/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100" y="1913860"/>
            <a:ext cx="6010500" cy="24738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helps people to know more about the crimes around their area.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 smtClean="0"/>
              <a:t>People can be safer and more alert than they used to be.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01209" y="1414130"/>
            <a:ext cx="5486400" cy="2240834"/>
          </a:xfrm>
        </p:spPr>
        <p:txBody>
          <a:bodyPr/>
          <a:lstStyle/>
          <a:p>
            <a:pPr algn="ctr"/>
            <a:r>
              <a:rPr lang="en-US" dirty="0" smtClean="0"/>
              <a:t>Thank You for listening to my presentation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79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183</Words>
  <Application>Microsoft Office PowerPoint</Application>
  <PresentationFormat>On-screen Show (16:9)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Catamaran Thin</vt:lpstr>
      <vt:lpstr>Calibri</vt:lpstr>
      <vt:lpstr>Catamaran</vt:lpstr>
      <vt:lpstr>Dauphin template</vt:lpstr>
      <vt:lpstr>CRIME ALERT APP  ANDROID APP DEVELOPMENT</vt:lpstr>
      <vt:lpstr>TEAM MEMBERS</vt:lpstr>
      <vt:lpstr>INTRODUCTION</vt:lpstr>
      <vt:lpstr>PROPOSED SYSTEM</vt:lpstr>
      <vt:lpstr>SOFTWARE REQUIREMENTS</vt:lpstr>
      <vt:lpstr>SOCIAL RELEVANCE</vt:lpstr>
      <vt:lpstr>Thank You for listening to my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ALERT APP  ANDROID APP DEVELOPMENT</dc:title>
  <dc:creator>swetha</dc:creator>
  <cp:lastModifiedBy>swetha</cp:lastModifiedBy>
  <cp:revision>19</cp:revision>
  <dcterms:modified xsi:type="dcterms:W3CDTF">2022-04-03T14:07:32Z</dcterms:modified>
</cp:coreProperties>
</file>