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4" r:id="rId14"/>
  </p:sldIdLst>
  <p:sldSz cx="9144000" cy="5143500" type="screen16x9"/>
  <p:notesSz cx="6858000" cy="9144000"/>
  <p:embeddedFontLst>
    <p:embeddedFont>
      <p:font typeface="Lato Black" panose="020F0802020204030203"/>
      <p:bold r:id="rId18"/>
    </p:embeddedFont>
    <p:embeddedFont>
      <p:font typeface="Lato" panose="020F0502020204030203"/>
      <p:regular r:id="rId19"/>
      <p:bold r:id="rId20"/>
      <p:italic r:id="rId21"/>
    </p:embeddedFont>
    <p:embeddedFont>
      <p:font typeface="Trebuchet MS" panose="020B0603020202020204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 Text 1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0A185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0A185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0A185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 Option 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/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141414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 Option 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 Text 1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0A185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0A185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0A185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/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- India I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141414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141414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0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45.xml"/><Relationship Id="rId2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 panose="020F0802020204030203"/>
              <a:buNone/>
              <a:defRPr sz="2800" b="0" i="0" u="none" strike="noStrike" cap="none">
                <a:solidFill>
                  <a:srgbClr val="1F1F50"/>
                </a:solidFill>
                <a:latin typeface="Lato Black" panose="020F0802020204030203"/>
                <a:ea typeface="Lato Black" panose="020F0802020204030203"/>
                <a:cs typeface="Lato Black" panose="020F0802020204030203"/>
                <a:sym typeface="Lato Black" panose="020F080202020403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●"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 panose="020F0802020204030203"/>
              <a:buNone/>
              <a:defRPr sz="2800" b="0" i="0" u="none" strike="noStrike" cap="none">
                <a:solidFill>
                  <a:srgbClr val="1F1F50"/>
                </a:solidFill>
                <a:latin typeface="Lato Black" panose="020F0802020204030203"/>
                <a:ea typeface="Lato Black" panose="020F0802020204030203"/>
                <a:cs typeface="Lato Black" panose="020F0802020204030203"/>
                <a:sym typeface="Lato Black" panose="020F080202020403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●"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hyperlink" Target="BOB%202GIF.mp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900" u="sng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540"/>
            <a:ext cx="6489065" cy="62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GB" sz="290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Your Team Name : </a:t>
            </a:r>
            <a:r>
              <a:rPr lang="en-US" altLang="en-GB" sz="290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Dynamic Energy</a:t>
            </a:r>
            <a:endParaRPr lang="en-US" altLang="en-GB" sz="2900" b="1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750" y="2992755"/>
            <a:ext cx="6948805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70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Your team bio :</a:t>
            </a:r>
            <a:r>
              <a:rPr lang="en-US" altLang="en-GB" sz="170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1.M.Swetha - 3rd year, ECE Dept</a:t>
            </a:r>
            <a:endParaRPr lang="en-US" altLang="en-GB" sz="170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altLang="en-GB" sz="170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                       2.A.Veroni divya - 3rd year, ECE Dept</a:t>
            </a:r>
            <a:endParaRPr sz="170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GB" sz="120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Date :</a:t>
            </a:r>
            <a:r>
              <a:rPr lang="en-US" altLang="en-GB" sz="120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19.09.2022</a:t>
            </a:r>
            <a:endParaRPr lang="en-US" altLang="en-GB" sz="120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276600" y="2158365"/>
            <a:ext cx="2618740" cy="82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600"/>
              <a:t>Thank You</a:t>
            </a:r>
            <a:endParaRPr sz="3600"/>
          </a:p>
        </p:txBody>
      </p:sp>
      <p:sp>
        <p:nvSpPr>
          <p:cNvPr id="3" name="Text Box 2"/>
          <p:cNvSpPr txBox="1"/>
          <p:nvPr/>
        </p:nvSpPr>
        <p:spPr>
          <a:xfrm>
            <a:off x="838200" y="3162935"/>
            <a:ext cx="170370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TEAM MEMBERS: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1. M.Swetha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2.A.Veroni divya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400800" y="3162935"/>
            <a:ext cx="16840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TEAM MENTORS: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1.Mrs.T.Ruba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2.Mr.A.Nagaraj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/>
              <a:t>Problem Statement?</a:t>
            </a:r>
            <a:endParaRPr sz="2000"/>
          </a:p>
        </p:txBody>
      </p:sp>
      <p:pic>
        <p:nvPicPr>
          <p:cNvPr id="2" name="Picture 1" descr="WhatsApp Image 2022-09-10 at 3.29.25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819150"/>
            <a:ext cx="1922780" cy="12693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819400" y="1162050"/>
            <a:ext cx="5927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PSU banks is set to open about 300 branches in unbanked areas by December 2022. 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38125" y="3759200"/>
            <a:ext cx="19050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accent2"/>
                </a:solidFill>
              </a:rPr>
              <a:t>There are many branches of Bank Of Baroda all over India.</a:t>
            </a: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Their branches are in </a:t>
            </a:r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rural areas</a:t>
            </a: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also.</a:t>
            </a:r>
            <a:endParaRPr lang="en-US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057400" y="3714750"/>
            <a:ext cx="25806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2"/>
                </a:solidFill>
              </a:rPr>
              <a:t>We all know about the importance of banks. </a:t>
            </a:r>
            <a:r>
              <a:rPr lang="en-US" b="1">
                <a:solidFill>
                  <a:schemeClr val="accent2"/>
                </a:solidFill>
              </a:rPr>
              <a:t>Though digital transactions are possible today, still we need banks for depositing money, enquiries etc..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72000" y="3714750"/>
            <a:ext cx="27451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2"/>
                </a:solidFill>
              </a:rPr>
              <a:t>Not everyone is educated. </a:t>
            </a:r>
            <a:r>
              <a:rPr lang="en-US" b="1">
                <a:solidFill>
                  <a:schemeClr val="accent2"/>
                </a:solidFill>
              </a:rPr>
              <a:t>Illiterate people feel uncomfortable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since language is a barrier </a:t>
            </a:r>
            <a:r>
              <a:rPr lang="en-US">
                <a:solidFill>
                  <a:schemeClr val="accent2"/>
                </a:solidFill>
              </a:rPr>
              <a:t>while filling forms and communicating with the officers.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10400" y="3759200"/>
            <a:ext cx="18675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2"/>
                </a:solidFill>
              </a:rPr>
              <a:t>Few forms</a:t>
            </a:r>
            <a:r>
              <a:rPr lang="en-US">
                <a:solidFill>
                  <a:schemeClr val="accent2"/>
                </a:solidFill>
              </a:rPr>
              <a:t> might get </a:t>
            </a:r>
            <a:r>
              <a:rPr lang="en-US" b="1">
                <a:solidFill>
                  <a:schemeClr val="accent2"/>
                </a:solidFill>
              </a:rPr>
              <a:t>missed</a:t>
            </a:r>
            <a:r>
              <a:rPr lang="en-US">
                <a:solidFill>
                  <a:schemeClr val="accent2"/>
                </a:solidFill>
              </a:rPr>
              <a:t> while filling them </a:t>
            </a:r>
            <a:r>
              <a:rPr lang="en-US" b="1">
                <a:solidFill>
                  <a:schemeClr val="accent2"/>
                </a:solidFill>
              </a:rPr>
              <a:t>manually.</a:t>
            </a:r>
            <a:endParaRPr lang="en-US" b="1">
              <a:solidFill>
                <a:schemeClr val="accent2"/>
              </a:solidFill>
            </a:endParaRPr>
          </a:p>
        </p:txBody>
      </p:sp>
      <p:pic>
        <p:nvPicPr>
          <p:cNvPr id="6" name="Picture 5" descr="WhatsApp Image 2022-09-10 at 8.14.18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266950"/>
            <a:ext cx="1881505" cy="1277620"/>
          </a:xfrm>
          <a:prstGeom prst="rect">
            <a:avLst/>
          </a:prstGeom>
        </p:spPr>
      </p:pic>
      <p:pic>
        <p:nvPicPr>
          <p:cNvPr id="10" name="Picture 9" descr="WhatsApp Image 2022-09-10 at 8.47.58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2357755"/>
            <a:ext cx="1732915" cy="1284605"/>
          </a:xfrm>
          <a:prstGeom prst="rect">
            <a:avLst/>
          </a:prstGeom>
        </p:spPr>
      </p:pic>
      <p:pic>
        <p:nvPicPr>
          <p:cNvPr id="11" name="Picture 10" descr="WhatsApp Image 2022-09-10 at 9.05.54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335530"/>
            <a:ext cx="2110105" cy="1246505"/>
          </a:xfrm>
          <a:prstGeom prst="rect">
            <a:avLst/>
          </a:prstGeom>
        </p:spPr>
      </p:pic>
      <p:pic>
        <p:nvPicPr>
          <p:cNvPr id="12" name="Picture 11" descr="WhatsApp Image 2022-09-10 at 9.05.54 PM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2335530"/>
            <a:ext cx="1934845" cy="120904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066800" y="363855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64535" y="3582035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15000" y="356235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943850" y="356235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r>
              <a:rPr lang="en-US" altLang="en-GB" sz="2000">
                <a:solidFill>
                  <a:srgbClr val="222222"/>
                </a:solidFill>
                <a:highlight>
                  <a:srgbClr val="FFFFFF"/>
                </a:highlight>
              </a:rPr>
              <a:t>:</a:t>
            </a:r>
            <a:endParaRPr lang="en-US" altLang="en-GB" sz="2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9600" y="1049020"/>
            <a:ext cx="4331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Bank Customers would be Early Adopters of our product.</a:t>
            </a:r>
            <a:endParaRPr 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486410" y="3943350"/>
            <a:ext cx="17246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2"/>
                </a:solidFill>
              </a:rPr>
              <a:t>Increased Work pressure</a:t>
            </a:r>
            <a:r>
              <a:rPr lang="en-US">
                <a:solidFill>
                  <a:schemeClr val="accent2"/>
                </a:solidFill>
              </a:rPr>
              <a:t> of </a:t>
            </a:r>
            <a:r>
              <a:rPr lang="en-US" b="1">
                <a:solidFill>
                  <a:schemeClr val="accent2"/>
                </a:solidFill>
              </a:rPr>
              <a:t>Bank OffIcers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350125" y="3943350"/>
            <a:ext cx="1483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2"/>
                </a:solidFill>
              </a:rPr>
              <a:t>Waste of Time for Customers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438400" y="3867150"/>
            <a:ext cx="20885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accent2"/>
                </a:solidFill>
                <a:sym typeface="+mn-ea"/>
              </a:rPr>
              <a:t>Language</a:t>
            </a:r>
            <a:r>
              <a:rPr lang="en-US">
                <a:solidFill>
                  <a:schemeClr val="accent2"/>
                </a:solidFill>
                <a:sym typeface="+mn-ea"/>
              </a:rPr>
              <a:t> will be the </a:t>
            </a:r>
            <a:r>
              <a:rPr lang="en-US" b="1">
                <a:solidFill>
                  <a:schemeClr val="accent2"/>
                </a:solidFill>
                <a:sym typeface="+mn-ea"/>
              </a:rPr>
              <a:t>Barrier</a:t>
            </a:r>
            <a:r>
              <a:rPr lang="en-US">
                <a:solidFill>
                  <a:schemeClr val="accent2"/>
                </a:solidFill>
                <a:sym typeface="+mn-ea"/>
              </a:rPr>
              <a:t> while filling forms in Bank for </a:t>
            </a:r>
            <a:r>
              <a:rPr lang="en-US" b="1">
                <a:solidFill>
                  <a:schemeClr val="accent2"/>
                </a:solidFill>
                <a:sym typeface="+mn-ea"/>
              </a:rPr>
              <a:t>Uneducated people</a:t>
            </a:r>
            <a:r>
              <a:rPr lang="en-US">
                <a:sym typeface="+mn-ea"/>
              </a:rPr>
              <a:t>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953000" y="3879850"/>
            <a:ext cx="1971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accent2"/>
                </a:solidFill>
                <a:sym typeface="+mn-ea"/>
              </a:rPr>
              <a:t>The </a:t>
            </a:r>
            <a:r>
              <a:rPr lang="en-US" b="1">
                <a:solidFill>
                  <a:schemeClr val="accent2"/>
                </a:solidFill>
                <a:sym typeface="+mn-ea"/>
              </a:rPr>
              <a:t>Officers</a:t>
            </a:r>
            <a:r>
              <a:rPr lang="en-US">
                <a:solidFill>
                  <a:schemeClr val="accent2"/>
                </a:solidFill>
                <a:sym typeface="+mn-ea"/>
              </a:rPr>
              <a:t> need to </a:t>
            </a:r>
            <a:r>
              <a:rPr lang="en-US" b="1">
                <a:solidFill>
                  <a:schemeClr val="accent2"/>
                </a:solidFill>
                <a:sym typeface="+mn-ea"/>
              </a:rPr>
              <a:t>verify the forms</a:t>
            </a:r>
            <a:r>
              <a:rPr lang="en-US">
                <a:solidFill>
                  <a:schemeClr val="accent2"/>
                </a:solidFill>
                <a:sym typeface="+mn-ea"/>
              </a:rPr>
              <a:t> filled by customers in</a:t>
            </a:r>
            <a:r>
              <a:rPr lang="en-US" b="1">
                <a:solidFill>
                  <a:schemeClr val="accent2"/>
                </a:solidFill>
                <a:sym typeface="+mn-ea"/>
              </a:rPr>
              <a:t> long queues.</a:t>
            </a:r>
            <a:endParaRPr lang="en-US" b="1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5" name="Picture 4" descr="WhatsApp Image 2022-09-10 at 7.59.33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155825"/>
            <a:ext cx="1830070" cy="1539875"/>
          </a:xfrm>
          <a:prstGeom prst="rect">
            <a:avLst/>
          </a:prstGeom>
        </p:spPr>
      </p:pic>
      <p:pic>
        <p:nvPicPr>
          <p:cNvPr id="8" name="Picture 7" descr="WhatsApp Image 2022-09-10 at 7.59.3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415" y="2155825"/>
            <a:ext cx="2040255" cy="1539240"/>
          </a:xfrm>
          <a:prstGeom prst="rect">
            <a:avLst/>
          </a:prstGeom>
        </p:spPr>
      </p:pic>
      <p:pic>
        <p:nvPicPr>
          <p:cNvPr id="9" name="Picture 8" descr="WhatsApp Image 2022-09-10 at 7.47.16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5" y="2155825"/>
            <a:ext cx="1961515" cy="1539240"/>
          </a:xfrm>
          <a:prstGeom prst="rect">
            <a:avLst/>
          </a:prstGeom>
        </p:spPr>
      </p:pic>
      <p:pic>
        <p:nvPicPr>
          <p:cNvPr id="11" name="Picture 10" descr="WhatsApp Image 2022-09-10 at 9.14.37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585" y="2155190"/>
            <a:ext cx="1557020" cy="1560830"/>
          </a:xfrm>
          <a:prstGeom prst="rect">
            <a:avLst/>
          </a:prstGeom>
        </p:spPr>
      </p:pic>
      <p:pic>
        <p:nvPicPr>
          <p:cNvPr id="12" name="Picture 11" descr="WhatsApp Image 2022-09-10 at 9.23.03 P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600" y="648335"/>
            <a:ext cx="3072765" cy="132270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3482975" y="36957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73750" y="36957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001000" y="371602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295400" y="371602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/>
              <a:t>Pre-Requisite</a:t>
            </a:r>
            <a:r>
              <a:rPr lang="en-US" altLang="en-GB" sz="2000"/>
              <a:t>:</a:t>
            </a:r>
            <a:endParaRPr lang="en-US" altLang="en-GB" sz="2000"/>
          </a:p>
        </p:txBody>
      </p:sp>
      <p:sp>
        <p:nvSpPr>
          <p:cNvPr id="2" name="Text Box 1"/>
          <p:cNvSpPr txBox="1"/>
          <p:nvPr/>
        </p:nvSpPr>
        <p:spPr>
          <a:xfrm>
            <a:off x="685800" y="1276350"/>
            <a:ext cx="26041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chemeClr val="accent2"/>
                </a:solidFill>
              </a:rPr>
              <a:t>Digitalized Account Opening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9600" y="4095750"/>
            <a:ext cx="3378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2"/>
                </a:solidFill>
              </a:rPr>
              <a:t>Opening an Account and filling forms manually in banks.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62600" y="2799715"/>
            <a:ext cx="2654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chemeClr val="accent2"/>
                </a:solidFill>
              </a:rPr>
              <a:t>Digitalized Banking Schemes</a:t>
            </a:r>
            <a:endParaRPr lang="en-US" b="1">
              <a:solidFill>
                <a:schemeClr val="accent2"/>
              </a:solidFill>
            </a:endParaRPr>
          </a:p>
        </p:txBody>
      </p:sp>
      <p:pic>
        <p:nvPicPr>
          <p:cNvPr id="5" name="Picture 4" descr="WhatsApp Image 2022-09-11 at 8.54.22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590550"/>
            <a:ext cx="3849370" cy="1677670"/>
          </a:xfrm>
          <a:prstGeom prst="rect">
            <a:avLst/>
          </a:prstGeom>
        </p:spPr>
      </p:pic>
      <p:pic>
        <p:nvPicPr>
          <p:cNvPr id="6" name="Picture 5" descr="WhatsApp Image 2022-09-11 at 8.55.24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14550"/>
            <a:ext cx="3849370" cy="1677670"/>
          </a:xfrm>
          <a:prstGeom prst="rect">
            <a:avLst/>
          </a:prstGeom>
        </p:spPr>
      </p:pic>
      <p:pic>
        <p:nvPicPr>
          <p:cNvPr id="7" name="Picture 6" descr="WhatsApp Image 2022-09-10 at 9.05.54 PM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695" y="3438525"/>
            <a:ext cx="3075305" cy="152527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2" idx="3"/>
            <a:endCxn id="5" idx="1"/>
          </p:cNvCxnSpPr>
          <p:nvPr/>
        </p:nvCxnSpPr>
        <p:spPr>
          <a:xfrm flipV="1">
            <a:off x="3289935" y="1429385"/>
            <a:ext cx="824865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00600" y="2952750"/>
            <a:ext cx="8261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62400" y="432435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228604" y="819235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r>
              <a:rPr lang="en-US" altLang="en-GB" sz="2000">
                <a:solidFill>
                  <a:srgbClr val="4A4548"/>
                </a:solidFill>
                <a:highlight>
                  <a:srgbClr val="FFFFFF"/>
                </a:highlight>
              </a:rPr>
              <a:t>:</a:t>
            </a:r>
            <a:endParaRPr lang="en-US" altLang="en-GB" sz="2000">
              <a:solidFill>
                <a:srgbClr val="4A4548"/>
              </a:solidFill>
              <a:highlight>
                <a:srgbClr val="FFFFFF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72440" y="1765935"/>
            <a:ext cx="288226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1. Microsoft Bot Framework</a:t>
            </a:r>
            <a:endParaRPr lang="en-US"/>
          </a:p>
          <a:p>
            <a:pPr algn="l"/>
            <a:r>
              <a:rPr lang="en-US"/>
              <a:t>2. Visual Studio.web network</a:t>
            </a:r>
            <a:endParaRPr lang="en-US"/>
          </a:p>
          <a:p>
            <a:pPr algn="l"/>
            <a:r>
              <a:rPr lang="en-US"/>
              <a:t>3. .NET Framework Runtime 4.6.1</a:t>
            </a:r>
            <a:endParaRPr lang="en-US"/>
          </a:p>
          <a:p>
            <a:pPr algn="l"/>
            <a:r>
              <a:rPr lang="en-US"/>
              <a:t>4. Cognitive Services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/>
              <a:t>Any Supporting Functional Documents</a:t>
            </a:r>
            <a:r>
              <a:rPr lang="en-US" altLang="en-GB" sz="2000"/>
              <a:t>:</a:t>
            </a:r>
            <a:endParaRPr lang="en-US" altLang="en-GB" sz="2000"/>
          </a:p>
        </p:txBody>
      </p:sp>
      <p:sp>
        <p:nvSpPr>
          <p:cNvPr id="3" name="Text Box 2"/>
          <p:cNvSpPr txBox="1"/>
          <p:nvPr/>
        </p:nvSpPr>
        <p:spPr>
          <a:xfrm>
            <a:off x="548640" y="858520"/>
            <a:ext cx="513461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b="1"/>
              <a:t>Gwen</a:t>
            </a:r>
            <a:r>
              <a:rPr lang="en-US"/>
              <a:t> is the </a:t>
            </a:r>
            <a:r>
              <a:rPr lang="en-US" b="1"/>
              <a:t>Virtual Avatar</a:t>
            </a:r>
            <a:r>
              <a:rPr lang="en-US"/>
              <a:t> who assists the Customers in Opening an account, form filling etc..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Gwen </a:t>
            </a:r>
            <a:r>
              <a:rPr lang="en-US" b="1"/>
              <a:t>speaks to the Customer</a:t>
            </a:r>
            <a:r>
              <a:rPr lang="en-US"/>
              <a:t> and asks about the need of him/her.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b="1"/>
              <a:t>After listening to</a:t>
            </a:r>
            <a:r>
              <a:rPr lang="en-US"/>
              <a:t> the reply of the </a:t>
            </a:r>
            <a:r>
              <a:rPr lang="en-US" b="1"/>
              <a:t>Customer</a:t>
            </a:r>
            <a:r>
              <a:rPr lang="en-US"/>
              <a:t>, Gwen </a:t>
            </a:r>
            <a:r>
              <a:rPr lang="en-US" b="1"/>
              <a:t>opens</a:t>
            </a:r>
            <a:r>
              <a:rPr lang="en-US"/>
              <a:t> the </a:t>
            </a:r>
            <a:r>
              <a:rPr lang="en-US" b="1"/>
              <a:t>respective form to be filled</a:t>
            </a:r>
            <a:r>
              <a:rPr lang="en-US"/>
              <a:t> in the display screen.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Gwen </a:t>
            </a:r>
            <a:r>
              <a:rPr lang="en-US" b="1"/>
              <a:t>questions the Customers</a:t>
            </a:r>
            <a:r>
              <a:rPr lang="en-US"/>
              <a:t> about the </a:t>
            </a:r>
            <a:r>
              <a:rPr lang="en-US" b="1"/>
              <a:t>details</a:t>
            </a:r>
            <a:r>
              <a:rPr lang="en-US"/>
              <a:t> which are </a:t>
            </a:r>
            <a:r>
              <a:rPr lang="en-US" b="1"/>
              <a:t>needed to fill the form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Once </a:t>
            </a:r>
            <a:r>
              <a:rPr lang="en-US" b="1"/>
              <a:t>hearing the answers from the Customers</a:t>
            </a:r>
            <a:r>
              <a:rPr lang="en-US"/>
              <a:t>, Gwen </a:t>
            </a:r>
            <a:r>
              <a:rPr lang="en-US" b="1"/>
              <a:t>automatically starts typing</a:t>
            </a:r>
            <a:r>
              <a:rPr lang="en-US"/>
              <a:t> the details in the respective questions.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This </a:t>
            </a:r>
            <a:r>
              <a:rPr lang="en-US" b="1"/>
              <a:t>process repeats till the entire form is filled.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b="1"/>
              <a:t>Signature, Photograph, Pan card, Aadhar card </a:t>
            </a:r>
            <a:r>
              <a:rPr lang="en-US"/>
              <a:t>etc.. will be </a:t>
            </a:r>
            <a:r>
              <a:rPr lang="en-US" b="1"/>
              <a:t>scanned</a:t>
            </a:r>
            <a:r>
              <a:rPr lang="en-US"/>
              <a:t> by Gwen through </a:t>
            </a:r>
            <a:r>
              <a:rPr lang="en-US" b="1"/>
              <a:t>Camera.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After filling the entire form, Gwen </a:t>
            </a:r>
            <a:r>
              <a:rPr lang="en-US" b="1"/>
              <a:t>saves the filled form</a:t>
            </a:r>
            <a:r>
              <a:rPr lang="en-US"/>
              <a:t> as a </a:t>
            </a:r>
            <a:r>
              <a:rPr lang="en-US" b="1"/>
              <a:t>Document in the system</a:t>
            </a:r>
            <a:r>
              <a:rPr lang="en-US"/>
              <a:t> and</a:t>
            </a:r>
            <a:r>
              <a:rPr lang="en-US" b="1"/>
              <a:t> sends a copy</a:t>
            </a:r>
            <a:r>
              <a:rPr lang="en-US"/>
              <a:t> to the </a:t>
            </a:r>
            <a:r>
              <a:rPr lang="en-US" b="1"/>
              <a:t>e-mail id</a:t>
            </a:r>
            <a:r>
              <a:rPr lang="en-US"/>
              <a:t> given by the </a:t>
            </a:r>
            <a:r>
              <a:rPr lang="en-US" b="1"/>
              <a:t>Customer</a:t>
            </a:r>
            <a:r>
              <a:rPr lang="en-US"/>
              <a:t>.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400800" y="2418080"/>
            <a:ext cx="18738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hlinkClick r:id="rId1" action="ppaction://hlinkfile"/>
              </a:rPr>
              <a:t>Virtual Avatar - Gwen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</a:t>
            </a:r>
            <a:r>
              <a:rPr lang="en-US" altLang="en-GB" sz="2000">
                <a:solidFill>
                  <a:srgbClr val="222222"/>
                </a:solidFill>
                <a:highlight>
                  <a:srgbClr val="FFFFFF"/>
                </a:highlight>
              </a:rPr>
              <a:t>:</a:t>
            </a:r>
            <a:endParaRPr lang="en-US" altLang="en-GB" sz="2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773430" y="948690"/>
          <a:ext cx="7597140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570"/>
                <a:gridCol w="3798570"/>
              </a:tblGrid>
              <a:tr h="459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EXISTING ALTERNATIVES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VIRTUAL AVATAR</a:t>
                      </a:r>
                      <a:endParaRPr lang="en-US"/>
                    </a:p>
                  </a:txBody>
                  <a:tcPr/>
                </a:tc>
              </a:tr>
              <a:tr h="459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Non existance of Virtual Avatar.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Gwen is the Virtual Avatar who assists the Customers in Opening an account, form filling etc..</a:t>
                      </a:r>
                      <a:endParaRPr lang="en-US"/>
                    </a:p>
                  </a:txBody>
                  <a:tcPr/>
                </a:tc>
              </a:tr>
              <a:tr h="459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Though Digitalized Banking, Form filling are available, details has to be given as input through Keyboard.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Using Speech SDK, Customer’s voice is given as input to the system.</a:t>
                      </a:r>
                      <a:endParaRPr lang="en-US"/>
                    </a:p>
                  </a:txBody>
                  <a:tcPr/>
                </a:tc>
              </a:tr>
              <a:tr h="459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Officers communicate with the customers and the software or system does not.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Gwen speaks to the Customers and replies to their queries.</a:t>
                      </a:r>
                      <a:endParaRPr lang="en-US"/>
                    </a:p>
                  </a:txBody>
                  <a:tcPr/>
                </a:tc>
              </a:tr>
              <a:tr h="459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Photograph is to be pasted in the form and KYC Identification Documents has to affixed along with the form.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Gwen scans the Photograph, Signature and KYC Identification Documents through Camera.</a:t>
                      </a:r>
                      <a:endParaRPr lang="en-US"/>
                    </a:p>
                  </a:txBody>
                  <a:tcPr/>
                </a:tc>
              </a:tr>
              <a:tr h="459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The manually filled form can never be seen by the Customer again.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After the form is filled, it is automatically saved and sent to Customer’s E-mail id.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57164" y="438465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>
                <a:solidFill>
                  <a:srgbClr val="222222"/>
                </a:solidFill>
                <a:highlight>
                  <a:srgbClr val="FFFFFF"/>
                </a:highlight>
              </a:rPr>
              <a:t>Adoption Plan</a:t>
            </a:r>
            <a:r>
              <a:rPr lang="en-US" altLang="en-GB" sz="2000">
                <a:solidFill>
                  <a:srgbClr val="222222"/>
                </a:solidFill>
                <a:highlight>
                  <a:srgbClr val="FFFFFF"/>
                </a:highlight>
              </a:rPr>
              <a:t>:</a:t>
            </a:r>
            <a:endParaRPr lang="en-US" altLang="en-GB" sz="2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295400" y="1541145"/>
          <a:ext cx="6399530" cy="206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422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DURATION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WORK</a:t>
                      </a:r>
                      <a:endParaRPr lang="en-US"/>
                    </a:p>
                  </a:txBody>
                  <a:tcPr/>
                </a:tc>
              </a:tr>
              <a:tr h="3194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15 days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Creation of Virtual Avatar</a:t>
                      </a:r>
                      <a:endParaRPr lang="en-US"/>
                    </a:p>
                  </a:txBody>
                  <a:tcPr/>
                </a:tc>
              </a:tr>
              <a:tr h="532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15 days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Echo Bot using Microsoft Bot Framework</a:t>
                      </a:r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15 days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Merging Virtual Avatar and Echo Bot(Voice assistant) and Testing</a:t>
                      </a:r>
                      <a:endParaRPr 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15 days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Scanning of KYC Identifications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>
                <a:solidFill>
                  <a:srgbClr val="1F1F5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GitHub Repository Link &amp; </a:t>
            </a:r>
            <a:r>
              <a:rPr lang="en-GB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supporting diagrams, screenshots, if any</a:t>
            </a:r>
            <a:r>
              <a:rPr lang="en-US" altLang="en-GB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:</a:t>
            </a:r>
            <a:endParaRPr lang="en-US" altLang="en-GB" sz="2000" b="1" i="0" u="none" strike="noStrike" cap="none">
              <a:solidFill>
                <a:srgbClr val="4A4548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" name="Picture 1" descr="WhatsApp Image 2022-09-17 at 12.02.08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650875"/>
            <a:ext cx="3644900" cy="4267835"/>
          </a:xfrm>
          <a:prstGeom prst="rect">
            <a:avLst/>
          </a:prstGeom>
        </p:spPr>
      </p:pic>
      <p:pic>
        <p:nvPicPr>
          <p:cNvPr id="3" name="Picture 2" descr="WhatsApp Image 2022-09-17 at 12.06.50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847725"/>
            <a:ext cx="7014845" cy="38030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3506</Words>
  <Application>WPS Presentation</Application>
  <PresentationFormat>On-screen Show (16:9)</PresentationFormat>
  <Paragraphs>122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Arial</vt:lpstr>
      <vt:lpstr>Lato Black</vt:lpstr>
      <vt:lpstr>Lato</vt:lpstr>
      <vt:lpstr>Trebuchet MS</vt:lpstr>
      <vt:lpstr>Wingdings</vt:lpstr>
      <vt:lpstr>Microsoft YaHei</vt:lpstr>
      <vt:lpstr>Arial Unicode MS</vt:lpstr>
      <vt:lpstr>TI Template</vt:lpstr>
      <vt:lpstr>TI Template</vt:lpstr>
      <vt:lpstr>Bank of Baroda Hackathon - 2022                       </vt:lpstr>
      <vt:lpstr>Problem Statement?</vt:lpstr>
      <vt:lpstr>User Segment &amp; Pain Points:</vt:lpstr>
      <vt:lpstr>Pre-Requisite:</vt:lpstr>
      <vt:lpstr>Azure tools or resources:</vt:lpstr>
      <vt:lpstr>Any Supporting Functional Documents:</vt:lpstr>
      <vt:lpstr>Key Differentiators:</vt:lpstr>
      <vt:lpstr>Adoption Plan: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dc:creator/>
  <cp:lastModifiedBy>M Swetha</cp:lastModifiedBy>
  <cp:revision>173</cp:revision>
  <dcterms:created xsi:type="dcterms:W3CDTF">2022-09-09T14:42:00Z</dcterms:created>
  <dcterms:modified xsi:type="dcterms:W3CDTF">2022-09-19T14:06:23Z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9D21F0B730A04C419A6634B9A501D4F1</vt:lpwstr>
  </property>
  <property fmtid="{D5CDD505-2E9C-101B-9397-08002B2CF9AE}" pid="3" name="KSOProductBuildVer">
    <vt:lpwstr>1033-11.2.0.11306</vt:lpwstr>
  </property>
</Properties>
</file>