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14896-D2CA-4B5F-A609-761BD69F22A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637D1-65B3-4608-8AD0-1D3A7EF6E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2CD153-E038-414A-A7CE-435B28E55C3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397E2-C57D-4FC6-8A21-0E9E48ED8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2CD153-E038-414A-A7CE-435B28E55C3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397E2-C57D-4FC6-8A21-0E9E48ED8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2CD153-E038-414A-A7CE-435B28E55C3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397E2-C57D-4FC6-8A21-0E9E48ED8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2CD153-E038-414A-A7CE-435B28E55C3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397E2-C57D-4FC6-8A21-0E9E48ED8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2CD153-E038-414A-A7CE-435B28E55C3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397E2-C57D-4FC6-8A21-0E9E48ED8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2CD153-E038-414A-A7CE-435B28E55C3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397E2-C57D-4FC6-8A21-0E9E48ED8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2CD153-E038-414A-A7CE-435B28E55C3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397E2-C57D-4FC6-8A21-0E9E48ED8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2CD153-E038-414A-A7CE-435B28E55C3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397E2-C57D-4FC6-8A21-0E9E48ED8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2CD153-E038-414A-A7CE-435B28E55C3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397E2-C57D-4FC6-8A21-0E9E48ED8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2CD153-E038-414A-A7CE-435B28E55C3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397E2-C57D-4FC6-8A21-0E9E48ED8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2CD153-E038-414A-A7CE-435B28E55C3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D397E2-C57D-4FC6-8A21-0E9E48ED8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2CD153-E038-414A-A7CE-435B28E55C3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8D397E2-C57D-4FC6-8A21-0E9E48ED81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259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5000625" y="4500570"/>
            <a:ext cx="3730681" cy="157163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swetha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</a:t>
            </a: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210821205115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Dept: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BTECH (IT)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1857364"/>
            <a:ext cx="3429024" cy="242889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643050"/>
            <a:ext cx="8143900" cy="5214950"/>
          </a:xfrm>
        </p:spPr>
        <p:txBody>
          <a:bodyPr>
            <a:normAutofit/>
          </a:bodyPr>
          <a:lstStyle/>
          <a:p>
            <a:pPr marL="57600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what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is and why it's important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57600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Cyber security refers to the practice of protecting computers, networks, data, and systems from unauthorized access, attacks, damage, or theft</a:t>
            </a:r>
          </a:p>
          <a:p>
            <a:pPr marL="57600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safeguard digital information and ensure confidentiality, integrity, and availability.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Cyber Attacks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22672" cy="57674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Persistent Threats (APTs): Targeted attacks by skilled adversaries over an extend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Malware: Viruses, worms,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ransomware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etc.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Phishing: Deceptive emails or messages to trick users into revealing sensitive information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Insider Threats: Malicious actions by employees, contractors,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partners.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61960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Firewalls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Antivirus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Software. 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Encryption.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Intrusion Detection Systems (IDS)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Intrusion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Prevention Systems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IPS).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214290"/>
            <a:ext cx="8141022" cy="92871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Importance of Regular Updates and Patch Management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56245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Patch management is the process of applying updates to software, drivers, and firmware to protect against vulnerabilities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Patch management is critical to keeping systems updated, reducing attack surfaces.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Best Practices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500174"/>
            <a:ext cx="7719274" cy="47482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tips for individuals and organizations to enhance their cyber security posture, such as:  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Using strong, unique passwords and password managers.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Being cautious when clicking on links or downloading attachments.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Regularly backing up data and storing backups securely.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Challenges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Protection: the process of protecting sensitive information from damage loss or corruption.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Limited access: using encryption software is the most effective way of limiting who can view or interact with private information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 Awareness:  a security-conscious culture is essential but challenging, especially given the evolving nature of cyber threats.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Cyber security is one of the most important aspects of the fast-paced growing digital world. The threats of it are hard to deny, so it is crucial to learn how to defend from them and teach others how to</a:t>
            </a:r>
            <a:r>
              <a:rPr lang="en-US" sz="2400" dirty="0" smtClean="0"/>
              <a:t> do it too.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163</TotalTime>
  <Words>337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 cybersecurity</vt:lpstr>
      <vt:lpstr>Introduction to Cybersecurity</vt:lpstr>
      <vt:lpstr>Types of Cyber Attacks</vt:lpstr>
      <vt:lpstr>Cybersecurity Measures</vt:lpstr>
      <vt:lpstr>Importance of Regular Updates and Patch Management:</vt:lpstr>
      <vt:lpstr>Cybersecurity Best Practices</vt:lpstr>
      <vt:lpstr>Cybersecurity Challenges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</dc:title>
  <dc:creator>swetha</dc:creator>
  <cp:lastModifiedBy>swetha</cp:lastModifiedBy>
  <cp:revision>18</cp:revision>
  <dcterms:created xsi:type="dcterms:W3CDTF">2024-05-09T13:39:42Z</dcterms:created>
  <dcterms:modified xsi:type="dcterms:W3CDTF">2024-05-10T04:06:45Z</dcterms:modified>
</cp:coreProperties>
</file>