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S</a:t>
            </a:r>
            <a:r>
              <a:rPr dirty="0" sz="2400" lang="en-US"/>
              <a:t>W</a:t>
            </a:r>
            <a:r>
              <a:rPr dirty="0" sz="2400" lang="en-US"/>
              <a:t>E</a:t>
            </a:r>
            <a:r>
              <a:rPr dirty="0" sz="2400" lang="en-US"/>
              <a:t>T</a:t>
            </a:r>
            <a:r>
              <a:rPr dirty="0" sz="2400" lang="en-US"/>
              <a:t>H</a:t>
            </a:r>
            <a:r>
              <a:rPr dirty="0" sz="2400" lang="en-US"/>
              <a:t>A</a:t>
            </a:r>
            <a:r>
              <a:rPr dirty="0" sz="2400" lang="en-US"/>
              <a:t> </a:t>
            </a:r>
            <a:r>
              <a:rPr dirty="0" sz="2400" lang="en-US"/>
              <a:t>K</a:t>
            </a:r>
            <a:endParaRPr dirty="0" sz="2400" lang="en-US"/>
          </a:p>
          <a:p>
            <a:r>
              <a:rPr dirty="0" sz="2400" lang="en-US"/>
              <a:t>REGISTER NO:</a:t>
            </a:r>
            <a:r>
              <a:rPr dirty="0" sz="2400" lang="en-US"/>
              <a:t> </a:t>
            </a:r>
            <a:r>
              <a:rPr dirty="0" sz="2400" lang="en-US"/>
              <a:t>2</a:t>
            </a:r>
            <a:r>
              <a:rPr dirty="0" sz="2400" lang="en-US"/>
              <a:t>2</a:t>
            </a:r>
            <a:r>
              <a:rPr dirty="0" sz="2400" lang="en-US"/>
              <a:t>1</a:t>
            </a:r>
            <a:r>
              <a:rPr dirty="0" sz="2400" lang="en-US"/>
              <a:t>3</a:t>
            </a:r>
            <a:r>
              <a:rPr dirty="0" sz="2400" lang="en-US"/>
              <a:t>0</a:t>
            </a:r>
            <a:r>
              <a:rPr dirty="0" sz="2400" lang="en-US"/>
              <a:t>3</a:t>
            </a:r>
            <a:r>
              <a:rPr dirty="0" sz="2400" lang="en-US"/>
              <a:t>1</a:t>
            </a:r>
            <a:r>
              <a:rPr dirty="0" sz="2400" lang="en-US"/>
              <a:t>0</a:t>
            </a:r>
            <a:r>
              <a:rPr dirty="0" sz="2400" lang="en-US"/>
              <a:t>3</a:t>
            </a:r>
            <a:r>
              <a:rPr dirty="0" sz="2400" lang="en-US"/>
              <a:t>6</a:t>
            </a:r>
            <a:r>
              <a:rPr dirty="0" sz="2400" lang="en-US"/>
              <a:t>1</a:t>
            </a:r>
            <a:r>
              <a:rPr dirty="0" sz="2400" lang="en-US"/>
              <a:t>7</a:t>
            </a:r>
            <a:r>
              <a:rPr dirty="0" sz="2400" lang="en-US"/>
              <a:t>4</a:t>
            </a:r>
            <a:endParaRPr altLang="en-US" lang="zh-CN"/>
          </a:p>
          <a:p>
            <a:r>
              <a:rPr dirty="0" sz="2400" lang="en-US"/>
              <a:t>DEPARTMENT:</a:t>
            </a:r>
            <a:r>
              <a:rPr dirty="0" sz="2400" lang="en-IN"/>
              <a:t> B.COM </a:t>
            </a:r>
            <a:r>
              <a:rPr dirty="0" sz="2400" lang="en-US"/>
              <a:t>(</a:t>
            </a:r>
            <a:r>
              <a:rPr dirty="0" sz="2400" lang="en-IN"/>
              <a:t>GENERAL)</a:t>
            </a:r>
            <a:endParaRPr dirty="0" sz="2400" lang="en-US"/>
          </a:p>
          <a:p>
            <a:r>
              <a:rPr dirty="0" sz="2400" lang="en-US"/>
              <a:t>COLLEGE</a:t>
            </a:r>
            <a:r>
              <a:rPr dirty="0" sz="2400" lang="en-IN"/>
              <a:t>:</a:t>
            </a:r>
            <a:r>
              <a:rPr dirty="0" sz="2400" lang="en-US"/>
              <a:t> </a:t>
            </a:r>
            <a:r>
              <a:rPr dirty="0" sz="2400" lang="en-US"/>
              <a:t>D</a:t>
            </a:r>
            <a:r>
              <a:rPr dirty="0" sz="2400" lang="en-US"/>
              <a:t>R</a:t>
            </a:r>
            <a:r>
              <a:rPr dirty="0" sz="2400" lang="en-US"/>
              <a:t>.</a:t>
            </a:r>
            <a:r>
              <a:rPr dirty="0" sz="2400" lang="en-US"/>
              <a:t> </a:t>
            </a:r>
            <a:r>
              <a:rPr dirty="0" sz="2400" lang="en-US"/>
              <a:t>A</a:t>
            </a:r>
            <a:r>
              <a:rPr dirty="0" sz="2400" lang="en-US"/>
              <a:t>M</a:t>
            </a:r>
            <a:r>
              <a:rPr dirty="0" sz="2400" lang="en-US"/>
              <a:t>B</a:t>
            </a:r>
            <a:r>
              <a:rPr dirty="0" sz="2400" lang="en-US"/>
              <a:t>E</a:t>
            </a:r>
            <a:r>
              <a:rPr dirty="0" sz="2400" lang="en-US"/>
              <a:t>D</a:t>
            </a:r>
            <a:r>
              <a:rPr dirty="0" sz="2400" lang="en-US"/>
              <a:t>K</a:t>
            </a:r>
            <a:r>
              <a:rPr dirty="0" sz="2400" lang="en-US"/>
              <a:t>A</a:t>
            </a:r>
            <a:r>
              <a:rPr dirty="0" sz="2400" lang="en-US"/>
              <a:t>R</a:t>
            </a:r>
            <a:r>
              <a:rPr dirty="0" sz="2400" lang="en-US"/>
              <a:t> </a:t>
            </a:r>
            <a:r>
              <a:rPr dirty="0" sz="2400" lang="en-US"/>
              <a:t>G</a:t>
            </a:r>
            <a:r>
              <a:rPr dirty="0" sz="2400" lang="en-US"/>
              <a:t>O</a:t>
            </a:r>
            <a:r>
              <a:rPr dirty="0" sz="2400" lang="en-US"/>
              <a:t>V</a:t>
            </a:r>
            <a:r>
              <a:rPr dirty="0" sz="2400" lang="en-US"/>
              <a:t>T</a:t>
            </a:r>
            <a:r>
              <a:rPr dirty="0" sz="2400" lang="en-US"/>
              <a: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 </a:t>
            </a:r>
            <a:r>
              <a:rPr dirty="0" sz="2400" lang="en-US"/>
              <a:t>C</a:t>
            </a:r>
            <a:r>
              <a:rPr dirty="0" sz="2400" lang="en-US"/>
              <a:t>O</a:t>
            </a:r>
            <a:r>
              <a:rPr dirty="0" sz="2400" lang="en-US"/>
              <a:t>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2024-03-27T19:07:22Z</dcterms:created>
  <dcterms:modified xsi:type="dcterms:W3CDTF">2024-09-11T07:17:23Z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f4b41a2235674291ab45dbdb860a2a0c</vt:lpwstr>
  </property>
</Properties>
</file>