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76BE-EED9-4318-AF72-728A32B2CC93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CB2C-6982-4BE7-8AD6-7C3048570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97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76BE-EED9-4318-AF72-728A32B2CC93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CB2C-6982-4BE7-8AD6-7C3048570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95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76BE-EED9-4318-AF72-728A32B2CC93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CB2C-6982-4BE7-8AD6-7C3048570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3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76BE-EED9-4318-AF72-728A32B2CC93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CB2C-6982-4BE7-8AD6-7C3048570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13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76BE-EED9-4318-AF72-728A32B2CC93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CB2C-6982-4BE7-8AD6-7C3048570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96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76BE-EED9-4318-AF72-728A32B2CC93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CB2C-6982-4BE7-8AD6-7C3048570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3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76BE-EED9-4318-AF72-728A32B2CC93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CB2C-6982-4BE7-8AD6-7C3048570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25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76BE-EED9-4318-AF72-728A32B2CC93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CB2C-6982-4BE7-8AD6-7C3048570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10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76BE-EED9-4318-AF72-728A32B2CC93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CB2C-6982-4BE7-8AD6-7C3048570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20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76BE-EED9-4318-AF72-728A32B2CC93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CB2C-6982-4BE7-8AD6-7C3048570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42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76BE-EED9-4318-AF72-728A32B2CC93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CB2C-6982-4BE7-8AD6-7C3048570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17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976BE-EED9-4318-AF72-728A32B2CC93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6CB2C-6982-4BE7-8AD6-7C3048570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42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42110" y="0"/>
            <a:ext cx="8285018" cy="6276976"/>
            <a:chOff x="637309" y="197715"/>
            <a:chExt cx="10261600" cy="5373370"/>
          </a:xfrm>
        </p:grpSpPr>
        <p:pic>
          <p:nvPicPr>
            <p:cNvPr id="4" name="Picture 3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309" y="197715"/>
              <a:ext cx="10261600" cy="3432175"/>
            </a:xfrm>
            <a:prstGeom prst="rect">
              <a:avLst/>
            </a:prstGeom>
          </p:spPr>
        </p:pic>
        <p:pic>
          <p:nvPicPr>
            <p:cNvPr id="5" name="Picture 4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309" y="3629890"/>
              <a:ext cx="10178473" cy="19411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434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2021-02-09T13:45:13Z</dcterms:created>
  <dcterms:modified xsi:type="dcterms:W3CDTF">2021-02-09T13:45:27Z</dcterms:modified>
</cp:coreProperties>
</file>